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89" r:id="rId4"/>
    <p:sldId id="290" r:id="rId5"/>
    <p:sldId id="291" r:id="rId6"/>
    <p:sldId id="293" r:id="rId7"/>
    <p:sldId id="292" r:id="rId8"/>
    <p:sldId id="294" r:id="rId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67662" autoAdjust="0"/>
  </p:normalViewPr>
  <p:slideViewPr>
    <p:cSldViewPr>
      <p:cViewPr varScale="1">
        <p:scale>
          <a:sx n="76" d="100"/>
          <a:sy n="76" d="100"/>
        </p:scale>
        <p:origin x="-20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736" y="-58"/>
      </p:cViewPr>
      <p:guideLst>
        <p:guide orient="horz" pos="312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fld id="{65AAE197-C3DD-43DB-9D0B-18FBBD770C4B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2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2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fld id="{6795B29D-5397-4DDD-BFF3-D7D830EBA0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32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fld id="{2BD58358-84D8-454B-A1BB-BDF7F2AB35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8" rIns="91376" bIns="456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376" tIns="45688" rIns="91376" bIns="456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2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2"/>
            <a:ext cx="2944283" cy="495300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fld id="{AAB51169-6B18-46C7-84A3-22048D8A2A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2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51169-6B18-46C7-84A3-22048D8A2A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4600" y="76200"/>
            <a:ext cx="6477000" cy="1143000"/>
          </a:xfrm>
        </p:spPr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86" y="5715016"/>
            <a:ext cx="781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 baseline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13 August 2010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767809-899B-4AB1-8AF0-79816B69344F}" type="datetimeFigureOut">
              <a:rPr lang="en-US" smtClean="0"/>
              <a:pPr/>
              <a:t>9/8/2011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6F659D-2D57-42D1-94B4-183A10776B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1" r:id="rId8"/>
    <p:sldLayoutId id="2147483802" r:id="rId9"/>
    <p:sldLayoutId id="2147483803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iblogo_A4_p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04801"/>
            <a:ext cx="4767064" cy="521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53244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en-ZA" sz="3600" i="1" dirty="0" smtClean="0"/>
              <a:t/>
            </a:r>
            <a:br>
              <a:rPr lang="en-ZA" sz="3600" i="1" dirty="0" smtClean="0"/>
            </a:br>
            <a:r>
              <a:rPr lang="en-ZA" sz="3600" dirty="0" err="1" smtClean="0"/>
              <a:t>SUNScholar</a:t>
            </a: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3600" dirty="0" smtClean="0"/>
              <a:t>Stellenbosch University Institutional Repository</a:t>
            </a:r>
            <a:endParaRPr lang="en-ZA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5786454"/>
            <a:ext cx="8001000" cy="1071546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Ina Smith &amp; Hilton Gibson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09 September 2011</a:t>
            </a:r>
          </a:p>
          <a:p>
            <a:r>
              <a:rPr lang="en-ZA" sz="1800" b="1" dirty="0">
                <a:solidFill>
                  <a:schemeClr val="bg1"/>
                </a:solidFill>
              </a:rPr>
              <a:t>Open Access Repositories with </a:t>
            </a:r>
            <a:r>
              <a:rPr lang="en-ZA" sz="1800" b="1" dirty="0" err="1">
                <a:solidFill>
                  <a:schemeClr val="bg1"/>
                </a:solidFill>
              </a:rPr>
              <a:t>DSpace</a:t>
            </a:r>
            <a:r>
              <a:rPr lang="en-ZA" sz="1800" b="1" dirty="0">
                <a:solidFill>
                  <a:schemeClr val="bg1"/>
                </a:solidFill>
              </a:rPr>
              <a:t> and Fedora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76200"/>
            <a:ext cx="6200804" cy="1143000"/>
          </a:xfrm>
        </p:spPr>
        <p:txBody>
          <a:bodyPr/>
          <a:lstStyle/>
          <a:p>
            <a:pPr algn="r"/>
            <a:r>
              <a:rPr lang="en-US" dirty="0"/>
              <a:t>s</a:t>
            </a:r>
            <a:r>
              <a:rPr lang="en-US" dirty="0" smtClean="0"/>
              <a:t>cholar.sun.ac.za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350896" cy="4453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4544" y="16357"/>
            <a:ext cx="9255972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Automated article -deposits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72816"/>
            <a:ext cx="70104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4725144"/>
            <a:ext cx="26193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6476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4544" y="16357"/>
            <a:ext cx="9255972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Scopus Imports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7743"/>
            <a:ext cx="8594432" cy="458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114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324544" y="16357"/>
            <a:ext cx="9255972" cy="1143000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DSpace</a:t>
            </a:r>
            <a:r>
              <a:rPr lang="en-US" dirty="0" smtClean="0"/>
              <a:t> Harvesting</a:t>
            </a:r>
            <a:endParaRPr lang="en-ZA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1322229"/>
            <a:ext cx="302433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accent6"/>
              </a:solidFill>
            </a:endParaRPr>
          </a:p>
          <a:p>
            <a:pPr algn="ctr"/>
            <a:endParaRPr lang="en-US" b="1" dirty="0">
              <a:solidFill>
                <a:schemeClr val="accent6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6"/>
                </a:solidFill>
              </a:rPr>
              <a:t>SUNJournals</a:t>
            </a: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endParaRPr lang="en-US" dirty="0" smtClean="0">
              <a:solidFill>
                <a:schemeClr val="accent6"/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Open Journals Systems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www.journals.ac.za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  </a:t>
            </a:r>
          </a:p>
          <a:p>
            <a:pPr algn="ctr"/>
            <a:endParaRPr lang="en-US" dirty="0">
              <a:solidFill>
                <a:schemeClr val="accent6"/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40152" y="1268760"/>
            <a:ext cx="302433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accent6"/>
              </a:solidFill>
            </a:endParaRPr>
          </a:p>
          <a:p>
            <a:pPr algn="ctr"/>
            <a:endParaRPr lang="en-US" b="1" dirty="0">
              <a:solidFill>
                <a:schemeClr val="accent6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6"/>
                </a:solidFill>
              </a:rPr>
              <a:t>SUNScholar</a:t>
            </a:r>
            <a:r>
              <a:rPr lang="en-US" dirty="0" smtClean="0">
                <a:solidFill>
                  <a:schemeClr val="accent6"/>
                </a:solidFill>
              </a:rPr>
              <a:t/>
            </a:r>
            <a:br>
              <a:rPr lang="en-US" dirty="0" smtClean="0">
                <a:solidFill>
                  <a:schemeClr val="accent6"/>
                </a:solidFill>
              </a:rPr>
            </a:br>
            <a:endParaRPr lang="en-US" dirty="0" smtClean="0">
              <a:solidFill>
                <a:schemeClr val="accent6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/>
                </a:solidFill>
              </a:rPr>
              <a:t>DSpace</a:t>
            </a:r>
            <a:endParaRPr lang="en-US" dirty="0" smtClean="0">
              <a:solidFill>
                <a:schemeClr val="accent6"/>
              </a:solidFill>
            </a:endParaRPr>
          </a:p>
          <a:p>
            <a:pPr algn="ctr"/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cholar.sun.ac.za</a:t>
            </a: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  </a:t>
            </a:r>
          </a:p>
          <a:p>
            <a:pPr algn="ctr"/>
            <a:endParaRPr lang="en-US" dirty="0">
              <a:solidFill>
                <a:schemeClr val="accent6"/>
              </a:solidFill>
            </a:endParaRPr>
          </a:p>
          <a:p>
            <a:pPr algn="ctr"/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63888" y="1700808"/>
            <a:ext cx="216024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Metadata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3683728" cy="196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08" y="3429720"/>
            <a:ext cx="3682380" cy="1966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4094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specifications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Operating system specifications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Compatible </a:t>
            </a:r>
            <a:r>
              <a:rPr lang="en-US" dirty="0" err="1" smtClean="0"/>
              <a:t>DSpace</a:t>
            </a:r>
            <a:r>
              <a:rPr lang="en-US" dirty="0" smtClean="0"/>
              <a:t> and Fedora versions</a:t>
            </a:r>
          </a:p>
          <a:p>
            <a:endParaRPr lang="en-US" dirty="0"/>
          </a:p>
          <a:p>
            <a:r>
              <a:rPr lang="en-US" dirty="0" smtClean="0"/>
              <a:t>THEN installation wizards – easy to use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200"/>
            <a:ext cx="8524056" cy="1143000"/>
          </a:xfrm>
        </p:spPr>
        <p:txBody>
          <a:bodyPr>
            <a:normAutofit/>
          </a:bodyPr>
          <a:lstStyle/>
          <a:p>
            <a:pPr algn="r"/>
            <a:r>
              <a:rPr lang="en-ZA" dirty="0"/>
              <a:t>Installation Reference Platforms</a:t>
            </a:r>
          </a:p>
        </p:txBody>
      </p:sp>
    </p:spTree>
    <p:extLst>
      <p:ext uri="{BB962C8B-B14F-4D97-AF65-F5344CB8AC3E}">
        <p14:creationId xmlns:p14="http://schemas.microsoft.com/office/powerpoint/2010/main" val="8415375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Level Agreements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Technical Staff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Business Model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200"/>
            <a:ext cx="7947992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Long Term Support Strategy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415375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76200"/>
            <a:ext cx="7947992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Thank you!</a:t>
            </a:r>
            <a:endParaRPr lang="en-Z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28738"/>
            <a:ext cx="56388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819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632423"/>
      </a:dk1>
      <a:lt1>
        <a:sysClr val="window" lastClr="FFFFFF"/>
      </a:lt1>
      <a:dk2>
        <a:srgbClr val="A5A5A5"/>
      </a:dk2>
      <a:lt2>
        <a:srgbClr val="FFFFFF"/>
      </a:lt2>
      <a:accent1>
        <a:srgbClr val="632423"/>
      </a:accent1>
      <a:accent2>
        <a:srgbClr val="632423"/>
      </a:accent2>
      <a:accent3>
        <a:srgbClr val="632423"/>
      </a:accent3>
      <a:accent4>
        <a:srgbClr val="632423"/>
      </a:accent4>
      <a:accent5>
        <a:srgbClr val="632423"/>
      </a:accent5>
      <a:accent6>
        <a:srgbClr val="632423"/>
      </a:accent6>
      <a:hlink>
        <a:srgbClr val="632423"/>
      </a:hlink>
      <a:folHlink>
        <a:srgbClr val="63242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43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SUNScholar Stellenbosch University Institutional Repository</vt:lpstr>
      <vt:lpstr>scholar.sun.ac.za</vt:lpstr>
      <vt:lpstr>Automated article -deposits</vt:lpstr>
      <vt:lpstr>Scopus Imports</vt:lpstr>
      <vt:lpstr>DSpace Harvesting</vt:lpstr>
      <vt:lpstr>Installation Reference Platforms</vt:lpstr>
      <vt:lpstr>Long Term Support Strategy</vt:lpstr>
      <vt:lpstr>Thank you!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Information Technology</cp:lastModifiedBy>
  <cp:revision>233</cp:revision>
  <cp:lastPrinted>2010-09-23T12:43:53Z</cp:lastPrinted>
  <dcterms:created xsi:type="dcterms:W3CDTF">2010-06-07T09:13:01Z</dcterms:created>
  <dcterms:modified xsi:type="dcterms:W3CDTF">2011-09-08T08:34:23Z</dcterms:modified>
</cp:coreProperties>
</file>