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trictFirstAndLastChars="0" embedTrueTypeFonts="1" saveSubsetFonts="1" autoCompressPictures="0">
  <p:sldMasterIdLst>
    <p:sldMasterId id="2147483674" r:id="rId1"/>
    <p:sldMasterId id="2147483675" r:id="rId2"/>
  </p:sldMasterIdLst>
  <p:notesMasterIdLst>
    <p:notesMasterId r:id="rId20"/>
  </p:notesMasterIdLst>
  <p:sldIdLst>
    <p:sldId id="256" r:id="rId3"/>
    <p:sldId id="257" r:id="rId4"/>
    <p:sldId id="258" r:id="rId5"/>
    <p:sldId id="272"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15:guide id="1" orient="horz" pos="360">
          <p15:clr>
            <a:srgbClr val="000000"/>
          </p15:clr>
        </p15:guide>
        <p15:guide id="2" pos="5759">
          <p15:clr>
            <a:srgbClr val="000000"/>
          </p15:clr>
        </p15:guide>
      </p15:sldGuideLst>
    </p:ext>
    <p:ext uri="{2D200454-40CA-4A62-9FC3-DE9A4176ACB9}">
      <p15:notesGuideLst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15:guide id="1" orient="horz" pos="2880">
          <p15:clr>
            <a:srgbClr val="000000"/>
          </p15:clr>
        </p15:guide>
        <p15:guide id="2" pos="2160">
          <p15:clr>
            <a:srgbClr val="000000"/>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p:normalViewPr snapVertSplitter="1" vertBarState="minimized">
    <p:restoredLeft sz="15620"/>
    <p:restoredTop sz="94660"/>
  </p:normalViewPr>
  <p:slideViewPr>
    <p:cSldViewPr snapToGrid="0">
      <p:cViewPr varScale="1">
        <p:scale>
          <a:sx n="80" d="100"/>
          <a:sy n="80" d="100"/>
        </p:scale>
        <p:origin x="-1512" y="-344"/>
      </p:cViewPr>
      <p:guideLst>
        <p:guide orient="horz" pos="360"/>
        <p:guide pos="5759"/>
      </p:guideLst>
    </p:cSldViewPr>
  </p:slideViewPr>
  <p:notesTextViewPr>
    <p:cViewPr>
      <p:scale>
        <a:sx n="100" d="100"/>
        <a:sy n="100" d="100"/>
      </p:scale>
      <p:origin x="0" y="0"/>
    </p:cViewPr>
  </p:notesTextViewPr>
  <p:notesViewPr>
    <p:cSldViewPr snapToGrid="0">
      <p:cViewPr varScale="1">
        <p:scale>
          <a:sx n="100" d="100"/>
          <a:sy n="100" d="100"/>
        </p:scale>
        <p:origin x="0" y="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notesMaster" Target="notesMasters/notes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800" cy="457200"/>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884613" y="0"/>
            <a:ext cx="2971800" cy="457200"/>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Shape 6"/>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685213"/>
            <a:ext cx="2971800" cy="45720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85306462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Shape 161"/>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2" name="Shape 16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Shape 21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0" name="Shape 220"/>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0" i="0" u="none" strike="noStrike" cap="none">
                <a:solidFill>
                  <a:schemeClr val="dk1"/>
                </a:solidFill>
                <a:latin typeface="Calibri"/>
                <a:ea typeface="Calibri"/>
                <a:cs typeface="Calibri"/>
                <a:sym typeface="Calibri"/>
              </a:rPr>
              <a:t>Photo is of new computer lab at Dagon University</a:t>
            </a:r>
            <a:endParaRPr sz="1200" b="0" i="0" u="none" strike="noStrike" cap="none">
              <a:solidFill>
                <a:schemeClr val="dk1"/>
              </a:solidFill>
              <a:latin typeface="Calibri"/>
              <a:ea typeface="Calibri"/>
              <a:cs typeface="Calibri"/>
              <a:sym typeface="Calibri"/>
            </a:endParaRPr>
          </a:p>
        </p:txBody>
      </p:sp>
      <p:sp>
        <p:nvSpPr>
          <p:cNvPr id="221" name="Shape 221"/>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12</a:t>
            </a:fld>
            <a:endParaRPr sz="1200">
              <a:solidFill>
                <a:schemeClr val="dk1"/>
              </a:solidFill>
              <a:latin typeface="Calibri"/>
              <a:ea typeface="Calibri"/>
              <a:cs typeface="Calibri"/>
              <a:sym typeface="Calibri"/>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Shape 22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7" name="Shape 227"/>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1200" b="0" i="0" u="none" strike="noStrike" cap="none">
                <a:solidFill>
                  <a:schemeClr val="dk1"/>
                </a:solidFill>
                <a:latin typeface="Calibri"/>
                <a:ea typeface="Calibri"/>
                <a:cs typeface="Calibri"/>
                <a:sym typeface="Calibri"/>
              </a:rPr>
              <a:t>Librarians confidence has grown, lost their reserve, more outgoing and proactive. Status of librarians and libraries has improved</a:t>
            </a:r>
            <a:endParaRPr sz="1200" b="0" i="0" u="none" strike="noStrike" cap="none">
              <a:solidFill>
                <a:schemeClr val="dk1"/>
              </a:solidFill>
              <a:latin typeface="Calibri"/>
              <a:ea typeface="Calibri"/>
              <a:cs typeface="Calibri"/>
              <a:sym typeface="Calibri"/>
            </a:endParaRPr>
          </a:p>
        </p:txBody>
      </p:sp>
      <p:sp>
        <p:nvSpPr>
          <p:cNvPr id="228" name="Shape 228"/>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13</a:t>
            </a:fld>
            <a:endParaRPr sz="1200">
              <a:solidFill>
                <a:schemeClr val="dk1"/>
              </a:solidFill>
              <a:latin typeface="Calibri"/>
              <a:ea typeface="Calibri"/>
              <a:cs typeface="Calibri"/>
              <a:sym typeface="Calibri"/>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Shape 233"/>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rtl="0">
              <a:lnSpc>
                <a:spcPct val="115000"/>
              </a:lnSpc>
              <a:spcBef>
                <a:spcPts val="0"/>
              </a:spcBef>
              <a:spcAft>
                <a:spcPts val="0"/>
              </a:spcAft>
              <a:buNone/>
            </a:pPr>
            <a:r>
              <a:rPr lang="en-US" sz="1200" dirty="0">
                <a:solidFill>
                  <a:schemeClr val="dk1"/>
                </a:solidFill>
                <a:highlight>
                  <a:srgbClr val="FFFFFF"/>
                </a:highlight>
                <a:latin typeface="Calibri"/>
                <a:ea typeface="Calibri"/>
                <a:cs typeface="Calibri"/>
                <a:sym typeface="Calibri"/>
              </a:rPr>
              <a:t>There had been 21,586 views by 2,36</a:t>
            </a:r>
            <a:r>
              <a:rPr lang="en-US" sz="1200" dirty="0">
                <a:solidFill>
                  <a:schemeClr val="dk1"/>
                </a:solidFill>
                <a:latin typeface="Calibri"/>
                <a:ea typeface="Calibri"/>
                <a:cs typeface="Calibri"/>
                <a:sym typeface="Calibri"/>
              </a:rPr>
              <a:t>6 unique use</a:t>
            </a:r>
            <a:r>
              <a:rPr lang="en-US" sz="1200" dirty="0">
                <a:solidFill>
                  <a:schemeClr val="dk1"/>
                </a:solidFill>
                <a:highlight>
                  <a:srgbClr val="FFFFFF"/>
                </a:highlight>
                <a:latin typeface="Calibri"/>
                <a:ea typeface="Calibri"/>
                <a:cs typeface="Calibri"/>
                <a:sym typeface="Calibri"/>
              </a:rPr>
              <a:t>rs from 85 countries since the repository was set at University of Yangon.</a:t>
            </a:r>
            <a:endParaRPr sz="1200" dirty="0">
              <a:solidFill>
                <a:schemeClr val="dk1"/>
              </a:solidFill>
              <a:highlight>
                <a:srgbClr val="FFFFFF"/>
              </a:highlight>
              <a:latin typeface="Calibri"/>
              <a:ea typeface="Calibri"/>
              <a:cs typeface="Calibri"/>
              <a:sym typeface="Calibri"/>
            </a:endParaRPr>
          </a:p>
          <a:p>
            <a:pPr marL="0" lvl="0" indent="0" rtl="0">
              <a:lnSpc>
                <a:spcPct val="115000"/>
              </a:lnSpc>
              <a:spcBef>
                <a:spcPts val="400"/>
              </a:spcBef>
              <a:spcAft>
                <a:spcPts val="400"/>
              </a:spcAft>
              <a:buClr>
                <a:schemeClr val="dk1"/>
              </a:buClr>
              <a:buSzPts val="1100"/>
              <a:buFont typeface="Arial"/>
              <a:buNone/>
            </a:pPr>
            <a:r>
              <a:rPr lang="en-US" sz="1200" dirty="0">
                <a:solidFill>
                  <a:schemeClr val="dk1"/>
                </a:solidFill>
                <a:highlight>
                  <a:srgbClr val="FFFFFF"/>
                </a:highlight>
                <a:latin typeface="Calibri"/>
                <a:ea typeface="Calibri"/>
                <a:cs typeface="Calibri"/>
                <a:sym typeface="Calibri"/>
              </a:rPr>
              <a:t>There had been 13,139 views by 1,386 </a:t>
            </a:r>
            <a:r>
              <a:rPr lang="en-US" sz="1200" dirty="0">
                <a:solidFill>
                  <a:schemeClr val="dk1"/>
                </a:solidFill>
                <a:latin typeface="Calibri"/>
                <a:ea typeface="Calibri"/>
                <a:cs typeface="Calibri"/>
                <a:sym typeface="Calibri"/>
              </a:rPr>
              <a:t>unique u</a:t>
            </a:r>
            <a:r>
              <a:rPr lang="en-US" sz="1200" dirty="0">
                <a:solidFill>
                  <a:schemeClr val="dk1"/>
                </a:solidFill>
                <a:highlight>
                  <a:srgbClr val="FFFFFF"/>
                </a:highlight>
                <a:latin typeface="Calibri"/>
                <a:ea typeface="Calibri"/>
                <a:cs typeface="Calibri"/>
                <a:sym typeface="Calibri"/>
              </a:rPr>
              <a:t>sers from 86 countries at University of Mandalay</a:t>
            </a:r>
            <a:endParaRPr sz="1200" dirty="0">
              <a:solidFill>
                <a:schemeClr val="dk1"/>
              </a:solidFill>
              <a:highlight>
                <a:srgbClr val="FFFFFF"/>
              </a:highlight>
              <a:latin typeface="Calibri"/>
              <a:ea typeface="Calibri"/>
              <a:cs typeface="Calibri"/>
              <a:sym typeface="Calibri"/>
            </a:endParaRPr>
          </a:p>
        </p:txBody>
      </p:sp>
      <p:sp>
        <p:nvSpPr>
          <p:cNvPr id="234" name="Shape 23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8"/>
        <p:cNvGrpSpPr/>
        <p:nvPr/>
      </p:nvGrpSpPr>
      <p:grpSpPr>
        <a:xfrm>
          <a:off x="0" y="0"/>
          <a:ext cx="0" cy="0"/>
          <a:chOff x="0" y="0"/>
          <a:chExt cx="0" cy="0"/>
        </a:xfrm>
      </p:grpSpPr>
      <p:sp>
        <p:nvSpPr>
          <p:cNvPr id="239" name="Shape 23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0" name="Shape 240"/>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p>
        </p:txBody>
      </p:sp>
      <p:sp>
        <p:nvSpPr>
          <p:cNvPr id="241" name="Shape 241"/>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a:solidFill>
                  <a:schemeClr val="dk1"/>
                </a:solidFill>
                <a:latin typeface="Calibri"/>
                <a:ea typeface="Calibri"/>
                <a:cs typeface="Calibri"/>
                <a:sym typeface="Calibri"/>
              </a:rPr>
              <a:t>15</a:t>
            </a:fld>
            <a:endParaRPr sz="1200">
              <a:solidFill>
                <a:schemeClr val="dk1"/>
              </a:solidFill>
              <a:latin typeface="Calibri"/>
              <a:ea typeface="Calibri"/>
              <a:cs typeface="Calibri"/>
              <a:sym typeface="Calibri"/>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5"/>
        <p:cNvGrpSpPr/>
        <p:nvPr/>
      </p:nvGrpSpPr>
      <p:grpSpPr>
        <a:xfrm>
          <a:off x="0" y="0"/>
          <a:ext cx="0" cy="0"/>
          <a:chOff x="0" y="0"/>
          <a:chExt cx="0" cy="0"/>
        </a:xfrm>
      </p:grpSpPr>
      <p:sp>
        <p:nvSpPr>
          <p:cNvPr id="246" name="Shape 24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47" name="Shape 24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0"/>
              </a:spcAft>
              <a:buNone/>
            </a:pPr>
            <a:r>
              <a:rPr lang="en-US"/>
              <a:t>Academic libraries are no longer ignored and neglected. Well-stocked with high-quality international e-resources, equipped with IT, and offering new services and training, the libraries are at the centre of learning, research and teaching at their institutions.</a:t>
            </a:r>
            <a:endParaRPr/>
          </a:p>
          <a:p>
            <a:pPr marL="0" lvl="0" indent="0" rtl="0">
              <a:lnSpc>
                <a:spcPct val="115000"/>
              </a:lnSpc>
              <a:spcBef>
                <a:spcPts val="1000"/>
              </a:spcBef>
              <a:spcAft>
                <a:spcPts val="0"/>
              </a:spcAft>
              <a:buNone/>
            </a:pPr>
            <a:r>
              <a:rPr lang="en-US"/>
              <a:t>The capacity and mindsets of librarians have changed. They are initiating change, improving infrastructure and conditions in their libraries, and leading the way in helping faculty and students to access and use valuable resources, and to integrate them into curricula and teaching.</a:t>
            </a:r>
            <a:endParaRPr/>
          </a:p>
          <a:p>
            <a:pPr marL="0" lvl="0" indent="0" rtl="0">
              <a:lnSpc>
                <a:spcPct val="115000"/>
              </a:lnSpc>
              <a:spcBef>
                <a:spcPts val="1000"/>
              </a:spcBef>
              <a:spcAft>
                <a:spcPts val="0"/>
              </a:spcAft>
              <a:buClr>
                <a:schemeClr val="dk1"/>
              </a:buClr>
              <a:buSzPts val="1100"/>
              <a:buFont typeface="Arial"/>
              <a:buNone/>
            </a:pPr>
            <a:r>
              <a:rPr lang="en-US"/>
              <a:t>The project has been a catalyst for change, leading to the government and university investment in technological infrastructure (new fiber internet lines;  eLibrary training rooms with computers, laptops etc).  </a:t>
            </a:r>
            <a:endParaRPr/>
          </a:p>
          <a:p>
            <a:pPr marL="0" lvl="0" indent="0">
              <a:spcBef>
                <a:spcPts val="1000"/>
              </a:spcBef>
              <a:spcAft>
                <a:spcPts val="0"/>
              </a:spcAft>
              <a:buNone/>
            </a:pPr>
            <a:endParaRPr/>
          </a:p>
        </p:txBody>
      </p:sp>
      <p:sp>
        <p:nvSpPr>
          <p:cNvPr id="248" name="Shape 248"/>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spcBef>
                <a:spcPts val="0"/>
              </a:spcBef>
              <a:spcAft>
                <a:spcPts val="0"/>
              </a:spcAft>
              <a:buClr>
                <a:srgbClr val="000000"/>
              </a:buClr>
              <a:buFont typeface="Arial"/>
              <a:buNone/>
            </a:pPr>
            <a:fld id="{00000000-1234-1234-1234-123412341234}" type="slidenum">
              <a:rPr lang="en-US"/>
              <a:t>16</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Shape 25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4" name="Shape 25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lnSpc>
                <a:spcPct val="115000"/>
              </a:lnSpc>
              <a:spcBef>
                <a:spcPts val="0"/>
              </a:spcBef>
              <a:spcAft>
                <a:spcPts val="1000"/>
              </a:spcAft>
              <a:buClr>
                <a:schemeClr val="dk1"/>
              </a:buClr>
              <a:buSzPts val="1100"/>
              <a:buFont typeface="Arial"/>
              <a:buNone/>
            </a:pPr>
            <a:r>
              <a:rPr lang="en-US"/>
              <a:t>three Local Project Coordinators, Aung Kyaw Soe, Myat Sann Nyein and Tin Win Yee; </a:t>
            </a:r>
            <a:endParaRPr/>
          </a:p>
        </p:txBody>
      </p:sp>
      <p:sp>
        <p:nvSpPr>
          <p:cNvPr id="255" name="Shape 255"/>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spcBef>
                <a:spcPts val="0"/>
              </a:spcBef>
              <a:spcAft>
                <a:spcPts val="0"/>
              </a:spcAft>
              <a:buClr>
                <a:srgbClr val="000000"/>
              </a:buClr>
              <a:buFont typeface="Arial"/>
              <a:buNone/>
            </a:pPr>
            <a:fld id="{00000000-1234-1234-1234-123412341234}" type="slidenum">
              <a:rPr lang="en-US"/>
              <a:t>17</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Shape 260"/>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61" name="Shape 26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Shape 168"/>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69" name="Shape 16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Shape 17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75" name="Shape 17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Shape 179"/>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0" name="Shape 18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Shape 187"/>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88" name="Shape 18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Shape 193"/>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94" name="Shape 19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Shape 201"/>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02" name="Shape 20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Shape 207"/>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rtl="0">
              <a:lnSpc>
                <a:spcPct val="80000"/>
              </a:lnSpc>
              <a:spcBef>
                <a:spcPts val="444"/>
              </a:spcBef>
              <a:spcAft>
                <a:spcPts val="0"/>
              </a:spcAft>
              <a:buNone/>
            </a:pPr>
            <a:r>
              <a:rPr lang="en-US" sz="2220">
                <a:solidFill>
                  <a:schemeClr val="accent3"/>
                </a:solidFill>
                <a:latin typeface="Open Sans"/>
                <a:ea typeface="Open Sans"/>
                <a:cs typeface="Open Sans"/>
                <a:sym typeface="Open Sans"/>
              </a:rPr>
              <a:t>Hired local project coordinators</a:t>
            </a:r>
            <a:endParaRPr>
              <a:solidFill>
                <a:schemeClr val="accent3"/>
              </a:solidFill>
              <a:latin typeface="Open Sans"/>
              <a:ea typeface="Open Sans"/>
              <a:cs typeface="Open Sans"/>
              <a:sym typeface="Open Sans"/>
            </a:endParaRPr>
          </a:p>
          <a:p>
            <a:pPr marL="0" lvl="0" indent="0">
              <a:spcBef>
                <a:spcPts val="0"/>
              </a:spcBef>
              <a:spcAft>
                <a:spcPts val="0"/>
              </a:spcAft>
              <a:buNone/>
            </a:pPr>
            <a:endParaRPr/>
          </a:p>
        </p:txBody>
      </p:sp>
      <p:sp>
        <p:nvSpPr>
          <p:cNvPr id="208" name="Shape 20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Shape 213"/>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214" name="Shape 21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7"/>
        <p:cNvGrpSpPr/>
        <p:nvPr/>
      </p:nvGrpSpPr>
      <p:grpSpPr>
        <a:xfrm>
          <a:off x="0" y="0"/>
          <a:ext cx="0" cy="0"/>
          <a:chOff x="0" y="0"/>
          <a:chExt cx="0" cy="0"/>
        </a:xfrm>
      </p:grpSpPr>
      <p:sp>
        <p:nvSpPr>
          <p:cNvPr id="18" name="Shape 18"/>
          <p:cNvSpPr txBox="1">
            <a:spLocks noGrp="1"/>
          </p:cNvSpPr>
          <p:nvPr>
            <p:ph type="ctrTitle"/>
          </p:nvPr>
        </p:nvSpPr>
        <p:spPr>
          <a:xfrm>
            <a:off x="685800" y="824333"/>
            <a:ext cx="6813884" cy="1639468"/>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Clr>
                <a:srgbClr val="595959"/>
              </a:buClr>
              <a:buSzPts val="5000"/>
              <a:buFont typeface="Open Sans"/>
              <a:buNone/>
              <a:defRPr sz="5000" b="0" i="0" u="none" strike="noStrike" cap="none">
                <a:solidFill>
                  <a:srgbClr val="595959"/>
                </a:solidFill>
                <a:latin typeface="Open Sans"/>
                <a:ea typeface="Open Sans"/>
                <a:cs typeface="Open Sans"/>
                <a:sym typeface="Open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9" name="Shape 19"/>
          <p:cNvSpPr txBox="1">
            <a:spLocks noGrp="1"/>
          </p:cNvSpPr>
          <p:nvPr>
            <p:ph type="subTitle" idx="1"/>
          </p:nvPr>
        </p:nvSpPr>
        <p:spPr>
          <a:xfrm>
            <a:off x="685800" y="2575258"/>
            <a:ext cx="6400800" cy="1113590"/>
          </a:xfrm>
          <a:prstGeom prst="rect">
            <a:avLst/>
          </a:prstGeom>
          <a:noFill/>
          <a:ln>
            <a:noFill/>
          </a:ln>
        </p:spPr>
        <p:txBody>
          <a:bodyPr spcFirstLastPara="1" wrap="square" lIns="91425" tIns="91425" rIns="91425" bIns="91425" anchor="t" anchorCtr="0"/>
          <a:lstStyle>
            <a:lvl1pPr marR="0" lvl="0" algn="l" rtl="0">
              <a:spcBef>
                <a:spcPts val="440"/>
              </a:spcBef>
              <a:spcAft>
                <a:spcPts val="0"/>
              </a:spcAft>
              <a:buClr>
                <a:schemeClr val="accent3"/>
              </a:buClr>
              <a:buSzPts val="2200"/>
              <a:buFont typeface="Arial"/>
              <a:buNone/>
              <a:defRPr sz="2200" b="0" i="0" u="none" strike="noStrike" cap="none">
                <a:solidFill>
                  <a:schemeClr val="accent3"/>
                </a:solidFill>
                <a:latin typeface="Open Sans"/>
                <a:ea typeface="Open Sans"/>
                <a:cs typeface="Open Sans"/>
                <a:sym typeface="Open Sans"/>
              </a:defRPr>
            </a:lvl1pPr>
            <a:lvl2pPr marR="0" lvl="1" algn="ctr" rtl="0">
              <a:spcBef>
                <a:spcPts val="400"/>
              </a:spcBef>
              <a:spcAft>
                <a:spcPts val="0"/>
              </a:spcAft>
              <a:buClr>
                <a:srgbClr val="888888"/>
              </a:buClr>
              <a:buSzPts val="2000"/>
              <a:buFont typeface="Arial"/>
              <a:buNone/>
              <a:defRPr sz="2000" b="0" i="0" u="none" strike="noStrike" cap="none">
                <a:solidFill>
                  <a:srgbClr val="888888"/>
                </a:solidFill>
                <a:latin typeface="Open Sans"/>
                <a:ea typeface="Open Sans"/>
                <a:cs typeface="Open Sans"/>
                <a:sym typeface="Open Sans"/>
              </a:defRPr>
            </a:lvl2pPr>
            <a:lvl3pPr marR="0" lvl="2" algn="ctr" rtl="0">
              <a:spcBef>
                <a:spcPts val="360"/>
              </a:spcBef>
              <a:spcAft>
                <a:spcPts val="0"/>
              </a:spcAft>
              <a:buClr>
                <a:srgbClr val="888888"/>
              </a:buClr>
              <a:buSzPts val="1800"/>
              <a:buFont typeface="Arial"/>
              <a:buNone/>
              <a:defRPr sz="1800" b="0" i="0" u="none" strike="noStrike" cap="none">
                <a:solidFill>
                  <a:srgbClr val="888888"/>
                </a:solidFill>
                <a:latin typeface="Open Sans"/>
                <a:ea typeface="Open Sans"/>
                <a:cs typeface="Open Sans"/>
                <a:sym typeface="Open Sans"/>
              </a:defRPr>
            </a:lvl3pPr>
            <a:lvl4pPr marR="0" lvl="3" algn="ctr" rtl="0">
              <a:spcBef>
                <a:spcPts val="320"/>
              </a:spcBef>
              <a:spcAft>
                <a:spcPts val="0"/>
              </a:spcAft>
              <a:buClr>
                <a:srgbClr val="888888"/>
              </a:buClr>
              <a:buSzPts val="1600"/>
              <a:buFont typeface="Arial"/>
              <a:buNone/>
              <a:defRPr sz="1600" b="0" i="0" u="none" strike="noStrike" cap="none">
                <a:solidFill>
                  <a:srgbClr val="888888"/>
                </a:solidFill>
                <a:latin typeface="Open Sans"/>
                <a:ea typeface="Open Sans"/>
                <a:cs typeface="Open Sans"/>
                <a:sym typeface="Open Sans"/>
              </a:defRPr>
            </a:lvl4pPr>
            <a:lvl5pPr marR="0" lvl="4" algn="ctr" rtl="0">
              <a:spcBef>
                <a:spcPts val="280"/>
              </a:spcBef>
              <a:spcAft>
                <a:spcPts val="0"/>
              </a:spcAft>
              <a:buClr>
                <a:srgbClr val="888888"/>
              </a:buClr>
              <a:buSzPts val="1400"/>
              <a:buFont typeface="Arial"/>
              <a:buNone/>
              <a:defRPr sz="1400" b="0" i="0" u="none" strike="noStrike" cap="none">
                <a:solidFill>
                  <a:srgbClr val="888888"/>
                </a:solidFill>
                <a:latin typeface="Open Sans"/>
                <a:ea typeface="Open Sans"/>
                <a:cs typeface="Open Sans"/>
                <a:sym typeface="Open Sans"/>
              </a:defRPr>
            </a:lvl5pPr>
            <a:lvl6pPr marR="0" lvl="5"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6pPr>
            <a:lvl7pPr marR="0" lvl="6"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7pPr>
            <a:lvl8pPr marR="0" lvl="7"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8pPr>
            <a:lvl9pPr marR="0" lvl="8" algn="ctr"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63"/>
        <p:cNvGrpSpPr/>
        <p:nvPr/>
      </p:nvGrpSpPr>
      <p:grpSpPr>
        <a:xfrm>
          <a:off x="0" y="0"/>
          <a:ext cx="0" cy="0"/>
          <a:chOff x="0" y="0"/>
          <a:chExt cx="0" cy="0"/>
        </a:xfrm>
      </p:grpSpPr>
      <p:pic>
        <p:nvPicPr>
          <p:cNvPr id="64" name="Shape 64" descr="EIFL_LOGO_BG_WHITE.psd"/>
          <p:cNvPicPr preferRelativeResize="0"/>
          <p:nvPr/>
        </p:nvPicPr>
        <p:blipFill rotWithShape="1">
          <a:blip r:embed="rId2">
            <a:alphaModFix/>
          </a:blip>
          <a:srcRect/>
          <a:stretch/>
        </p:blipFill>
        <p:spPr>
          <a:xfrm>
            <a:off x="301626" y="5422265"/>
            <a:ext cx="5083400" cy="1435735"/>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65"/>
        <p:cNvGrpSpPr/>
        <p:nvPr/>
      </p:nvGrpSpPr>
      <p:grpSpPr>
        <a:xfrm>
          <a:off x="0" y="0"/>
          <a:ext cx="0" cy="0"/>
          <a:chOff x="0" y="0"/>
          <a:chExt cx="0" cy="0"/>
        </a:xfrm>
      </p:grpSpPr>
      <p:sp>
        <p:nvSpPr>
          <p:cNvPr id="66" name="Shape 66"/>
          <p:cNvSpPr txBox="1"/>
          <p:nvPr/>
        </p:nvSpPr>
        <p:spPr>
          <a:xfrm>
            <a:off x="889000" y="1143001"/>
            <a:ext cx="7239000" cy="341632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FFFFFF"/>
              </a:buClr>
              <a:buSzPts val="5400"/>
              <a:buFont typeface="Open Sans"/>
              <a:buNone/>
            </a:pPr>
            <a:r>
              <a:rPr lang="en-US" sz="5400">
                <a:solidFill>
                  <a:srgbClr val="FFFFFF"/>
                </a:solidFill>
                <a:latin typeface="Open Sans"/>
                <a:ea typeface="Open Sans"/>
                <a:cs typeface="Open Sans"/>
                <a:sym typeface="Open Sans"/>
              </a:rPr>
              <a:t>“Quote here. Quote here. Quote here. Quote here. Quote here. Quote here.” </a:t>
            </a:r>
            <a:endParaRPr sz="1800">
              <a:solidFill>
                <a:srgbClr val="FFFFFF"/>
              </a:solidFill>
              <a:latin typeface="Calibri"/>
              <a:ea typeface="Calibri"/>
              <a:cs typeface="Calibri"/>
              <a:sym typeface="Calibri"/>
            </a:endParaRPr>
          </a:p>
        </p:txBody>
      </p:sp>
      <p:sp>
        <p:nvSpPr>
          <p:cNvPr id="67" name="Shape 67"/>
          <p:cNvSpPr txBox="1"/>
          <p:nvPr/>
        </p:nvSpPr>
        <p:spPr>
          <a:xfrm>
            <a:off x="3810000" y="4801541"/>
            <a:ext cx="4651375" cy="46166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2400" b="1">
                <a:solidFill>
                  <a:srgbClr val="FFFFFF"/>
                </a:solidFill>
                <a:latin typeface="Open Sans"/>
                <a:ea typeface="Open Sans"/>
                <a:cs typeface="Open Sans"/>
                <a:sym typeface="Open Sans"/>
              </a:rPr>
              <a:t>- AUTHOR NAME HERE</a:t>
            </a:r>
            <a:endParaRPr sz="2400" b="1">
              <a:solidFill>
                <a:srgbClr val="FFFFFF"/>
              </a:solidFill>
              <a:latin typeface="Open Sans"/>
              <a:ea typeface="Open Sans"/>
              <a:cs typeface="Open Sans"/>
              <a:sym typeface="Open Sans"/>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Clr>
                <a:schemeClr val="dk1"/>
              </a:buClr>
              <a:buSzPts val="4000"/>
              <a:buFont typeface="Calibri"/>
              <a:buNone/>
              <a:defRPr sz="4000" b="1"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0" name="Shape 70"/>
          <p:cNvSpPr txBox="1">
            <a:spLocks noGrp="1"/>
          </p:cNvSpPr>
          <p:nvPr>
            <p:ph type="body" idx="1"/>
          </p:nvPr>
        </p:nvSpPr>
        <p:spPr>
          <a:xfrm>
            <a:off x="722313" y="2906713"/>
            <a:ext cx="7772400" cy="1500187"/>
          </a:xfrm>
          <a:prstGeom prst="rect">
            <a:avLst/>
          </a:prstGeom>
          <a:noFill/>
          <a:ln>
            <a:noFill/>
          </a:ln>
        </p:spPr>
        <p:txBody>
          <a:bodyPr spcFirstLastPara="1" wrap="square" lIns="91425" tIns="91425" rIns="91425" bIns="91425" anchor="b" anchorCtr="0"/>
          <a:lstStyle>
            <a:lvl1pPr marL="457200" marR="0" lvl="0" indent="-228600" algn="l" rtl="0">
              <a:spcBef>
                <a:spcPts val="400"/>
              </a:spcBef>
              <a:spcAft>
                <a:spcPts val="0"/>
              </a:spcAft>
              <a:buClr>
                <a:srgbClr val="888888"/>
              </a:buClr>
              <a:buSzPts val="2000"/>
              <a:buFont typeface="Arial"/>
              <a:buNone/>
              <a:defRPr sz="2000" b="0" i="0" u="none" strike="noStrike" cap="none">
                <a:solidFill>
                  <a:srgbClr val="888888"/>
                </a:solidFill>
                <a:latin typeface="Calibri"/>
                <a:ea typeface="Calibri"/>
                <a:cs typeface="Calibri"/>
                <a:sym typeface="Calibri"/>
              </a:defRPr>
            </a:lvl1pPr>
            <a:lvl2pPr marL="914400" marR="0" lvl="1" indent="-228600" algn="l" rtl="0">
              <a:spcBef>
                <a:spcPts val="360"/>
              </a:spcBef>
              <a:spcAft>
                <a:spcPts val="0"/>
              </a:spcAft>
              <a:buClr>
                <a:srgbClr val="888888"/>
              </a:buClr>
              <a:buSzPts val="1800"/>
              <a:buFont typeface="Arial"/>
              <a:buNone/>
              <a:defRPr sz="1800" b="0" i="0" u="none" strike="noStrike" cap="none">
                <a:solidFill>
                  <a:srgbClr val="888888"/>
                </a:solidFill>
                <a:latin typeface="Calibri"/>
                <a:ea typeface="Calibri"/>
                <a:cs typeface="Calibri"/>
                <a:sym typeface="Calibri"/>
              </a:defRPr>
            </a:lvl2pPr>
            <a:lvl3pPr marL="1371600" marR="0" lvl="2" indent="-228600" algn="l" rtl="0">
              <a:spcBef>
                <a:spcPts val="320"/>
              </a:spcBef>
              <a:spcAft>
                <a:spcPts val="0"/>
              </a:spcAft>
              <a:buClr>
                <a:srgbClr val="888888"/>
              </a:buClr>
              <a:buSzPts val="1600"/>
              <a:buFont typeface="Arial"/>
              <a:buNone/>
              <a:defRPr sz="1600" b="0" i="0" u="none" strike="noStrike" cap="none">
                <a:solidFill>
                  <a:srgbClr val="888888"/>
                </a:solidFill>
                <a:latin typeface="Calibri"/>
                <a:ea typeface="Calibri"/>
                <a:cs typeface="Calibri"/>
                <a:sym typeface="Calibri"/>
              </a:defRPr>
            </a:lvl3pPr>
            <a:lvl4pPr marL="1828800" marR="0" lvl="3"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4pPr>
            <a:lvl5pPr marL="2286000" marR="0" lvl="4"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5pPr>
            <a:lvl6pPr marL="2743200" marR="0" lvl="5"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6pPr>
            <a:lvl7pPr marL="3200400" marR="0" lvl="6"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7pPr>
            <a:lvl8pPr marL="3657600" marR="0" lvl="7"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8pPr>
            <a:lvl9pPr marL="4114800" marR="0" lvl="8"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9pPr>
          </a:lstStyle>
          <a:p>
            <a:endParaRPr/>
          </a:p>
        </p:txBody>
      </p:sp>
      <p:sp>
        <p:nvSpPr>
          <p:cNvPr id="71" name="Shape 71"/>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2" name="Shape 72"/>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3" name="Shape 7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t" anchorCtr="0"/>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6" name="Shape 76"/>
          <p:cNvSpPr txBox="1">
            <a:spLocks noGrp="1"/>
          </p:cNvSpPr>
          <p:nvPr>
            <p:ph type="body" idx="1"/>
          </p:nvPr>
        </p:nvSpPr>
        <p:spPr>
          <a:xfrm>
            <a:off x="457200" y="1600200"/>
            <a:ext cx="4038600" cy="4525963"/>
          </a:xfrm>
          <a:prstGeom prst="rect">
            <a:avLst/>
          </a:prstGeom>
          <a:noFill/>
          <a:ln>
            <a:noFill/>
          </a:ln>
        </p:spPr>
        <p:txBody>
          <a:bodyPr spcFirstLastPara="1" wrap="square" lIns="91425" tIns="91425" rIns="91425" bIns="91425" anchor="t" anchorCtr="0"/>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7" name="Shape 77"/>
          <p:cNvSpPr txBox="1">
            <a:spLocks noGrp="1"/>
          </p:cNvSpPr>
          <p:nvPr>
            <p:ph type="body" idx="2"/>
          </p:nvPr>
        </p:nvSpPr>
        <p:spPr>
          <a:xfrm>
            <a:off x="4648200" y="1600200"/>
            <a:ext cx="4038600" cy="4525963"/>
          </a:xfrm>
          <a:prstGeom prst="rect">
            <a:avLst/>
          </a:prstGeom>
          <a:noFill/>
          <a:ln>
            <a:noFill/>
          </a:ln>
        </p:spPr>
        <p:txBody>
          <a:bodyPr spcFirstLastPara="1" wrap="square" lIns="91425" tIns="91425" rIns="91425" bIns="91425" anchor="t" anchorCtr="0"/>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78" name="Shape 78"/>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9" name="Shape 79"/>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0" name="Shape 8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81"/>
        <p:cNvGrpSpPr/>
        <p:nvPr/>
      </p:nvGrpSpPr>
      <p:grpSpPr>
        <a:xfrm>
          <a:off x="0" y="0"/>
          <a:ext cx="0" cy="0"/>
          <a:chOff x="0" y="0"/>
          <a:chExt cx="0" cy="0"/>
        </a:xfrm>
      </p:grpSpPr>
      <p:sp>
        <p:nvSpPr>
          <p:cNvPr id="82" name="Shape 82"/>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t" anchorCtr="0"/>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83" name="Shape 83"/>
          <p:cNvSpPr txBox="1">
            <a:spLocks noGrp="1"/>
          </p:cNvSpPr>
          <p:nvPr>
            <p:ph type="body" idx="1"/>
          </p:nvPr>
        </p:nvSpPr>
        <p:spPr>
          <a:xfrm>
            <a:off x="457200" y="1535113"/>
            <a:ext cx="4040188" cy="639762"/>
          </a:xfrm>
          <a:prstGeom prst="rect">
            <a:avLst/>
          </a:prstGeom>
          <a:noFill/>
          <a:ln>
            <a:noFill/>
          </a:ln>
        </p:spPr>
        <p:txBody>
          <a:bodyPr spcFirstLastPara="1" wrap="square" lIns="91425" tIns="91425" rIns="91425" bIns="91425" anchor="b" anchorCtr="0"/>
          <a:lstStyle>
            <a:lvl1pPr marL="457200" marR="0" lvl="0" indent="-228600" algn="l" rtl="0">
              <a:spcBef>
                <a:spcPts val="48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84" name="Shape 84"/>
          <p:cNvSpPr txBox="1">
            <a:spLocks noGrp="1"/>
          </p:cNvSpPr>
          <p:nvPr>
            <p:ph type="body" idx="2"/>
          </p:nvPr>
        </p:nvSpPr>
        <p:spPr>
          <a:xfrm>
            <a:off x="457200" y="2174875"/>
            <a:ext cx="4040188" cy="3951288"/>
          </a:xfrm>
          <a:prstGeom prst="rect">
            <a:avLst/>
          </a:prstGeom>
          <a:noFill/>
          <a:ln>
            <a:noFill/>
          </a:ln>
        </p:spPr>
        <p:txBody>
          <a:bodyPr spcFirstLastPara="1" wrap="square" lIns="91425" tIns="91425" rIns="91425" bIns="91425" anchor="t" anchorCtr="0"/>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85" name="Shape 85"/>
          <p:cNvSpPr txBox="1">
            <a:spLocks noGrp="1"/>
          </p:cNvSpPr>
          <p:nvPr>
            <p:ph type="body" idx="3"/>
          </p:nvPr>
        </p:nvSpPr>
        <p:spPr>
          <a:xfrm>
            <a:off x="4645025" y="1535113"/>
            <a:ext cx="4041775" cy="639762"/>
          </a:xfrm>
          <a:prstGeom prst="rect">
            <a:avLst/>
          </a:prstGeom>
          <a:noFill/>
          <a:ln>
            <a:noFill/>
          </a:ln>
        </p:spPr>
        <p:txBody>
          <a:bodyPr spcFirstLastPara="1" wrap="square" lIns="91425" tIns="91425" rIns="91425" bIns="91425" anchor="b" anchorCtr="0"/>
          <a:lstStyle>
            <a:lvl1pPr marL="457200" marR="0" lvl="0" indent="-228600" algn="l" rtl="0">
              <a:spcBef>
                <a:spcPts val="480"/>
              </a:spcBef>
              <a:spcAft>
                <a:spcPts val="0"/>
              </a:spcAft>
              <a:buClr>
                <a:schemeClr val="dk1"/>
              </a:buClr>
              <a:buSzPts val="2400"/>
              <a:buFont typeface="Arial"/>
              <a:buNone/>
              <a:defRPr sz="2400" b="1" i="0" u="none" strike="noStrike" cap="none">
                <a:solidFill>
                  <a:schemeClr val="dk1"/>
                </a:solidFill>
                <a:latin typeface="Calibri"/>
                <a:ea typeface="Calibri"/>
                <a:cs typeface="Calibri"/>
                <a:sym typeface="Calibri"/>
              </a:defRPr>
            </a:lvl1pPr>
            <a:lvl2pPr marL="914400" marR="0" lvl="1" indent="-228600" algn="l" rtl="0">
              <a:spcBef>
                <a:spcPts val="400"/>
              </a:spcBef>
              <a:spcAft>
                <a:spcPts val="0"/>
              </a:spcAft>
              <a:buClr>
                <a:schemeClr val="dk1"/>
              </a:buClr>
              <a:buSzPts val="2000"/>
              <a:buFont typeface="Arial"/>
              <a:buNone/>
              <a:defRPr sz="2000" b="1"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Clr>
                <a:schemeClr val="dk1"/>
              </a:buClr>
              <a:buSzPts val="1800"/>
              <a:buFont typeface="Arial"/>
              <a:buNone/>
              <a:defRPr sz="1800" b="1" i="0" u="none" strike="noStrike" cap="none">
                <a:solidFill>
                  <a:schemeClr val="dk1"/>
                </a:solidFill>
                <a:latin typeface="Calibri"/>
                <a:ea typeface="Calibri"/>
                <a:cs typeface="Calibri"/>
                <a:sym typeface="Calibri"/>
              </a:defRPr>
            </a:lvl3pPr>
            <a:lvl4pPr marL="1828800" marR="0" lvl="3"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4pPr>
            <a:lvl5pPr marL="2286000" marR="0" lvl="4"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5pPr>
            <a:lvl6pPr marL="2743200" marR="0" lvl="5"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6pPr>
            <a:lvl7pPr marL="3200400" marR="0" lvl="6"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7pPr>
            <a:lvl8pPr marL="3657600" marR="0" lvl="7"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8pPr>
            <a:lvl9pPr marL="4114800" marR="0" lvl="8" indent="-228600" algn="l" rtl="0">
              <a:spcBef>
                <a:spcPts val="320"/>
              </a:spcBef>
              <a:spcAft>
                <a:spcPts val="0"/>
              </a:spcAft>
              <a:buClr>
                <a:schemeClr val="dk1"/>
              </a:buClr>
              <a:buSzPts val="1600"/>
              <a:buFont typeface="Arial"/>
              <a:buNone/>
              <a:defRPr sz="1600" b="1" i="0" u="none" strike="noStrike" cap="none">
                <a:solidFill>
                  <a:schemeClr val="dk1"/>
                </a:solidFill>
                <a:latin typeface="Calibri"/>
                <a:ea typeface="Calibri"/>
                <a:cs typeface="Calibri"/>
                <a:sym typeface="Calibri"/>
              </a:defRPr>
            </a:lvl9pPr>
          </a:lstStyle>
          <a:p>
            <a:endParaRPr/>
          </a:p>
        </p:txBody>
      </p:sp>
      <p:sp>
        <p:nvSpPr>
          <p:cNvPr id="86" name="Shape 86"/>
          <p:cNvSpPr txBox="1">
            <a:spLocks noGrp="1"/>
          </p:cNvSpPr>
          <p:nvPr>
            <p:ph type="body" idx="4"/>
          </p:nvPr>
        </p:nvSpPr>
        <p:spPr>
          <a:xfrm>
            <a:off x="4645025" y="2174875"/>
            <a:ext cx="4041775" cy="3951288"/>
          </a:xfrm>
          <a:prstGeom prst="rect">
            <a:avLst/>
          </a:prstGeom>
          <a:noFill/>
          <a:ln>
            <a:noFill/>
          </a:ln>
        </p:spPr>
        <p:txBody>
          <a:bodyPr spcFirstLastPara="1" wrap="square" lIns="91425" tIns="91425" rIns="91425" bIns="91425" anchor="t" anchorCtr="0"/>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9pPr>
          </a:lstStyle>
          <a:p>
            <a:endParaRPr/>
          </a:p>
        </p:txBody>
      </p:sp>
      <p:sp>
        <p:nvSpPr>
          <p:cNvPr id="87" name="Shape 87"/>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8" name="Shape 88"/>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9" name="Shape 8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90"/>
        <p:cNvGrpSpPr/>
        <p:nvPr/>
      </p:nvGrpSpPr>
      <p:grpSpPr>
        <a:xfrm>
          <a:off x="0" y="0"/>
          <a:ext cx="0" cy="0"/>
          <a:chOff x="0" y="0"/>
          <a:chExt cx="0" cy="0"/>
        </a:xfrm>
      </p:grpSpPr>
      <p:sp>
        <p:nvSpPr>
          <p:cNvPr id="91" name="Shape 91"/>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t" anchorCtr="0"/>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92" name="Shape 92"/>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3" name="Shape 93"/>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4" name="Shape 9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457200" y="273050"/>
            <a:ext cx="3008313" cy="1162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Clr>
                <a:schemeClr val="dk1"/>
              </a:buClr>
              <a:buSzPts val="2000"/>
              <a:buFont typeface="Calibri"/>
              <a:buNone/>
              <a:defRPr sz="2000" b="1"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97" name="Shape 97"/>
          <p:cNvSpPr txBox="1">
            <a:spLocks noGrp="1"/>
          </p:cNvSpPr>
          <p:nvPr>
            <p:ph type="body" idx="1"/>
          </p:nvPr>
        </p:nvSpPr>
        <p:spPr>
          <a:xfrm>
            <a:off x="3575050" y="273050"/>
            <a:ext cx="5111750" cy="5853113"/>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98" name="Shape 98"/>
          <p:cNvSpPr txBox="1">
            <a:spLocks noGrp="1"/>
          </p:cNvSpPr>
          <p:nvPr>
            <p:ph type="body" idx="2"/>
          </p:nvPr>
        </p:nvSpPr>
        <p:spPr>
          <a:xfrm>
            <a:off x="457200" y="1435100"/>
            <a:ext cx="3008313" cy="4691063"/>
          </a:xfrm>
          <a:prstGeom prst="rect">
            <a:avLst/>
          </a:prstGeom>
          <a:noFill/>
          <a:ln>
            <a:noFill/>
          </a:ln>
        </p:spPr>
        <p:txBody>
          <a:bodyPr spcFirstLastPara="1" wrap="square" lIns="91425" tIns="91425" rIns="91425" bIns="91425" anchor="t" anchorCtr="0"/>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1pPr>
            <a:lvl2pPr marL="914400" marR="0" lvl="1" indent="-228600" algn="l" rtl="0">
              <a:spcBef>
                <a:spcPts val="24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3pPr>
            <a:lvl4pPr marL="1828800" marR="0" lvl="3"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4pPr>
            <a:lvl5pPr marL="2286000" marR="0" lvl="4"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99" name="Shape 99"/>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0" name="Shape 100"/>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1" name="Shape 10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02"/>
        <p:cNvGrpSpPr/>
        <p:nvPr/>
      </p:nvGrpSpPr>
      <p:grpSpPr>
        <a:xfrm>
          <a:off x="0" y="0"/>
          <a:ext cx="0" cy="0"/>
          <a:chOff x="0" y="0"/>
          <a:chExt cx="0" cy="0"/>
        </a:xfrm>
      </p:grpSpPr>
      <p:sp>
        <p:nvSpPr>
          <p:cNvPr id="103" name="Shape 103"/>
          <p:cNvSpPr txBox="1">
            <a:spLocks noGrp="1"/>
          </p:cNvSpPr>
          <p:nvPr>
            <p:ph type="title"/>
          </p:nvPr>
        </p:nvSpPr>
        <p:spPr>
          <a:xfrm>
            <a:off x="1792288" y="4800600"/>
            <a:ext cx="5486400" cy="566738"/>
          </a:xfrm>
          <a:prstGeom prst="rect">
            <a:avLst/>
          </a:prstGeom>
          <a:noFill/>
          <a:ln>
            <a:noFill/>
          </a:ln>
        </p:spPr>
        <p:txBody>
          <a:bodyPr spcFirstLastPara="1" wrap="square" lIns="91425" tIns="91425" rIns="91425" bIns="91425" anchor="b" anchorCtr="0"/>
          <a:lstStyle>
            <a:lvl1pPr marR="0" lvl="0" algn="l" rtl="0">
              <a:spcBef>
                <a:spcPts val="0"/>
              </a:spcBef>
              <a:spcAft>
                <a:spcPts val="0"/>
              </a:spcAft>
              <a:buClr>
                <a:schemeClr val="dk1"/>
              </a:buClr>
              <a:buSzPts val="2000"/>
              <a:buFont typeface="Calibri"/>
              <a:buNone/>
              <a:defRPr sz="2000" b="1"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04" name="Shape 104"/>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105" name="Shape 105"/>
          <p:cNvSpPr txBox="1">
            <a:spLocks noGrp="1"/>
          </p:cNvSpPr>
          <p:nvPr>
            <p:ph type="body" idx="1"/>
          </p:nvPr>
        </p:nvSpPr>
        <p:spPr>
          <a:xfrm>
            <a:off x="1792288" y="5367338"/>
            <a:ext cx="5486400" cy="804862"/>
          </a:xfrm>
          <a:prstGeom prst="rect">
            <a:avLst/>
          </a:prstGeom>
          <a:noFill/>
          <a:ln>
            <a:noFill/>
          </a:ln>
        </p:spPr>
        <p:txBody>
          <a:bodyPr spcFirstLastPara="1" wrap="square" lIns="91425" tIns="91425" rIns="91425" bIns="91425" anchor="t" anchorCtr="0"/>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1pPr>
            <a:lvl2pPr marL="914400" marR="0" lvl="1" indent="-228600" algn="l" rtl="0">
              <a:spcBef>
                <a:spcPts val="24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3pPr>
            <a:lvl4pPr marL="1828800" marR="0" lvl="3"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4pPr>
            <a:lvl5pPr marL="2286000" marR="0" lvl="4"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106" name="Shape 106"/>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7" name="Shape 107"/>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8" name="Shape 10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09"/>
        <p:cNvGrpSpPr/>
        <p:nvPr/>
      </p:nvGrpSpPr>
      <p:grpSpPr>
        <a:xfrm>
          <a:off x="0" y="0"/>
          <a:ext cx="0" cy="0"/>
          <a:chOff x="0" y="0"/>
          <a:chExt cx="0" cy="0"/>
        </a:xfrm>
      </p:grpSpPr>
      <p:sp>
        <p:nvSpPr>
          <p:cNvPr id="110" name="Shape 110"/>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t" anchorCtr="0"/>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1" name="Shape 111"/>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12" name="Shape 112"/>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13" name="Shape 113"/>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14" name="Shape 11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15"/>
        <p:cNvGrpSpPr/>
        <p:nvPr/>
      </p:nvGrpSpPr>
      <p:grpSpPr>
        <a:xfrm>
          <a:off x="0" y="0"/>
          <a:ext cx="0" cy="0"/>
          <a:chOff x="0" y="0"/>
          <a:chExt cx="0" cy="0"/>
        </a:xfrm>
      </p:grpSpPr>
      <p:sp>
        <p:nvSpPr>
          <p:cNvPr id="116" name="Shape 116"/>
          <p:cNvSpPr txBox="1">
            <a:spLocks noGrp="1"/>
          </p:cNvSpPr>
          <p:nvPr>
            <p:ph type="title"/>
          </p:nvPr>
        </p:nvSpPr>
        <p:spPr>
          <a:xfrm rot="5400000">
            <a:off x="4732337" y="2171700"/>
            <a:ext cx="5851525" cy="2057400"/>
          </a:xfrm>
          <a:prstGeom prst="rect">
            <a:avLst/>
          </a:prstGeom>
          <a:noFill/>
          <a:ln>
            <a:noFill/>
          </a:ln>
        </p:spPr>
        <p:txBody>
          <a:bodyPr spcFirstLastPara="1" wrap="square" lIns="91425" tIns="91425" rIns="91425" bIns="91425" anchor="t" anchorCtr="0"/>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7" name="Shape 117"/>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18" name="Shape 118"/>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19" name="Shape 119"/>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20" name="Shape 12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7_Title and Content">
  <p:cSld name="7_Title and Content">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457200" y="1250032"/>
            <a:ext cx="7766050" cy="1150353"/>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Clr>
                <a:schemeClr val="accent3"/>
              </a:buClr>
              <a:buSzPts val="4200"/>
              <a:buFont typeface="Open Sans"/>
              <a:buNone/>
              <a:defRPr sz="4200" b="0" i="0" u="none" strike="noStrike" cap="none">
                <a:solidFill>
                  <a:schemeClr val="accent3"/>
                </a:solidFill>
                <a:latin typeface="Open Sans"/>
                <a:ea typeface="Open Sans"/>
                <a:cs typeface="Open Sans"/>
                <a:sym typeface="Open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2" name="Shape 22"/>
          <p:cNvSpPr txBox="1">
            <a:spLocks noGrp="1"/>
          </p:cNvSpPr>
          <p:nvPr>
            <p:ph type="body" idx="1"/>
          </p:nvPr>
        </p:nvSpPr>
        <p:spPr>
          <a:xfrm>
            <a:off x="482600" y="2400385"/>
            <a:ext cx="7740650" cy="2064669"/>
          </a:xfrm>
          <a:prstGeom prst="rect">
            <a:avLst/>
          </a:prstGeom>
          <a:noFill/>
          <a:ln>
            <a:noFill/>
          </a:ln>
        </p:spPr>
        <p:txBody>
          <a:bodyPr spcFirstLastPara="1" wrap="square" lIns="91425" tIns="91425" rIns="91425" bIns="91425" anchor="t" anchorCtr="0"/>
          <a:lstStyle>
            <a:lvl1pPr marL="457200" marR="0" lvl="0" indent="-368300" algn="l" rtl="0">
              <a:spcBef>
                <a:spcPts val="440"/>
              </a:spcBef>
              <a:spcAft>
                <a:spcPts val="0"/>
              </a:spcAft>
              <a:buClr>
                <a:schemeClr val="accent3"/>
              </a:buClr>
              <a:buSzPts val="2200"/>
              <a:buFont typeface="Arial"/>
              <a:buChar char="•"/>
              <a:defRPr sz="2200" b="0" i="0" u="none" strike="noStrike" cap="none">
                <a:solidFill>
                  <a:schemeClr val="accent3"/>
                </a:solidFill>
                <a:latin typeface="Open Sans"/>
                <a:ea typeface="Open Sans"/>
                <a:cs typeface="Open Sans"/>
                <a:sym typeface="Open Sans"/>
              </a:defRPr>
            </a:lvl1pPr>
            <a:lvl2pPr marL="914400" marR="0" lvl="1" indent="-355600" algn="l" rtl="0">
              <a:spcBef>
                <a:spcPts val="400"/>
              </a:spcBef>
              <a:spcAft>
                <a:spcPts val="0"/>
              </a:spcAft>
              <a:buClr>
                <a:schemeClr val="accent3"/>
              </a:buClr>
              <a:buSzPts val="2000"/>
              <a:buFont typeface="Arial"/>
              <a:buChar char="–"/>
              <a:defRPr sz="2000" b="0" i="0" u="none" strike="noStrike" cap="none">
                <a:solidFill>
                  <a:schemeClr val="accent3"/>
                </a:solidFill>
                <a:latin typeface="Open Sans"/>
                <a:ea typeface="Open Sans"/>
                <a:cs typeface="Open Sans"/>
                <a:sym typeface="Open Sans"/>
              </a:defRPr>
            </a:lvl2pPr>
            <a:lvl3pPr marL="1371600" marR="0" lvl="2" indent="-342900" algn="l" rtl="0">
              <a:spcBef>
                <a:spcPts val="360"/>
              </a:spcBef>
              <a:spcAft>
                <a:spcPts val="0"/>
              </a:spcAft>
              <a:buClr>
                <a:schemeClr val="accent3"/>
              </a:buClr>
              <a:buSzPts val="1800"/>
              <a:buFont typeface="Arial"/>
              <a:buChar char="•"/>
              <a:defRPr sz="1800" b="0" i="0" u="none" strike="noStrike" cap="none">
                <a:solidFill>
                  <a:schemeClr val="accent3"/>
                </a:solidFill>
                <a:latin typeface="Open Sans"/>
                <a:ea typeface="Open Sans"/>
                <a:cs typeface="Open Sans"/>
                <a:sym typeface="Open Sans"/>
              </a:defRPr>
            </a:lvl3pPr>
            <a:lvl4pPr marL="1828800" marR="0" lvl="3" indent="-330200" algn="l" rtl="0">
              <a:spcBef>
                <a:spcPts val="320"/>
              </a:spcBef>
              <a:spcAft>
                <a:spcPts val="0"/>
              </a:spcAft>
              <a:buClr>
                <a:schemeClr val="accent3"/>
              </a:buClr>
              <a:buSzPts val="1600"/>
              <a:buFont typeface="Arial"/>
              <a:buChar char="–"/>
              <a:defRPr sz="1600" b="0" i="0" u="none" strike="noStrike" cap="none">
                <a:solidFill>
                  <a:schemeClr val="accent3"/>
                </a:solidFill>
                <a:latin typeface="Open Sans"/>
                <a:ea typeface="Open Sans"/>
                <a:cs typeface="Open Sans"/>
                <a:sym typeface="Open Sans"/>
              </a:defRPr>
            </a:lvl4pPr>
            <a:lvl5pPr marL="2286000" marR="0" lvl="4" indent="-317500" algn="l" rtl="0">
              <a:spcBef>
                <a:spcPts val="280"/>
              </a:spcBef>
              <a:spcAft>
                <a:spcPts val="0"/>
              </a:spcAft>
              <a:buClr>
                <a:schemeClr val="accent3"/>
              </a:buClr>
              <a:buSzPts val="1400"/>
              <a:buFont typeface="Arial"/>
              <a:buChar char="»"/>
              <a:defRPr sz="1400" b="0" i="0" u="none" strike="noStrike" cap="none">
                <a:solidFill>
                  <a:schemeClr val="accent3"/>
                </a:solidFill>
                <a:latin typeface="Open Sans"/>
                <a:ea typeface="Open Sans"/>
                <a:cs typeface="Open Sans"/>
                <a:sym typeface="Open Sans"/>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3" name="Shape 23"/>
          <p:cNvSpPr txBox="1">
            <a:spLocks noGrp="1"/>
          </p:cNvSpPr>
          <p:nvPr>
            <p:ph type="body" idx="2"/>
          </p:nvPr>
        </p:nvSpPr>
        <p:spPr>
          <a:xfrm>
            <a:off x="457200" y="331939"/>
            <a:ext cx="3495675" cy="488017"/>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Clr>
                <a:srgbClr val="595959"/>
              </a:buClr>
              <a:buSzPts val="1800"/>
              <a:buFont typeface="Arial"/>
              <a:buNone/>
              <a:defRPr sz="1800" b="1" i="0" u="none" strike="noStrike" cap="none">
                <a:solidFill>
                  <a:srgbClr val="595959"/>
                </a:solidFill>
                <a:latin typeface="Open Sans"/>
                <a:ea typeface="Open Sans"/>
                <a:cs typeface="Open Sans"/>
                <a:sym typeface="Open Sans"/>
              </a:defRPr>
            </a:lvl1pPr>
            <a:lvl2pPr marL="914400" marR="0" lvl="1" indent="-355600" algn="l" rtl="0">
              <a:spcBef>
                <a:spcPts val="400"/>
              </a:spcBef>
              <a:spcAft>
                <a:spcPts val="0"/>
              </a:spcAft>
              <a:buClr>
                <a:schemeClr val="accent3"/>
              </a:buClr>
              <a:buSzPts val="2000"/>
              <a:buFont typeface="Arial"/>
              <a:buChar char="–"/>
              <a:defRPr sz="2000" b="0" i="0" u="none" strike="noStrike" cap="none">
                <a:solidFill>
                  <a:schemeClr val="accent3"/>
                </a:solidFill>
                <a:latin typeface="Open Sans"/>
                <a:ea typeface="Open Sans"/>
                <a:cs typeface="Open Sans"/>
                <a:sym typeface="Open Sans"/>
              </a:defRPr>
            </a:lvl2pPr>
            <a:lvl3pPr marL="1371600" marR="0" lvl="2" indent="-342900" algn="l" rtl="0">
              <a:spcBef>
                <a:spcPts val="360"/>
              </a:spcBef>
              <a:spcAft>
                <a:spcPts val="0"/>
              </a:spcAft>
              <a:buClr>
                <a:schemeClr val="accent3"/>
              </a:buClr>
              <a:buSzPts val="1800"/>
              <a:buFont typeface="Arial"/>
              <a:buChar char="•"/>
              <a:defRPr sz="1800" b="0" i="0" u="none" strike="noStrike" cap="none">
                <a:solidFill>
                  <a:schemeClr val="accent3"/>
                </a:solidFill>
                <a:latin typeface="Open Sans"/>
                <a:ea typeface="Open Sans"/>
                <a:cs typeface="Open Sans"/>
                <a:sym typeface="Open Sans"/>
              </a:defRPr>
            </a:lvl3pPr>
            <a:lvl4pPr marL="1828800" marR="0" lvl="3" indent="-330200" algn="l" rtl="0">
              <a:spcBef>
                <a:spcPts val="320"/>
              </a:spcBef>
              <a:spcAft>
                <a:spcPts val="0"/>
              </a:spcAft>
              <a:buClr>
                <a:schemeClr val="accent3"/>
              </a:buClr>
              <a:buSzPts val="1600"/>
              <a:buFont typeface="Arial"/>
              <a:buChar char="–"/>
              <a:defRPr sz="1600" b="0" i="0" u="none" strike="noStrike" cap="none">
                <a:solidFill>
                  <a:schemeClr val="accent3"/>
                </a:solidFill>
                <a:latin typeface="Open Sans"/>
                <a:ea typeface="Open Sans"/>
                <a:cs typeface="Open Sans"/>
                <a:sym typeface="Open Sans"/>
              </a:defRPr>
            </a:lvl4pPr>
            <a:lvl5pPr marL="2286000" marR="0" lvl="4" indent="-317500" algn="l" rtl="0">
              <a:spcBef>
                <a:spcPts val="280"/>
              </a:spcBef>
              <a:spcAft>
                <a:spcPts val="0"/>
              </a:spcAft>
              <a:buClr>
                <a:schemeClr val="accent3"/>
              </a:buClr>
              <a:buSzPts val="1400"/>
              <a:buFont typeface="Arial"/>
              <a:buChar char="»"/>
              <a:defRPr sz="1400" b="0" i="0" u="none" strike="noStrike" cap="none">
                <a:solidFill>
                  <a:schemeClr val="accent3"/>
                </a:solidFill>
                <a:latin typeface="Open Sans"/>
                <a:ea typeface="Open Sans"/>
                <a:cs typeface="Open Sans"/>
                <a:sym typeface="Open Sans"/>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4" name="Shape 24"/>
          <p:cNvSpPr txBox="1">
            <a:spLocks noGrp="1"/>
          </p:cNvSpPr>
          <p:nvPr>
            <p:ph type="body" idx="3"/>
          </p:nvPr>
        </p:nvSpPr>
        <p:spPr>
          <a:xfrm>
            <a:off x="3349625" y="331939"/>
            <a:ext cx="2238375" cy="492365"/>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Clr>
                <a:schemeClr val="accent6"/>
              </a:buClr>
              <a:buSzPts val="1800"/>
              <a:buFont typeface="Arial"/>
              <a:buNone/>
              <a:defRPr sz="1800" b="1" i="0" u="none" strike="noStrike" cap="none">
                <a:solidFill>
                  <a:schemeClr val="accent6"/>
                </a:solidFill>
                <a:latin typeface="Open Sans"/>
                <a:ea typeface="Open Sans"/>
                <a:cs typeface="Open Sans"/>
                <a:sym typeface="Open Sans"/>
              </a:defRPr>
            </a:lvl1pPr>
            <a:lvl2pPr marL="914400" marR="0" lvl="1" indent="-355600" algn="l" rtl="0">
              <a:spcBef>
                <a:spcPts val="400"/>
              </a:spcBef>
              <a:spcAft>
                <a:spcPts val="0"/>
              </a:spcAft>
              <a:buClr>
                <a:schemeClr val="accent3"/>
              </a:buClr>
              <a:buSzPts val="2000"/>
              <a:buFont typeface="Arial"/>
              <a:buChar char="–"/>
              <a:defRPr sz="2000" b="0" i="0" u="none" strike="noStrike" cap="none">
                <a:solidFill>
                  <a:schemeClr val="accent3"/>
                </a:solidFill>
                <a:latin typeface="Open Sans"/>
                <a:ea typeface="Open Sans"/>
                <a:cs typeface="Open Sans"/>
                <a:sym typeface="Open Sans"/>
              </a:defRPr>
            </a:lvl2pPr>
            <a:lvl3pPr marL="1371600" marR="0" lvl="2" indent="-342900" algn="l" rtl="0">
              <a:spcBef>
                <a:spcPts val="360"/>
              </a:spcBef>
              <a:spcAft>
                <a:spcPts val="0"/>
              </a:spcAft>
              <a:buClr>
                <a:schemeClr val="accent3"/>
              </a:buClr>
              <a:buSzPts val="1800"/>
              <a:buFont typeface="Arial"/>
              <a:buChar char="•"/>
              <a:defRPr sz="1800" b="0" i="0" u="none" strike="noStrike" cap="none">
                <a:solidFill>
                  <a:schemeClr val="accent3"/>
                </a:solidFill>
                <a:latin typeface="Open Sans"/>
                <a:ea typeface="Open Sans"/>
                <a:cs typeface="Open Sans"/>
                <a:sym typeface="Open Sans"/>
              </a:defRPr>
            </a:lvl3pPr>
            <a:lvl4pPr marL="1828800" marR="0" lvl="3" indent="-330200" algn="l" rtl="0">
              <a:spcBef>
                <a:spcPts val="320"/>
              </a:spcBef>
              <a:spcAft>
                <a:spcPts val="0"/>
              </a:spcAft>
              <a:buClr>
                <a:schemeClr val="accent3"/>
              </a:buClr>
              <a:buSzPts val="1600"/>
              <a:buFont typeface="Arial"/>
              <a:buChar char="–"/>
              <a:defRPr sz="1600" b="0" i="0" u="none" strike="noStrike" cap="none">
                <a:solidFill>
                  <a:schemeClr val="accent3"/>
                </a:solidFill>
                <a:latin typeface="Open Sans"/>
                <a:ea typeface="Open Sans"/>
                <a:cs typeface="Open Sans"/>
                <a:sym typeface="Open Sans"/>
              </a:defRPr>
            </a:lvl4pPr>
            <a:lvl5pPr marL="2286000" marR="0" lvl="4" indent="-317500" algn="l" rtl="0">
              <a:spcBef>
                <a:spcPts val="280"/>
              </a:spcBef>
              <a:spcAft>
                <a:spcPts val="0"/>
              </a:spcAft>
              <a:buClr>
                <a:schemeClr val="accent3"/>
              </a:buClr>
              <a:buSzPts val="1400"/>
              <a:buFont typeface="Arial"/>
              <a:buChar char="»"/>
              <a:defRPr sz="1400" b="0" i="0" u="none" strike="noStrike" cap="none">
                <a:solidFill>
                  <a:schemeClr val="accent3"/>
                </a:solidFill>
                <a:latin typeface="Open Sans"/>
                <a:ea typeface="Open Sans"/>
                <a:cs typeface="Open Sans"/>
                <a:sym typeface="Open Sans"/>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121"/>
        <p:cNvGrpSpPr/>
        <p:nvPr/>
      </p:nvGrpSpPr>
      <p:grpSpPr>
        <a:xfrm>
          <a:off x="0" y="0"/>
          <a:ext cx="0" cy="0"/>
          <a:chOff x="0" y="0"/>
          <a:chExt cx="0" cy="0"/>
        </a:xfrm>
      </p:grpSpPr>
      <p:sp>
        <p:nvSpPr>
          <p:cNvPr id="122" name="Shape 122"/>
          <p:cNvSpPr txBox="1">
            <a:spLocks noGrp="1"/>
          </p:cNvSpPr>
          <p:nvPr>
            <p:ph type="title"/>
          </p:nvPr>
        </p:nvSpPr>
        <p:spPr>
          <a:xfrm>
            <a:off x="457200" y="1250032"/>
            <a:ext cx="7766050" cy="1150353"/>
          </a:xfrm>
          <a:prstGeom prst="rect">
            <a:avLst/>
          </a:prstGeom>
          <a:noFill/>
          <a:ln>
            <a:noFill/>
          </a:ln>
        </p:spPr>
        <p:txBody>
          <a:bodyPr spcFirstLastPara="1" wrap="square" lIns="91425" tIns="91425" rIns="91425" bIns="91425" anchor="t" anchorCtr="0"/>
          <a:lstStyle>
            <a:lvl1pPr marR="0" lvl="0" algn="ctr" rtl="0">
              <a:spcBef>
                <a:spcPts val="0"/>
              </a:spcBef>
              <a:spcAft>
                <a:spcPts val="0"/>
              </a:spcAft>
              <a:buClr>
                <a:schemeClr val="dk1"/>
              </a:buClr>
              <a:buSzPts val="4200"/>
              <a:buFont typeface="Open Sans"/>
              <a:buNone/>
              <a:defRPr sz="4200" b="0" i="0" u="none" strike="noStrike" cap="none">
                <a:solidFill>
                  <a:schemeClr val="dk1"/>
                </a:solidFill>
                <a:latin typeface="Open Sans"/>
                <a:ea typeface="Open Sans"/>
                <a:cs typeface="Open Sans"/>
                <a:sym typeface="Open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23" name="Shape 123"/>
          <p:cNvSpPr txBox="1">
            <a:spLocks noGrp="1"/>
          </p:cNvSpPr>
          <p:nvPr>
            <p:ph type="body" idx="1"/>
          </p:nvPr>
        </p:nvSpPr>
        <p:spPr>
          <a:xfrm>
            <a:off x="482600" y="2400385"/>
            <a:ext cx="7740650" cy="2064669"/>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Open Sans"/>
                <a:ea typeface="Open Sans"/>
                <a:cs typeface="Open Sans"/>
                <a:sym typeface="Open Sans"/>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Open Sans"/>
                <a:ea typeface="Open Sans"/>
                <a:cs typeface="Open Sans"/>
                <a:sym typeface="Open Sans"/>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Open Sans"/>
                <a:ea typeface="Open Sans"/>
                <a:cs typeface="Open Sans"/>
                <a:sym typeface="Open Sans"/>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Open Sans"/>
                <a:ea typeface="Open Sans"/>
                <a:cs typeface="Open Sans"/>
                <a:sym typeface="Open Sans"/>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Open Sans"/>
                <a:ea typeface="Open Sans"/>
                <a:cs typeface="Open Sans"/>
                <a:sym typeface="Open Sans"/>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4" name="Shape 124"/>
          <p:cNvSpPr txBox="1">
            <a:spLocks noGrp="1"/>
          </p:cNvSpPr>
          <p:nvPr>
            <p:ph type="body" idx="2"/>
          </p:nvPr>
        </p:nvSpPr>
        <p:spPr>
          <a:xfrm>
            <a:off x="457200" y="331939"/>
            <a:ext cx="3495675" cy="488017"/>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Clr>
                <a:srgbClr val="595959"/>
              </a:buClr>
              <a:buSzPts val="1800"/>
              <a:buFont typeface="Arial"/>
              <a:buNone/>
              <a:defRPr sz="1800" b="1" i="0" u="none" strike="noStrike" cap="none">
                <a:solidFill>
                  <a:srgbClr val="595959"/>
                </a:solidFill>
                <a:latin typeface="Open Sans"/>
                <a:ea typeface="Open Sans"/>
                <a:cs typeface="Open Sans"/>
                <a:sym typeface="Open Sans"/>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5" name="Shape 125"/>
          <p:cNvSpPr txBox="1">
            <a:spLocks noGrp="1"/>
          </p:cNvSpPr>
          <p:nvPr>
            <p:ph type="body" idx="3"/>
          </p:nvPr>
        </p:nvSpPr>
        <p:spPr>
          <a:xfrm>
            <a:off x="3349625" y="331939"/>
            <a:ext cx="2238375" cy="492365"/>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Clr>
                <a:schemeClr val="accent6"/>
              </a:buClr>
              <a:buSzPts val="1800"/>
              <a:buFont typeface="Arial"/>
              <a:buNone/>
              <a:defRPr sz="1800" b="1" i="0" u="none" strike="noStrike" cap="none">
                <a:solidFill>
                  <a:schemeClr val="accent6"/>
                </a:solidFill>
                <a:latin typeface="Open Sans"/>
                <a:ea typeface="Open Sans"/>
                <a:cs typeface="Open Sans"/>
                <a:sym typeface="Open Sans"/>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2_Title and content">
  <p:cSld name="2_Title and content">
    <p:spTree>
      <p:nvGrpSpPr>
        <p:cNvPr id="1" name="Shape 126"/>
        <p:cNvGrpSpPr/>
        <p:nvPr/>
      </p:nvGrpSpPr>
      <p:grpSpPr>
        <a:xfrm>
          <a:off x="0" y="0"/>
          <a:ext cx="0" cy="0"/>
          <a:chOff x="0" y="0"/>
          <a:chExt cx="0" cy="0"/>
        </a:xfrm>
      </p:grpSpPr>
      <p:sp>
        <p:nvSpPr>
          <p:cNvPr id="127" name="Shape 127"/>
          <p:cNvSpPr txBox="1">
            <a:spLocks noGrp="1"/>
          </p:cNvSpPr>
          <p:nvPr>
            <p:ph type="title"/>
          </p:nvPr>
        </p:nvSpPr>
        <p:spPr>
          <a:xfrm>
            <a:off x="457200" y="1041995"/>
            <a:ext cx="3008313" cy="404988"/>
          </a:xfrm>
          <a:prstGeom prst="rect">
            <a:avLst/>
          </a:prstGeom>
          <a:noFill/>
          <a:ln>
            <a:noFill/>
          </a:ln>
        </p:spPr>
        <p:txBody>
          <a:bodyPr spcFirstLastPara="1" wrap="square" lIns="91425" tIns="91425" rIns="91425" bIns="91425" anchor="b" anchorCtr="0"/>
          <a:lstStyle>
            <a:lvl1pPr marR="0" lvl="0" algn="l" rtl="0">
              <a:spcBef>
                <a:spcPts val="0"/>
              </a:spcBef>
              <a:spcAft>
                <a:spcPts val="0"/>
              </a:spcAft>
              <a:buClr>
                <a:schemeClr val="dk1"/>
              </a:buClr>
              <a:buSzPts val="2000"/>
              <a:buFont typeface="Calibri"/>
              <a:buNone/>
              <a:defRPr sz="2000" b="1"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28" name="Shape 128"/>
          <p:cNvSpPr txBox="1">
            <a:spLocks noGrp="1"/>
          </p:cNvSpPr>
          <p:nvPr>
            <p:ph type="body" idx="1"/>
          </p:nvPr>
        </p:nvSpPr>
        <p:spPr>
          <a:xfrm>
            <a:off x="3575050" y="1041995"/>
            <a:ext cx="4537075" cy="3657005"/>
          </a:xfrm>
          <a:prstGeom prst="rect">
            <a:avLst/>
          </a:prstGeom>
          <a:noFill/>
          <a:ln>
            <a:noFill/>
          </a:ln>
        </p:spPr>
        <p:txBody>
          <a:bodyPr spcFirstLastPara="1" wrap="square" lIns="91425" tIns="91425" rIns="91425" bIns="91425" anchor="t" anchorCtr="0"/>
          <a:lstStyle>
            <a:lvl1pPr marL="457200" marR="0" lvl="0"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1pPr>
            <a:lvl2pPr marL="914400" marR="0" lvl="1"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9" name="Shape 129"/>
          <p:cNvSpPr txBox="1">
            <a:spLocks noGrp="1"/>
          </p:cNvSpPr>
          <p:nvPr>
            <p:ph type="body" idx="2"/>
          </p:nvPr>
        </p:nvSpPr>
        <p:spPr>
          <a:xfrm>
            <a:off x="457200" y="1531651"/>
            <a:ext cx="3008313" cy="3167349"/>
          </a:xfrm>
          <a:prstGeom prst="rect">
            <a:avLst/>
          </a:prstGeom>
          <a:noFill/>
          <a:ln>
            <a:noFill/>
          </a:ln>
        </p:spPr>
        <p:txBody>
          <a:bodyPr spcFirstLastPara="1" wrap="square" lIns="91425" tIns="91425" rIns="91425" bIns="91425" anchor="t" anchorCtr="0"/>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1pPr>
            <a:lvl2pPr marL="914400" marR="0" lvl="1" indent="-228600" algn="l" rtl="0">
              <a:spcBef>
                <a:spcPts val="24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3pPr>
            <a:lvl4pPr marL="1828800" marR="0" lvl="3"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4pPr>
            <a:lvl5pPr marL="2286000" marR="0" lvl="4"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130" name="Shape 130"/>
          <p:cNvSpPr txBox="1">
            <a:spLocks noGrp="1"/>
          </p:cNvSpPr>
          <p:nvPr>
            <p:ph type="body" idx="3"/>
          </p:nvPr>
        </p:nvSpPr>
        <p:spPr>
          <a:xfrm>
            <a:off x="457200" y="316782"/>
            <a:ext cx="3495675" cy="488017"/>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Clr>
                <a:schemeClr val="accent3"/>
              </a:buClr>
              <a:buSzPts val="1800"/>
              <a:buFont typeface="Arial"/>
              <a:buNone/>
              <a:defRPr sz="1800" b="1" i="0" u="none" strike="noStrike" cap="none">
                <a:solidFill>
                  <a:schemeClr val="accent3"/>
                </a:solidFill>
                <a:latin typeface="Open Sans"/>
                <a:ea typeface="Open Sans"/>
                <a:cs typeface="Open Sans"/>
                <a:sym typeface="Open Sans"/>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31" name="Shape 131"/>
          <p:cNvSpPr txBox="1">
            <a:spLocks noGrp="1"/>
          </p:cNvSpPr>
          <p:nvPr>
            <p:ph type="body" idx="4"/>
          </p:nvPr>
        </p:nvSpPr>
        <p:spPr>
          <a:xfrm>
            <a:off x="3416031" y="344184"/>
            <a:ext cx="2238375" cy="492365"/>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Clr>
                <a:schemeClr val="accent6"/>
              </a:buClr>
              <a:buSzPts val="1800"/>
              <a:buFont typeface="Arial"/>
              <a:buNone/>
              <a:defRPr sz="1800" b="1" i="0" u="none" strike="noStrike" cap="none">
                <a:solidFill>
                  <a:schemeClr val="accent6"/>
                </a:solidFill>
                <a:latin typeface="Open Sans"/>
                <a:ea typeface="Open Sans"/>
                <a:cs typeface="Open Sans"/>
                <a:sym typeface="Open Sans"/>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3_Title and content">
  <p:cSld name="3_Title and content">
    <p:spTree>
      <p:nvGrpSpPr>
        <p:cNvPr id="1" name="Shape 132"/>
        <p:cNvGrpSpPr/>
        <p:nvPr/>
      </p:nvGrpSpPr>
      <p:grpSpPr>
        <a:xfrm>
          <a:off x="0" y="0"/>
          <a:ext cx="0" cy="0"/>
          <a:chOff x="0" y="0"/>
          <a:chExt cx="0" cy="0"/>
        </a:xfrm>
      </p:grpSpPr>
      <p:sp>
        <p:nvSpPr>
          <p:cNvPr id="133" name="Shape 133"/>
          <p:cNvSpPr txBox="1">
            <a:spLocks noGrp="1"/>
          </p:cNvSpPr>
          <p:nvPr>
            <p:ph type="title"/>
          </p:nvPr>
        </p:nvSpPr>
        <p:spPr>
          <a:xfrm>
            <a:off x="457200" y="1041995"/>
            <a:ext cx="3008313" cy="404988"/>
          </a:xfrm>
          <a:prstGeom prst="rect">
            <a:avLst/>
          </a:prstGeom>
          <a:noFill/>
          <a:ln>
            <a:noFill/>
          </a:ln>
        </p:spPr>
        <p:txBody>
          <a:bodyPr spcFirstLastPara="1" wrap="square" lIns="91425" tIns="91425" rIns="91425" bIns="91425" anchor="b" anchorCtr="0"/>
          <a:lstStyle>
            <a:lvl1pPr marR="0" lvl="0" algn="l" rtl="0">
              <a:spcBef>
                <a:spcPts val="0"/>
              </a:spcBef>
              <a:spcAft>
                <a:spcPts val="0"/>
              </a:spcAft>
              <a:buClr>
                <a:schemeClr val="dk1"/>
              </a:buClr>
              <a:buSzPts val="2000"/>
              <a:buFont typeface="Calibri"/>
              <a:buNone/>
              <a:defRPr sz="2000" b="1"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34" name="Shape 134"/>
          <p:cNvSpPr txBox="1">
            <a:spLocks noGrp="1"/>
          </p:cNvSpPr>
          <p:nvPr>
            <p:ph type="body" idx="1"/>
          </p:nvPr>
        </p:nvSpPr>
        <p:spPr>
          <a:xfrm>
            <a:off x="3575050" y="1041995"/>
            <a:ext cx="4537075" cy="3657005"/>
          </a:xfrm>
          <a:prstGeom prst="rect">
            <a:avLst/>
          </a:prstGeom>
          <a:noFill/>
          <a:ln>
            <a:noFill/>
          </a:ln>
        </p:spPr>
        <p:txBody>
          <a:bodyPr spcFirstLastPara="1" wrap="square" lIns="91425" tIns="91425" rIns="91425" bIns="91425" anchor="t" anchorCtr="0"/>
          <a:lstStyle>
            <a:lvl1pPr marL="457200" marR="0" lvl="0"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1pPr>
            <a:lvl2pPr marL="914400" marR="0" lvl="1"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35" name="Shape 135"/>
          <p:cNvSpPr txBox="1">
            <a:spLocks noGrp="1"/>
          </p:cNvSpPr>
          <p:nvPr>
            <p:ph type="body" idx="2"/>
          </p:nvPr>
        </p:nvSpPr>
        <p:spPr>
          <a:xfrm>
            <a:off x="457200" y="1531651"/>
            <a:ext cx="3008313" cy="3167349"/>
          </a:xfrm>
          <a:prstGeom prst="rect">
            <a:avLst/>
          </a:prstGeom>
          <a:noFill/>
          <a:ln>
            <a:noFill/>
          </a:ln>
        </p:spPr>
        <p:txBody>
          <a:bodyPr spcFirstLastPara="1" wrap="square" lIns="91425" tIns="91425" rIns="91425" bIns="91425" anchor="t" anchorCtr="0"/>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1pPr>
            <a:lvl2pPr marL="914400" marR="0" lvl="1" indent="-228600" algn="l" rtl="0">
              <a:spcBef>
                <a:spcPts val="24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3pPr>
            <a:lvl4pPr marL="1828800" marR="0" lvl="3"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4pPr>
            <a:lvl5pPr marL="2286000" marR="0" lvl="4"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136" name="Shape 136"/>
          <p:cNvSpPr txBox="1">
            <a:spLocks noGrp="1"/>
          </p:cNvSpPr>
          <p:nvPr>
            <p:ph type="body" idx="3"/>
          </p:nvPr>
        </p:nvSpPr>
        <p:spPr>
          <a:xfrm>
            <a:off x="457200" y="316782"/>
            <a:ext cx="3495675" cy="488017"/>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Clr>
                <a:schemeClr val="accent3"/>
              </a:buClr>
              <a:buSzPts val="1800"/>
              <a:buFont typeface="Arial"/>
              <a:buNone/>
              <a:defRPr sz="1800" b="1" i="0" u="none" strike="noStrike" cap="none">
                <a:solidFill>
                  <a:schemeClr val="accent3"/>
                </a:solidFill>
                <a:latin typeface="Open Sans"/>
                <a:ea typeface="Open Sans"/>
                <a:cs typeface="Open Sans"/>
                <a:sym typeface="Open Sans"/>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37" name="Shape 137"/>
          <p:cNvSpPr txBox="1">
            <a:spLocks noGrp="1"/>
          </p:cNvSpPr>
          <p:nvPr>
            <p:ph type="body" idx="4"/>
          </p:nvPr>
        </p:nvSpPr>
        <p:spPr>
          <a:xfrm>
            <a:off x="3416031" y="344184"/>
            <a:ext cx="2238375" cy="492365"/>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Clr>
                <a:schemeClr val="accent6"/>
              </a:buClr>
              <a:buSzPts val="1800"/>
              <a:buFont typeface="Arial"/>
              <a:buNone/>
              <a:defRPr sz="1800" b="1" i="0" u="none" strike="noStrike" cap="none">
                <a:solidFill>
                  <a:schemeClr val="accent6"/>
                </a:solidFill>
                <a:latin typeface="Open Sans"/>
                <a:ea typeface="Open Sans"/>
                <a:cs typeface="Open Sans"/>
                <a:sym typeface="Open Sans"/>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4_Title and content">
  <p:cSld name="4_Title and content">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457200" y="1041995"/>
            <a:ext cx="3008313" cy="404988"/>
          </a:xfrm>
          <a:prstGeom prst="rect">
            <a:avLst/>
          </a:prstGeom>
          <a:noFill/>
          <a:ln>
            <a:noFill/>
          </a:ln>
        </p:spPr>
        <p:txBody>
          <a:bodyPr spcFirstLastPara="1" wrap="square" lIns="91425" tIns="91425" rIns="91425" bIns="91425" anchor="b" anchorCtr="0"/>
          <a:lstStyle>
            <a:lvl1pPr marR="0" lvl="0" algn="l" rtl="0">
              <a:spcBef>
                <a:spcPts val="0"/>
              </a:spcBef>
              <a:spcAft>
                <a:spcPts val="0"/>
              </a:spcAft>
              <a:buClr>
                <a:schemeClr val="dk1"/>
              </a:buClr>
              <a:buSzPts val="2000"/>
              <a:buFont typeface="Calibri"/>
              <a:buNone/>
              <a:defRPr sz="2000" b="1"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40" name="Shape 140"/>
          <p:cNvSpPr txBox="1">
            <a:spLocks noGrp="1"/>
          </p:cNvSpPr>
          <p:nvPr>
            <p:ph type="body" idx="1"/>
          </p:nvPr>
        </p:nvSpPr>
        <p:spPr>
          <a:xfrm>
            <a:off x="3575050" y="1041995"/>
            <a:ext cx="4537075" cy="3657005"/>
          </a:xfrm>
          <a:prstGeom prst="rect">
            <a:avLst/>
          </a:prstGeom>
          <a:noFill/>
          <a:ln>
            <a:noFill/>
          </a:ln>
        </p:spPr>
        <p:txBody>
          <a:bodyPr spcFirstLastPara="1" wrap="square" lIns="91425" tIns="91425" rIns="91425" bIns="91425" anchor="t" anchorCtr="0"/>
          <a:lstStyle>
            <a:lvl1pPr marL="457200" marR="0" lvl="0"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1pPr>
            <a:lvl2pPr marL="914400" marR="0" lvl="1"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41" name="Shape 141"/>
          <p:cNvSpPr txBox="1">
            <a:spLocks noGrp="1"/>
          </p:cNvSpPr>
          <p:nvPr>
            <p:ph type="body" idx="2"/>
          </p:nvPr>
        </p:nvSpPr>
        <p:spPr>
          <a:xfrm>
            <a:off x="457200" y="1531651"/>
            <a:ext cx="3008313" cy="3167349"/>
          </a:xfrm>
          <a:prstGeom prst="rect">
            <a:avLst/>
          </a:prstGeom>
          <a:noFill/>
          <a:ln>
            <a:noFill/>
          </a:ln>
        </p:spPr>
        <p:txBody>
          <a:bodyPr spcFirstLastPara="1" wrap="square" lIns="91425" tIns="91425" rIns="91425" bIns="91425" anchor="t" anchorCtr="0"/>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1pPr>
            <a:lvl2pPr marL="914400" marR="0" lvl="1" indent="-228600" algn="l" rtl="0">
              <a:spcBef>
                <a:spcPts val="24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3pPr>
            <a:lvl4pPr marL="1828800" marR="0" lvl="3"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4pPr>
            <a:lvl5pPr marL="2286000" marR="0" lvl="4"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142" name="Shape 142"/>
          <p:cNvSpPr txBox="1">
            <a:spLocks noGrp="1"/>
          </p:cNvSpPr>
          <p:nvPr>
            <p:ph type="body" idx="3"/>
          </p:nvPr>
        </p:nvSpPr>
        <p:spPr>
          <a:xfrm>
            <a:off x="457200" y="316782"/>
            <a:ext cx="3495675" cy="488017"/>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Clr>
                <a:schemeClr val="accent3"/>
              </a:buClr>
              <a:buSzPts val="1800"/>
              <a:buFont typeface="Arial"/>
              <a:buNone/>
              <a:defRPr sz="1800" b="1" i="0" u="none" strike="noStrike" cap="none">
                <a:solidFill>
                  <a:schemeClr val="accent3"/>
                </a:solidFill>
                <a:latin typeface="Open Sans"/>
                <a:ea typeface="Open Sans"/>
                <a:cs typeface="Open Sans"/>
                <a:sym typeface="Open Sans"/>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43" name="Shape 143"/>
          <p:cNvSpPr txBox="1">
            <a:spLocks noGrp="1"/>
          </p:cNvSpPr>
          <p:nvPr>
            <p:ph type="body" idx="4"/>
          </p:nvPr>
        </p:nvSpPr>
        <p:spPr>
          <a:xfrm>
            <a:off x="3416031" y="344184"/>
            <a:ext cx="2238375" cy="492365"/>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Clr>
                <a:schemeClr val="accent6"/>
              </a:buClr>
              <a:buSzPts val="1800"/>
              <a:buFont typeface="Arial"/>
              <a:buNone/>
              <a:defRPr sz="1800" b="1" i="0" u="none" strike="noStrike" cap="none">
                <a:solidFill>
                  <a:schemeClr val="accent6"/>
                </a:solidFill>
                <a:latin typeface="Open Sans"/>
                <a:ea typeface="Open Sans"/>
                <a:cs typeface="Open Sans"/>
                <a:sym typeface="Open Sans"/>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5_Title and content">
  <p:cSld name="5_Title and content">
    <p:spTree>
      <p:nvGrpSpPr>
        <p:cNvPr id="1" name="Shape 144"/>
        <p:cNvGrpSpPr/>
        <p:nvPr/>
      </p:nvGrpSpPr>
      <p:grpSpPr>
        <a:xfrm>
          <a:off x="0" y="0"/>
          <a:ext cx="0" cy="0"/>
          <a:chOff x="0" y="0"/>
          <a:chExt cx="0" cy="0"/>
        </a:xfrm>
      </p:grpSpPr>
      <p:sp>
        <p:nvSpPr>
          <p:cNvPr id="145" name="Shape 145"/>
          <p:cNvSpPr txBox="1">
            <a:spLocks noGrp="1"/>
          </p:cNvSpPr>
          <p:nvPr>
            <p:ph type="title"/>
          </p:nvPr>
        </p:nvSpPr>
        <p:spPr>
          <a:xfrm>
            <a:off x="457200" y="1041995"/>
            <a:ext cx="3008313" cy="404988"/>
          </a:xfrm>
          <a:prstGeom prst="rect">
            <a:avLst/>
          </a:prstGeom>
          <a:noFill/>
          <a:ln>
            <a:noFill/>
          </a:ln>
        </p:spPr>
        <p:txBody>
          <a:bodyPr spcFirstLastPara="1" wrap="square" lIns="91425" tIns="91425" rIns="91425" bIns="91425" anchor="b" anchorCtr="0"/>
          <a:lstStyle>
            <a:lvl1pPr marR="0" lvl="0" algn="l" rtl="0">
              <a:spcBef>
                <a:spcPts val="0"/>
              </a:spcBef>
              <a:spcAft>
                <a:spcPts val="0"/>
              </a:spcAft>
              <a:buClr>
                <a:schemeClr val="dk1"/>
              </a:buClr>
              <a:buSzPts val="2000"/>
              <a:buFont typeface="Calibri"/>
              <a:buNone/>
              <a:defRPr sz="2000" b="1"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46" name="Shape 146"/>
          <p:cNvSpPr txBox="1">
            <a:spLocks noGrp="1"/>
          </p:cNvSpPr>
          <p:nvPr>
            <p:ph type="body" idx="1"/>
          </p:nvPr>
        </p:nvSpPr>
        <p:spPr>
          <a:xfrm>
            <a:off x="3575050" y="1041995"/>
            <a:ext cx="4537075" cy="3657005"/>
          </a:xfrm>
          <a:prstGeom prst="rect">
            <a:avLst/>
          </a:prstGeom>
          <a:noFill/>
          <a:ln>
            <a:noFill/>
          </a:ln>
        </p:spPr>
        <p:txBody>
          <a:bodyPr spcFirstLastPara="1" wrap="square" lIns="91425" tIns="91425" rIns="91425" bIns="91425" anchor="t" anchorCtr="0"/>
          <a:lstStyle>
            <a:lvl1pPr marL="457200" marR="0" lvl="0"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1pPr>
            <a:lvl2pPr marL="914400" marR="0" lvl="1"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4pPr>
            <a:lvl5pPr marL="2286000" marR="0" lvl="4" indent="-317500" algn="l" rtl="0">
              <a:spcBef>
                <a:spcPts val="28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47" name="Shape 147"/>
          <p:cNvSpPr txBox="1">
            <a:spLocks noGrp="1"/>
          </p:cNvSpPr>
          <p:nvPr>
            <p:ph type="body" idx="2"/>
          </p:nvPr>
        </p:nvSpPr>
        <p:spPr>
          <a:xfrm>
            <a:off x="457200" y="1531651"/>
            <a:ext cx="3008313" cy="3167349"/>
          </a:xfrm>
          <a:prstGeom prst="rect">
            <a:avLst/>
          </a:prstGeom>
          <a:noFill/>
          <a:ln>
            <a:noFill/>
          </a:ln>
        </p:spPr>
        <p:txBody>
          <a:bodyPr spcFirstLastPara="1" wrap="square" lIns="91425" tIns="91425" rIns="91425" bIns="91425" anchor="t" anchorCtr="0"/>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Calibri"/>
                <a:ea typeface="Calibri"/>
                <a:cs typeface="Calibri"/>
                <a:sym typeface="Calibri"/>
              </a:defRPr>
            </a:lvl1pPr>
            <a:lvl2pPr marL="914400" marR="0" lvl="1" indent="-228600" algn="l" rtl="0">
              <a:spcBef>
                <a:spcPts val="240"/>
              </a:spcBef>
              <a:spcAft>
                <a:spcPts val="0"/>
              </a:spcAft>
              <a:buClr>
                <a:schemeClr val="dk1"/>
              </a:buClr>
              <a:buSzPts val="12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spcBef>
                <a:spcPts val="200"/>
              </a:spcBef>
              <a:spcAft>
                <a:spcPts val="0"/>
              </a:spcAft>
              <a:buClr>
                <a:schemeClr val="dk1"/>
              </a:buClr>
              <a:buSzPts val="1000"/>
              <a:buFont typeface="Arial"/>
              <a:buNone/>
              <a:defRPr sz="1000" b="0" i="0" u="none" strike="noStrike" cap="none">
                <a:solidFill>
                  <a:schemeClr val="dk1"/>
                </a:solidFill>
                <a:latin typeface="Calibri"/>
                <a:ea typeface="Calibri"/>
                <a:cs typeface="Calibri"/>
                <a:sym typeface="Calibri"/>
              </a:defRPr>
            </a:lvl3pPr>
            <a:lvl4pPr marL="1828800" marR="0" lvl="3"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4pPr>
            <a:lvl5pPr marL="2286000" marR="0" lvl="4"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148" name="Shape 148"/>
          <p:cNvSpPr txBox="1">
            <a:spLocks noGrp="1"/>
          </p:cNvSpPr>
          <p:nvPr>
            <p:ph type="body" idx="3"/>
          </p:nvPr>
        </p:nvSpPr>
        <p:spPr>
          <a:xfrm>
            <a:off x="457200" y="316782"/>
            <a:ext cx="3495675" cy="488017"/>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Clr>
                <a:schemeClr val="accent3"/>
              </a:buClr>
              <a:buSzPts val="1800"/>
              <a:buFont typeface="Arial"/>
              <a:buNone/>
              <a:defRPr sz="1800" b="1" i="0" u="none" strike="noStrike" cap="none">
                <a:solidFill>
                  <a:schemeClr val="accent3"/>
                </a:solidFill>
                <a:latin typeface="Open Sans"/>
                <a:ea typeface="Open Sans"/>
                <a:cs typeface="Open Sans"/>
                <a:sym typeface="Open Sans"/>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49" name="Shape 149"/>
          <p:cNvSpPr txBox="1">
            <a:spLocks noGrp="1"/>
          </p:cNvSpPr>
          <p:nvPr>
            <p:ph type="body" idx="4"/>
          </p:nvPr>
        </p:nvSpPr>
        <p:spPr>
          <a:xfrm>
            <a:off x="3416031" y="344184"/>
            <a:ext cx="2238375" cy="492365"/>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Clr>
                <a:schemeClr val="accent6"/>
              </a:buClr>
              <a:buSzPts val="1800"/>
              <a:buFont typeface="Arial"/>
              <a:buNone/>
              <a:defRPr sz="1800" b="1" i="0" u="none" strike="noStrike" cap="none">
                <a:solidFill>
                  <a:schemeClr val="accent6"/>
                </a:solidFill>
                <a:latin typeface="Open Sans"/>
                <a:ea typeface="Open Sans"/>
                <a:cs typeface="Open Sans"/>
                <a:sym typeface="Open Sans"/>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6_Title and Content">
  <p:cSld name="6_Title and Content">
    <p:spTree>
      <p:nvGrpSpPr>
        <p:cNvPr id="1" name="Shape 150"/>
        <p:cNvGrpSpPr/>
        <p:nvPr/>
      </p:nvGrpSpPr>
      <p:grpSpPr>
        <a:xfrm>
          <a:off x="0" y="0"/>
          <a:ext cx="0" cy="0"/>
          <a:chOff x="0" y="0"/>
          <a:chExt cx="0" cy="0"/>
        </a:xfrm>
      </p:grpSpPr>
      <p:sp>
        <p:nvSpPr>
          <p:cNvPr id="151" name="Shape 151"/>
          <p:cNvSpPr txBox="1">
            <a:spLocks noGrp="1"/>
          </p:cNvSpPr>
          <p:nvPr>
            <p:ph type="title"/>
          </p:nvPr>
        </p:nvSpPr>
        <p:spPr>
          <a:xfrm>
            <a:off x="457200" y="1250032"/>
            <a:ext cx="7766050" cy="1150353"/>
          </a:xfrm>
          <a:prstGeom prst="rect">
            <a:avLst/>
          </a:prstGeom>
          <a:noFill/>
          <a:ln>
            <a:noFill/>
          </a:ln>
        </p:spPr>
        <p:txBody>
          <a:bodyPr spcFirstLastPara="1" wrap="square" lIns="91425" tIns="91425" rIns="91425" bIns="91425" anchor="t" anchorCtr="0"/>
          <a:lstStyle>
            <a:lvl1pPr marR="0" lvl="0" algn="ctr" rtl="0">
              <a:spcBef>
                <a:spcPts val="0"/>
              </a:spcBef>
              <a:spcAft>
                <a:spcPts val="0"/>
              </a:spcAft>
              <a:buClr>
                <a:schemeClr val="dk1"/>
              </a:buClr>
              <a:buSzPts val="4200"/>
              <a:buFont typeface="Open Sans"/>
              <a:buNone/>
              <a:defRPr sz="4200" b="0" i="0" u="none" strike="noStrike" cap="none">
                <a:solidFill>
                  <a:schemeClr val="dk1"/>
                </a:solidFill>
                <a:latin typeface="Open Sans"/>
                <a:ea typeface="Open Sans"/>
                <a:cs typeface="Open Sans"/>
                <a:sym typeface="Open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52" name="Shape 152"/>
          <p:cNvSpPr txBox="1">
            <a:spLocks noGrp="1"/>
          </p:cNvSpPr>
          <p:nvPr>
            <p:ph type="body" idx="1"/>
          </p:nvPr>
        </p:nvSpPr>
        <p:spPr>
          <a:xfrm>
            <a:off x="482600" y="2400385"/>
            <a:ext cx="7740650" cy="2064669"/>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Open Sans"/>
                <a:ea typeface="Open Sans"/>
                <a:cs typeface="Open Sans"/>
                <a:sym typeface="Open Sans"/>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Open Sans"/>
                <a:ea typeface="Open Sans"/>
                <a:cs typeface="Open Sans"/>
                <a:sym typeface="Open Sans"/>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Open Sans"/>
                <a:ea typeface="Open Sans"/>
                <a:cs typeface="Open Sans"/>
                <a:sym typeface="Open Sans"/>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Open Sans"/>
                <a:ea typeface="Open Sans"/>
                <a:cs typeface="Open Sans"/>
                <a:sym typeface="Open Sans"/>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Open Sans"/>
                <a:ea typeface="Open Sans"/>
                <a:cs typeface="Open Sans"/>
                <a:sym typeface="Open Sans"/>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53" name="Shape 153"/>
          <p:cNvSpPr txBox="1">
            <a:spLocks noGrp="1"/>
          </p:cNvSpPr>
          <p:nvPr>
            <p:ph type="body" idx="2"/>
          </p:nvPr>
        </p:nvSpPr>
        <p:spPr>
          <a:xfrm>
            <a:off x="457200" y="331939"/>
            <a:ext cx="3495675" cy="488017"/>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Clr>
                <a:srgbClr val="595959"/>
              </a:buClr>
              <a:buSzPts val="1800"/>
              <a:buFont typeface="Arial"/>
              <a:buNone/>
              <a:defRPr sz="1800" b="1" i="0" u="none" strike="noStrike" cap="none">
                <a:solidFill>
                  <a:srgbClr val="595959"/>
                </a:solidFill>
                <a:latin typeface="Open Sans"/>
                <a:ea typeface="Open Sans"/>
                <a:cs typeface="Open Sans"/>
                <a:sym typeface="Open Sans"/>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54" name="Shape 154"/>
          <p:cNvSpPr txBox="1">
            <a:spLocks noGrp="1"/>
          </p:cNvSpPr>
          <p:nvPr>
            <p:ph type="body" idx="3"/>
          </p:nvPr>
        </p:nvSpPr>
        <p:spPr>
          <a:xfrm>
            <a:off x="3349625" y="331939"/>
            <a:ext cx="2238375" cy="492365"/>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Clr>
                <a:schemeClr val="accent6"/>
              </a:buClr>
              <a:buSzPts val="1800"/>
              <a:buFont typeface="Arial"/>
              <a:buNone/>
              <a:defRPr sz="1800" b="1" i="0" u="none" strike="noStrike" cap="none">
                <a:solidFill>
                  <a:schemeClr val="accent6"/>
                </a:solidFill>
                <a:latin typeface="Open Sans"/>
                <a:ea typeface="Open Sans"/>
                <a:cs typeface="Open Sans"/>
                <a:sym typeface="Open Sans"/>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7_Title and Content">
  <p:cSld name="7_Title and Content">
    <p:spTree>
      <p:nvGrpSpPr>
        <p:cNvPr id="1" name="Shape 155"/>
        <p:cNvGrpSpPr/>
        <p:nvPr/>
      </p:nvGrpSpPr>
      <p:grpSpPr>
        <a:xfrm>
          <a:off x="0" y="0"/>
          <a:ext cx="0" cy="0"/>
          <a:chOff x="0" y="0"/>
          <a:chExt cx="0" cy="0"/>
        </a:xfrm>
      </p:grpSpPr>
      <p:sp>
        <p:nvSpPr>
          <p:cNvPr id="156" name="Shape 156"/>
          <p:cNvSpPr txBox="1">
            <a:spLocks noGrp="1"/>
          </p:cNvSpPr>
          <p:nvPr>
            <p:ph type="title"/>
          </p:nvPr>
        </p:nvSpPr>
        <p:spPr>
          <a:xfrm>
            <a:off x="457200" y="1250032"/>
            <a:ext cx="7766050" cy="1150353"/>
          </a:xfrm>
          <a:prstGeom prst="rect">
            <a:avLst/>
          </a:prstGeom>
          <a:noFill/>
          <a:ln>
            <a:noFill/>
          </a:ln>
        </p:spPr>
        <p:txBody>
          <a:bodyPr spcFirstLastPara="1" wrap="square" lIns="91425" tIns="91425" rIns="91425" bIns="91425" anchor="t" anchorCtr="0"/>
          <a:lstStyle>
            <a:lvl1pPr marR="0" lvl="0" algn="ctr" rtl="0">
              <a:spcBef>
                <a:spcPts val="0"/>
              </a:spcBef>
              <a:spcAft>
                <a:spcPts val="0"/>
              </a:spcAft>
              <a:buClr>
                <a:schemeClr val="dk1"/>
              </a:buClr>
              <a:buSzPts val="4200"/>
              <a:buFont typeface="Open Sans"/>
              <a:buNone/>
              <a:defRPr sz="4200" b="0" i="0" u="none" strike="noStrike" cap="none">
                <a:solidFill>
                  <a:schemeClr val="dk1"/>
                </a:solidFill>
                <a:latin typeface="Open Sans"/>
                <a:ea typeface="Open Sans"/>
                <a:cs typeface="Open Sans"/>
                <a:sym typeface="Open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57" name="Shape 157"/>
          <p:cNvSpPr txBox="1">
            <a:spLocks noGrp="1"/>
          </p:cNvSpPr>
          <p:nvPr>
            <p:ph type="body" idx="1"/>
          </p:nvPr>
        </p:nvSpPr>
        <p:spPr>
          <a:xfrm>
            <a:off x="482600" y="2400385"/>
            <a:ext cx="7740650" cy="2064669"/>
          </a:xfrm>
          <a:prstGeom prst="rect">
            <a:avLst/>
          </a:prstGeom>
          <a:noFill/>
          <a:ln>
            <a:noFill/>
          </a:ln>
        </p:spPr>
        <p:txBody>
          <a:bodyPr spcFirstLastPara="1" wrap="square" lIns="91425" tIns="91425" rIns="91425" bIns="91425"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Open Sans"/>
                <a:ea typeface="Open Sans"/>
                <a:cs typeface="Open Sans"/>
                <a:sym typeface="Open Sans"/>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Open Sans"/>
                <a:ea typeface="Open Sans"/>
                <a:cs typeface="Open Sans"/>
                <a:sym typeface="Open Sans"/>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Open Sans"/>
                <a:ea typeface="Open Sans"/>
                <a:cs typeface="Open Sans"/>
                <a:sym typeface="Open Sans"/>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Open Sans"/>
                <a:ea typeface="Open Sans"/>
                <a:cs typeface="Open Sans"/>
                <a:sym typeface="Open Sans"/>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Open Sans"/>
                <a:ea typeface="Open Sans"/>
                <a:cs typeface="Open Sans"/>
                <a:sym typeface="Open Sans"/>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58" name="Shape 158"/>
          <p:cNvSpPr txBox="1">
            <a:spLocks noGrp="1"/>
          </p:cNvSpPr>
          <p:nvPr>
            <p:ph type="body" idx="2"/>
          </p:nvPr>
        </p:nvSpPr>
        <p:spPr>
          <a:xfrm>
            <a:off x="457200" y="331939"/>
            <a:ext cx="3495675" cy="488017"/>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Clr>
                <a:srgbClr val="595959"/>
              </a:buClr>
              <a:buSzPts val="1800"/>
              <a:buFont typeface="Arial"/>
              <a:buNone/>
              <a:defRPr sz="1800" b="1" i="0" u="none" strike="noStrike" cap="none">
                <a:solidFill>
                  <a:srgbClr val="595959"/>
                </a:solidFill>
                <a:latin typeface="Open Sans"/>
                <a:ea typeface="Open Sans"/>
                <a:cs typeface="Open Sans"/>
                <a:sym typeface="Open Sans"/>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59" name="Shape 159"/>
          <p:cNvSpPr txBox="1">
            <a:spLocks noGrp="1"/>
          </p:cNvSpPr>
          <p:nvPr>
            <p:ph type="body" idx="3"/>
          </p:nvPr>
        </p:nvSpPr>
        <p:spPr>
          <a:xfrm>
            <a:off x="3349625" y="331939"/>
            <a:ext cx="2238375" cy="492365"/>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Clr>
                <a:schemeClr val="accent6"/>
              </a:buClr>
              <a:buSzPts val="1800"/>
              <a:buFont typeface="Arial"/>
              <a:buNone/>
              <a:defRPr sz="1800" b="1" i="0" u="none" strike="noStrike" cap="none">
                <a:solidFill>
                  <a:schemeClr val="accent6"/>
                </a:solidFill>
                <a:latin typeface="Open Sans"/>
                <a:ea typeface="Open Sans"/>
                <a:cs typeface="Open Sans"/>
                <a:sym typeface="Open Sans"/>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4_Title and content">
  <p:cSld name="4_Title and content">
    <p:spTree>
      <p:nvGrpSpPr>
        <p:cNvPr id="1" name="Shape 25"/>
        <p:cNvGrpSpPr/>
        <p:nvPr/>
      </p:nvGrpSpPr>
      <p:grpSpPr>
        <a:xfrm>
          <a:off x="0" y="0"/>
          <a:ext cx="0" cy="0"/>
          <a:chOff x="0" y="0"/>
          <a:chExt cx="0" cy="0"/>
        </a:xfrm>
      </p:grpSpPr>
      <p:sp>
        <p:nvSpPr>
          <p:cNvPr id="26" name="Shape 26"/>
          <p:cNvSpPr txBox="1">
            <a:spLocks noGrp="1"/>
          </p:cNvSpPr>
          <p:nvPr>
            <p:ph type="title"/>
          </p:nvPr>
        </p:nvSpPr>
        <p:spPr>
          <a:xfrm>
            <a:off x="457200" y="1041995"/>
            <a:ext cx="3008313" cy="404988"/>
          </a:xfrm>
          <a:prstGeom prst="rect">
            <a:avLst/>
          </a:prstGeom>
          <a:noFill/>
          <a:ln>
            <a:noFill/>
          </a:ln>
        </p:spPr>
        <p:txBody>
          <a:bodyPr spcFirstLastPara="1" wrap="square" lIns="91425" tIns="91425" rIns="91425" bIns="91425" anchor="b" anchorCtr="0"/>
          <a:lstStyle>
            <a:lvl1pPr marR="0" lvl="0" algn="l" rtl="0">
              <a:spcBef>
                <a:spcPts val="0"/>
              </a:spcBef>
              <a:spcAft>
                <a:spcPts val="0"/>
              </a:spcAft>
              <a:buClr>
                <a:schemeClr val="accent3"/>
              </a:buClr>
              <a:buSzPts val="2000"/>
              <a:buFont typeface="Open Sans"/>
              <a:buNone/>
              <a:defRPr sz="2000" b="1" i="0" u="none" strike="noStrike" cap="none">
                <a:solidFill>
                  <a:schemeClr val="accent3"/>
                </a:solidFill>
                <a:latin typeface="Open Sans"/>
                <a:ea typeface="Open Sans"/>
                <a:cs typeface="Open Sans"/>
                <a:sym typeface="Open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7" name="Shape 27"/>
          <p:cNvSpPr txBox="1">
            <a:spLocks noGrp="1"/>
          </p:cNvSpPr>
          <p:nvPr>
            <p:ph type="body" idx="1"/>
          </p:nvPr>
        </p:nvSpPr>
        <p:spPr>
          <a:xfrm>
            <a:off x="3575050" y="1041995"/>
            <a:ext cx="4537075" cy="3657005"/>
          </a:xfrm>
          <a:prstGeom prst="rect">
            <a:avLst/>
          </a:prstGeom>
          <a:noFill/>
          <a:ln>
            <a:noFill/>
          </a:ln>
        </p:spPr>
        <p:txBody>
          <a:bodyPr spcFirstLastPara="1" wrap="square" lIns="91425" tIns="91425" rIns="91425" bIns="91425" anchor="t" anchorCtr="0"/>
          <a:lstStyle>
            <a:lvl1pPr marL="457200" marR="0" lvl="0" indent="-355600" algn="l" rtl="0">
              <a:spcBef>
                <a:spcPts val="400"/>
              </a:spcBef>
              <a:spcAft>
                <a:spcPts val="0"/>
              </a:spcAft>
              <a:buClr>
                <a:schemeClr val="accent3"/>
              </a:buClr>
              <a:buSzPts val="2000"/>
              <a:buFont typeface="Arial"/>
              <a:buChar char="•"/>
              <a:defRPr sz="2000" b="0" i="0" u="none" strike="noStrike" cap="none">
                <a:solidFill>
                  <a:schemeClr val="accent3"/>
                </a:solidFill>
                <a:latin typeface="Open Sans"/>
                <a:ea typeface="Open Sans"/>
                <a:cs typeface="Open Sans"/>
                <a:sym typeface="Open Sans"/>
              </a:defRPr>
            </a:lvl1pPr>
            <a:lvl2pPr marL="914400" marR="0" lvl="1" indent="-342900" algn="l" rtl="0">
              <a:spcBef>
                <a:spcPts val="360"/>
              </a:spcBef>
              <a:spcAft>
                <a:spcPts val="0"/>
              </a:spcAft>
              <a:buClr>
                <a:schemeClr val="accent3"/>
              </a:buClr>
              <a:buSzPts val="1800"/>
              <a:buFont typeface="Arial"/>
              <a:buChar char="–"/>
              <a:defRPr sz="1800" b="0" i="0" u="none" strike="noStrike" cap="none">
                <a:solidFill>
                  <a:schemeClr val="accent3"/>
                </a:solidFill>
                <a:latin typeface="Open Sans"/>
                <a:ea typeface="Open Sans"/>
                <a:cs typeface="Open Sans"/>
                <a:sym typeface="Open Sans"/>
              </a:defRPr>
            </a:lvl2pPr>
            <a:lvl3pPr marL="1371600" marR="0" lvl="2" indent="-342900" algn="l" rtl="0">
              <a:spcBef>
                <a:spcPts val="360"/>
              </a:spcBef>
              <a:spcAft>
                <a:spcPts val="0"/>
              </a:spcAft>
              <a:buClr>
                <a:schemeClr val="accent3"/>
              </a:buClr>
              <a:buSzPts val="1800"/>
              <a:buFont typeface="Arial"/>
              <a:buChar char="•"/>
              <a:defRPr sz="1800" b="0" i="0" u="none" strike="noStrike" cap="none">
                <a:solidFill>
                  <a:schemeClr val="accent3"/>
                </a:solidFill>
                <a:latin typeface="Open Sans"/>
                <a:ea typeface="Open Sans"/>
                <a:cs typeface="Open Sans"/>
                <a:sym typeface="Open Sans"/>
              </a:defRPr>
            </a:lvl3pPr>
            <a:lvl4pPr marL="1828800" marR="0" lvl="3" indent="-330200" algn="l" rtl="0">
              <a:spcBef>
                <a:spcPts val="320"/>
              </a:spcBef>
              <a:spcAft>
                <a:spcPts val="0"/>
              </a:spcAft>
              <a:buClr>
                <a:schemeClr val="accent3"/>
              </a:buClr>
              <a:buSzPts val="1600"/>
              <a:buFont typeface="Arial"/>
              <a:buChar char="–"/>
              <a:defRPr sz="1600" b="0" i="0" u="none" strike="noStrike" cap="none">
                <a:solidFill>
                  <a:schemeClr val="accent3"/>
                </a:solidFill>
                <a:latin typeface="Open Sans"/>
                <a:ea typeface="Open Sans"/>
                <a:cs typeface="Open Sans"/>
                <a:sym typeface="Open Sans"/>
              </a:defRPr>
            </a:lvl4pPr>
            <a:lvl5pPr marL="2286000" marR="0" lvl="4" indent="-317500" algn="l" rtl="0">
              <a:spcBef>
                <a:spcPts val="280"/>
              </a:spcBef>
              <a:spcAft>
                <a:spcPts val="0"/>
              </a:spcAft>
              <a:buClr>
                <a:schemeClr val="accent3"/>
              </a:buClr>
              <a:buSzPts val="1400"/>
              <a:buFont typeface="Arial"/>
              <a:buChar char="»"/>
              <a:defRPr sz="1400" b="0" i="0" u="none" strike="noStrike" cap="none">
                <a:solidFill>
                  <a:schemeClr val="accent3"/>
                </a:solidFill>
                <a:latin typeface="Open Sans"/>
                <a:ea typeface="Open Sans"/>
                <a:cs typeface="Open Sans"/>
                <a:sym typeface="Open Sans"/>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8" name="Shape 28"/>
          <p:cNvSpPr txBox="1">
            <a:spLocks noGrp="1"/>
          </p:cNvSpPr>
          <p:nvPr>
            <p:ph type="body" idx="2"/>
          </p:nvPr>
        </p:nvSpPr>
        <p:spPr>
          <a:xfrm>
            <a:off x="457200" y="1531651"/>
            <a:ext cx="3008313" cy="3167349"/>
          </a:xfrm>
          <a:prstGeom prst="rect">
            <a:avLst/>
          </a:prstGeom>
          <a:noFill/>
          <a:ln>
            <a:noFill/>
          </a:ln>
        </p:spPr>
        <p:txBody>
          <a:bodyPr spcFirstLastPara="1" wrap="square" lIns="91425" tIns="91425" rIns="91425" bIns="91425" anchor="t" anchorCtr="0"/>
          <a:lstStyle>
            <a:lvl1pPr marL="457200" marR="0" lvl="0" indent="-228600" algn="l" rtl="0">
              <a:spcBef>
                <a:spcPts val="280"/>
              </a:spcBef>
              <a:spcAft>
                <a:spcPts val="0"/>
              </a:spcAft>
              <a:buClr>
                <a:schemeClr val="accent3"/>
              </a:buClr>
              <a:buSzPts val="1400"/>
              <a:buFont typeface="Arial"/>
              <a:buNone/>
              <a:defRPr sz="1400" b="0" i="0" u="none" strike="noStrike" cap="none">
                <a:solidFill>
                  <a:schemeClr val="accent3"/>
                </a:solidFill>
                <a:latin typeface="Open Sans"/>
                <a:ea typeface="Open Sans"/>
                <a:cs typeface="Open Sans"/>
                <a:sym typeface="Open Sans"/>
              </a:defRPr>
            </a:lvl1pPr>
            <a:lvl2pPr marL="914400" marR="0" lvl="1" indent="-228600" algn="l" rtl="0">
              <a:spcBef>
                <a:spcPts val="240"/>
              </a:spcBef>
              <a:spcAft>
                <a:spcPts val="0"/>
              </a:spcAft>
              <a:buClr>
                <a:schemeClr val="accent3"/>
              </a:buClr>
              <a:buSzPts val="1200"/>
              <a:buFont typeface="Arial"/>
              <a:buNone/>
              <a:defRPr sz="1200" b="0" i="0" u="none" strike="noStrike" cap="none">
                <a:solidFill>
                  <a:schemeClr val="accent3"/>
                </a:solidFill>
                <a:latin typeface="Open Sans"/>
                <a:ea typeface="Open Sans"/>
                <a:cs typeface="Open Sans"/>
                <a:sym typeface="Open Sans"/>
              </a:defRPr>
            </a:lvl2pPr>
            <a:lvl3pPr marL="1371600" marR="0" lvl="2" indent="-228600" algn="l" rtl="0">
              <a:spcBef>
                <a:spcPts val="200"/>
              </a:spcBef>
              <a:spcAft>
                <a:spcPts val="0"/>
              </a:spcAft>
              <a:buClr>
                <a:schemeClr val="accent3"/>
              </a:buClr>
              <a:buSzPts val="1000"/>
              <a:buFont typeface="Arial"/>
              <a:buNone/>
              <a:defRPr sz="1000" b="0" i="0" u="none" strike="noStrike" cap="none">
                <a:solidFill>
                  <a:schemeClr val="accent3"/>
                </a:solidFill>
                <a:latin typeface="Open Sans"/>
                <a:ea typeface="Open Sans"/>
                <a:cs typeface="Open Sans"/>
                <a:sym typeface="Open Sans"/>
              </a:defRPr>
            </a:lvl3pPr>
            <a:lvl4pPr marL="1828800" marR="0" lvl="3" indent="-228600" algn="l" rtl="0">
              <a:spcBef>
                <a:spcPts val="180"/>
              </a:spcBef>
              <a:spcAft>
                <a:spcPts val="0"/>
              </a:spcAft>
              <a:buClr>
                <a:schemeClr val="accent3"/>
              </a:buClr>
              <a:buSzPts val="900"/>
              <a:buFont typeface="Arial"/>
              <a:buNone/>
              <a:defRPr sz="900" b="0" i="0" u="none" strike="noStrike" cap="none">
                <a:solidFill>
                  <a:schemeClr val="accent3"/>
                </a:solidFill>
                <a:latin typeface="Open Sans"/>
                <a:ea typeface="Open Sans"/>
                <a:cs typeface="Open Sans"/>
                <a:sym typeface="Open Sans"/>
              </a:defRPr>
            </a:lvl4pPr>
            <a:lvl5pPr marL="2286000" marR="0" lvl="4" indent="-228600" algn="l" rtl="0">
              <a:spcBef>
                <a:spcPts val="180"/>
              </a:spcBef>
              <a:spcAft>
                <a:spcPts val="0"/>
              </a:spcAft>
              <a:buClr>
                <a:schemeClr val="accent3"/>
              </a:buClr>
              <a:buSzPts val="900"/>
              <a:buFont typeface="Arial"/>
              <a:buNone/>
              <a:defRPr sz="900" b="0" i="0" u="none" strike="noStrike" cap="none">
                <a:solidFill>
                  <a:schemeClr val="accent3"/>
                </a:solidFill>
                <a:latin typeface="Open Sans"/>
                <a:ea typeface="Open Sans"/>
                <a:cs typeface="Open Sans"/>
                <a:sym typeface="Open Sans"/>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29" name="Shape 29"/>
          <p:cNvSpPr txBox="1">
            <a:spLocks noGrp="1"/>
          </p:cNvSpPr>
          <p:nvPr>
            <p:ph type="body" idx="3"/>
          </p:nvPr>
        </p:nvSpPr>
        <p:spPr>
          <a:xfrm>
            <a:off x="457200" y="316782"/>
            <a:ext cx="3495675" cy="488017"/>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Clr>
                <a:schemeClr val="accent3"/>
              </a:buClr>
              <a:buSzPts val="1800"/>
              <a:buFont typeface="Arial"/>
              <a:buNone/>
              <a:defRPr sz="1800" b="1" i="0" u="none" strike="noStrike" cap="none">
                <a:solidFill>
                  <a:schemeClr val="accent3"/>
                </a:solidFill>
                <a:latin typeface="Open Sans"/>
                <a:ea typeface="Open Sans"/>
                <a:cs typeface="Open Sans"/>
                <a:sym typeface="Open Sans"/>
              </a:defRPr>
            </a:lvl1pPr>
            <a:lvl2pPr marL="914400" marR="0" lvl="1" indent="-355600" algn="l" rtl="0">
              <a:spcBef>
                <a:spcPts val="400"/>
              </a:spcBef>
              <a:spcAft>
                <a:spcPts val="0"/>
              </a:spcAft>
              <a:buClr>
                <a:schemeClr val="accent3"/>
              </a:buClr>
              <a:buSzPts val="2000"/>
              <a:buFont typeface="Arial"/>
              <a:buChar char="–"/>
              <a:defRPr sz="2000" b="0" i="0" u="none" strike="noStrike" cap="none">
                <a:solidFill>
                  <a:schemeClr val="accent3"/>
                </a:solidFill>
                <a:latin typeface="Open Sans"/>
                <a:ea typeface="Open Sans"/>
                <a:cs typeface="Open Sans"/>
                <a:sym typeface="Open Sans"/>
              </a:defRPr>
            </a:lvl2pPr>
            <a:lvl3pPr marL="1371600" marR="0" lvl="2" indent="-342900" algn="l" rtl="0">
              <a:spcBef>
                <a:spcPts val="360"/>
              </a:spcBef>
              <a:spcAft>
                <a:spcPts val="0"/>
              </a:spcAft>
              <a:buClr>
                <a:schemeClr val="accent3"/>
              </a:buClr>
              <a:buSzPts val="1800"/>
              <a:buFont typeface="Arial"/>
              <a:buChar char="•"/>
              <a:defRPr sz="1800" b="0" i="0" u="none" strike="noStrike" cap="none">
                <a:solidFill>
                  <a:schemeClr val="accent3"/>
                </a:solidFill>
                <a:latin typeface="Open Sans"/>
                <a:ea typeface="Open Sans"/>
                <a:cs typeface="Open Sans"/>
                <a:sym typeface="Open Sans"/>
              </a:defRPr>
            </a:lvl3pPr>
            <a:lvl4pPr marL="1828800" marR="0" lvl="3" indent="-330200" algn="l" rtl="0">
              <a:spcBef>
                <a:spcPts val="320"/>
              </a:spcBef>
              <a:spcAft>
                <a:spcPts val="0"/>
              </a:spcAft>
              <a:buClr>
                <a:schemeClr val="accent3"/>
              </a:buClr>
              <a:buSzPts val="1600"/>
              <a:buFont typeface="Arial"/>
              <a:buChar char="–"/>
              <a:defRPr sz="1600" b="0" i="0" u="none" strike="noStrike" cap="none">
                <a:solidFill>
                  <a:schemeClr val="accent3"/>
                </a:solidFill>
                <a:latin typeface="Open Sans"/>
                <a:ea typeface="Open Sans"/>
                <a:cs typeface="Open Sans"/>
                <a:sym typeface="Open Sans"/>
              </a:defRPr>
            </a:lvl4pPr>
            <a:lvl5pPr marL="2286000" marR="0" lvl="4" indent="-317500" algn="l" rtl="0">
              <a:spcBef>
                <a:spcPts val="280"/>
              </a:spcBef>
              <a:spcAft>
                <a:spcPts val="0"/>
              </a:spcAft>
              <a:buClr>
                <a:schemeClr val="accent3"/>
              </a:buClr>
              <a:buSzPts val="1400"/>
              <a:buFont typeface="Arial"/>
              <a:buChar char="»"/>
              <a:defRPr sz="1400" b="0" i="0" u="none" strike="noStrike" cap="none">
                <a:solidFill>
                  <a:schemeClr val="accent3"/>
                </a:solidFill>
                <a:latin typeface="Open Sans"/>
                <a:ea typeface="Open Sans"/>
                <a:cs typeface="Open Sans"/>
                <a:sym typeface="Open Sans"/>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30" name="Shape 30"/>
          <p:cNvSpPr txBox="1">
            <a:spLocks noGrp="1"/>
          </p:cNvSpPr>
          <p:nvPr>
            <p:ph type="body" idx="4"/>
          </p:nvPr>
        </p:nvSpPr>
        <p:spPr>
          <a:xfrm>
            <a:off x="3416031" y="344184"/>
            <a:ext cx="2238375" cy="492365"/>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Clr>
                <a:schemeClr val="accent6"/>
              </a:buClr>
              <a:buSzPts val="1800"/>
              <a:buFont typeface="Arial"/>
              <a:buNone/>
              <a:defRPr sz="1800" b="1" i="0" u="none" strike="noStrike" cap="none">
                <a:solidFill>
                  <a:schemeClr val="accent6"/>
                </a:solidFill>
                <a:latin typeface="Open Sans"/>
                <a:ea typeface="Open Sans"/>
                <a:cs typeface="Open Sans"/>
                <a:sym typeface="Open Sans"/>
              </a:defRPr>
            </a:lvl1pPr>
            <a:lvl2pPr marL="914400" marR="0" lvl="1" indent="-355600" algn="l" rtl="0">
              <a:spcBef>
                <a:spcPts val="400"/>
              </a:spcBef>
              <a:spcAft>
                <a:spcPts val="0"/>
              </a:spcAft>
              <a:buClr>
                <a:schemeClr val="accent3"/>
              </a:buClr>
              <a:buSzPts val="2000"/>
              <a:buFont typeface="Arial"/>
              <a:buChar char="–"/>
              <a:defRPr sz="2000" b="0" i="0" u="none" strike="noStrike" cap="none">
                <a:solidFill>
                  <a:schemeClr val="accent3"/>
                </a:solidFill>
                <a:latin typeface="Open Sans"/>
                <a:ea typeface="Open Sans"/>
                <a:cs typeface="Open Sans"/>
                <a:sym typeface="Open Sans"/>
              </a:defRPr>
            </a:lvl2pPr>
            <a:lvl3pPr marL="1371600" marR="0" lvl="2" indent="-342900" algn="l" rtl="0">
              <a:spcBef>
                <a:spcPts val="360"/>
              </a:spcBef>
              <a:spcAft>
                <a:spcPts val="0"/>
              </a:spcAft>
              <a:buClr>
                <a:schemeClr val="accent3"/>
              </a:buClr>
              <a:buSzPts val="1800"/>
              <a:buFont typeface="Arial"/>
              <a:buChar char="•"/>
              <a:defRPr sz="1800" b="0" i="0" u="none" strike="noStrike" cap="none">
                <a:solidFill>
                  <a:schemeClr val="accent3"/>
                </a:solidFill>
                <a:latin typeface="Open Sans"/>
                <a:ea typeface="Open Sans"/>
                <a:cs typeface="Open Sans"/>
                <a:sym typeface="Open Sans"/>
              </a:defRPr>
            </a:lvl3pPr>
            <a:lvl4pPr marL="1828800" marR="0" lvl="3" indent="-330200" algn="l" rtl="0">
              <a:spcBef>
                <a:spcPts val="320"/>
              </a:spcBef>
              <a:spcAft>
                <a:spcPts val="0"/>
              </a:spcAft>
              <a:buClr>
                <a:schemeClr val="accent3"/>
              </a:buClr>
              <a:buSzPts val="1600"/>
              <a:buFont typeface="Arial"/>
              <a:buChar char="–"/>
              <a:defRPr sz="1600" b="0" i="0" u="none" strike="noStrike" cap="none">
                <a:solidFill>
                  <a:schemeClr val="accent3"/>
                </a:solidFill>
                <a:latin typeface="Open Sans"/>
                <a:ea typeface="Open Sans"/>
                <a:cs typeface="Open Sans"/>
                <a:sym typeface="Open Sans"/>
              </a:defRPr>
            </a:lvl4pPr>
            <a:lvl5pPr marL="2286000" marR="0" lvl="4" indent="-317500" algn="l" rtl="0">
              <a:spcBef>
                <a:spcPts val="280"/>
              </a:spcBef>
              <a:spcAft>
                <a:spcPts val="0"/>
              </a:spcAft>
              <a:buClr>
                <a:schemeClr val="accent3"/>
              </a:buClr>
              <a:buSzPts val="1400"/>
              <a:buFont typeface="Arial"/>
              <a:buChar char="»"/>
              <a:defRPr sz="1400" b="0" i="0" u="none" strike="noStrike" cap="none">
                <a:solidFill>
                  <a:schemeClr val="accent3"/>
                </a:solidFill>
                <a:latin typeface="Open Sans"/>
                <a:ea typeface="Open Sans"/>
                <a:cs typeface="Open Sans"/>
                <a:sym typeface="Open Sans"/>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457200" y="972051"/>
            <a:ext cx="7464425" cy="1143000"/>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Clr>
                <a:schemeClr val="accent3"/>
              </a:buClr>
              <a:buSzPts val="4200"/>
              <a:buFont typeface="Open Sans"/>
              <a:buNone/>
              <a:defRPr sz="4200" b="0" i="0" u="none" strike="noStrike" cap="none">
                <a:solidFill>
                  <a:schemeClr val="accent3"/>
                </a:solidFill>
                <a:latin typeface="Open Sans"/>
                <a:ea typeface="Open Sans"/>
                <a:cs typeface="Open Sans"/>
                <a:sym typeface="Open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3" name="Shape 33"/>
          <p:cNvSpPr txBox="1">
            <a:spLocks noGrp="1"/>
          </p:cNvSpPr>
          <p:nvPr>
            <p:ph type="body" idx="1"/>
          </p:nvPr>
        </p:nvSpPr>
        <p:spPr>
          <a:xfrm>
            <a:off x="457200" y="2097755"/>
            <a:ext cx="3717925" cy="2823496"/>
          </a:xfrm>
          <a:prstGeom prst="rect">
            <a:avLst/>
          </a:prstGeom>
          <a:noFill/>
          <a:ln>
            <a:noFill/>
          </a:ln>
        </p:spPr>
        <p:txBody>
          <a:bodyPr spcFirstLastPara="1" wrap="square" lIns="91425" tIns="91425" rIns="91425" bIns="91425" anchor="t" anchorCtr="0"/>
          <a:lstStyle>
            <a:lvl1pPr marL="457200" marR="0" lvl="0" indent="-368300" algn="l" rtl="0">
              <a:spcBef>
                <a:spcPts val="440"/>
              </a:spcBef>
              <a:spcAft>
                <a:spcPts val="0"/>
              </a:spcAft>
              <a:buClr>
                <a:schemeClr val="accent3"/>
              </a:buClr>
              <a:buSzPts val="2200"/>
              <a:buFont typeface="Arial"/>
              <a:buChar char="•"/>
              <a:defRPr sz="2200" b="0" i="0" u="none" strike="noStrike" cap="none">
                <a:solidFill>
                  <a:schemeClr val="accent3"/>
                </a:solidFill>
                <a:latin typeface="Open Sans"/>
                <a:ea typeface="Open Sans"/>
                <a:cs typeface="Open Sans"/>
                <a:sym typeface="Open Sans"/>
              </a:defRPr>
            </a:lvl1pPr>
            <a:lvl2pPr marL="914400" marR="0" lvl="1" indent="-355600" algn="l" rtl="0">
              <a:spcBef>
                <a:spcPts val="400"/>
              </a:spcBef>
              <a:spcAft>
                <a:spcPts val="0"/>
              </a:spcAft>
              <a:buClr>
                <a:schemeClr val="accent3"/>
              </a:buClr>
              <a:buSzPts val="2000"/>
              <a:buFont typeface="Arial"/>
              <a:buChar char="–"/>
              <a:defRPr sz="2000" b="0" i="0" u="none" strike="noStrike" cap="none">
                <a:solidFill>
                  <a:schemeClr val="accent3"/>
                </a:solidFill>
                <a:latin typeface="Open Sans"/>
                <a:ea typeface="Open Sans"/>
                <a:cs typeface="Open Sans"/>
                <a:sym typeface="Open Sans"/>
              </a:defRPr>
            </a:lvl2pPr>
            <a:lvl3pPr marL="1371600" marR="0" lvl="2" indent="-342900" algn="l" rtl="0">
              <a:spcBef>
                <a:spcPts val="360"/>
              </a:spcBef>
              <a:spcAft>
                <a:spcPts val="0"/>
              </a:spcAft>
              <a:buClr>
                <a:schemeClr val="accent3"/>
              </a:buClr>
              <a:buSzPts val="1800"/>
              <a:buFont typeface="Arial"/>
              <a:buChar char="•"/>
              <a:defRPr sz="1800" b="0" i="0" u="none" strike="noStrike" cap="none">
                <a:solidFill>
                  <a:schemeClr val="accent3"/>
                </a:solidFill>
                <a:latin typeface="Open Sans"/>
                <a:ea typeface="Open Sans"/>
                <a:cs typeface="Open Sans"/>
                <a:sym typeface="Open Sans"/>
              </a:defRPr>
            </a:lvl3pPr>
            <a:lvl4pPr marL="1828800" marR="0" lvl="3" indent="-330200" algn="l" rtl="0">
              <a:spcBef>
                <a:spcPts val="320"/>
              </a:spcBef>
              <a:spcAft>
                <a:spcPts val="0"/>
              </a:spcAft>
              <a:buClr>
                <a:schemeClr val="accent3"/>
              </a:buClr>
              <a:buSzPts val="1600"/>
              <a:buFont typeface="Arial"/>
              <a:buChar char="–"/>
              <a:defRPr sz="1600" b="0" i="0" u="none" strike="noStrike" cap="none">
                <a:solidFill>
                  <a:schemeClr val="accent3"/>
                </a:solidFill>
                <a:latin typeface="Open Sans"/>
                <a:ea typeface="Open Sans"/>
                <a:cs typeface="Open Sans"/>
                <a:sym typeface="Open Sans"/>
              </a:defRPr>
            </a:lvl4pPr>
            <a:lvl5pPr marL="2286000" marR="0" lvl="4" indent="-317500" algn="l" rtl="0">
              <a:spcBef>
                <a:spcPts val="280"/>
              </a:spcBef>
              <a:spcAft>
                <a:spcPts val="0"/>
              </a:spcAft>
              <a:buClr>
                <a:schemeClr val="accent3"/>
              </a:buClr>
              <a:buSzPts val="1400"/>
              <a:buFont typeface="Arial"/>
              <a:buChar char="»"/>
              <a:defRPr sz="1400" b="0" i="0" u="none" strike="noStrike" cap="none">
                <a:solidFill>
                  <a:schemeClr val="accent3"/>
                </a:solidFill>
                <a:latin typeface="Open Sans"/>
                <a:ea typeface="Open Sans"/>
                <a:cs typeface="Open Sans"/>
                <a:sym typeface="Open Sans"/>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4" name="Shape 34"/>
          <p:cNvSpPr txBox="1">
            <a:spLocks noGrp="1"/>
          </p:cNvSpPr>
          <p:nvPr>
            <p:ph type="body" idx="2"/>
          </p:nvPr>
        </p:nvSpPr>
        <p:spPr>
          <a:xfrm>
            <a:off x="4175125" y="2097754"/>
            <a:ext cx="3746500" cy="2823497"/>
          </a:xfrm>
          <a:prstGeom prst="rect">
            <a:avLst/>
          </a:prstGeom>
          <a:noFill/>
          <a:ln>
            <a:noFill/>
          </a:ln>
        </p:spPr>
        <p:txBody>
          <a:bodyPr spcFirstLastPara="1" wrap="square" lIns="91425" tIns="91425" rIns="91425" bIns="91425" anchor="t" anchorCtr="0"/>
          <a:lstStyle>
            <a:lvl1pPr marL="457200" marR="0" lvl="0" indent="-368300" algn="l" rtl="0">
              <a:spcBef>
                <a:spcPts val="440"/>
              </a:spcBef>
              <a:spcAft>
                <a:spcPts val="0"/>
              </a:spcAft>
              <a:buClr>
                <a:srgbClr val="595959"/>
              </a:buClr>
              <a:buSzPts val="2200"/>
              <a:buFont typeface="Arial"/>
              <a:buChar char="•"/>
              <a:defRPr sz="2200" b="0" i="0" u="none" strike="noStrike" cap="none">
                <a:solidFill>
                  <a:srgbClr val="595959"/>
                </a:solidFill>
                <a:latin typeface="Open Sans"/>
                <a:ea typeface="Open Sans"/>
                <a:cs typeface="Open Sans"/>
                <a:sym typeface="Open Sans"/>
              </a:defRPr>
            </a:lvl1pPr>
            <a:lvl2pPr marL="914400" marR="0" lvl="1" indent="-355600" algn="l" rtl="0">
              <a:spcBef>
                <a:spcPts val="400"/>
              </a:spcBef>
              <a:spcAft>
                <a:spcPts val="0"/>
              </a:spcAft>
              <a:buClr>
                <a:srgbClr val="595959"/>
              </a:buClr>
              <a:buSzPts val="2000"/>
              <a:buFont typeface="Arial"/>
              <a:buChar char="–"/>
              <a:defRPr sz="2000" b="0" i="0" u="none" strike="noStrike" cap="none">
                <a:solidFill>
                  <a:srgbClr val="595959"/>
                </a:solidFill>
                <a:latin typeface="Open Sans"/>
                <a:ea typeface="Open Sans"/>
                <a:cs typeface="Open Sans"/>
                <a:sym typeface="Open Sans"/>
              </a:defRPr>
            </a:lvl2pPr>
            <a:lvl3pPr marL="1371600" marR="0" lvl="2" indent="-342900" algn="l" rtl="0">
              <a:spcBef>
                <a:spcPts val="360"/>
              </a:spcBef>
              <a:spcAft>
                <a:spcPts val="0"/>
              </a:spcAft>
              <a:buClr>
                <a:srgbClr val="595959"/>
              </a:buClr>
              <a:buSzPts val="1800"/>
              <a:buFont typeface="Arial"/>
              <a:buChar char="•"/>
              <a:defRPr sz="1800" b="0" i="0" u="none" strike="noStrike" cap="none">
                <a:solidFill>
                  <a:srgbClr val="595959"/>
                </a:solidFill>
                <a:latin typeface="Open Sans"/>
                <a:ea typeface="Open Sans"/>
                <a:cs typeface="Open Sans"/>
                <a:sym typeface="Open Sans"/>
              </a:defRPr>
            </a:lvl3pPr>
            <a:lvl4pPr marL="1828800" marR="0" lvl="3" indent="-330200" algn="l" rtl="0">
              <a:spcBef>
                <a:spcPts val="320"/>
              </a:spcBef>
              <a:spcAft>
                <a:spcPts val="0"/>
              </a:spcAft>
              <a:buClr>
                <a:srgbClr val="595959"/>
              </a:buClr>
              <a:buSzPts val="1600"/>
              <a:buFont typeface="Arial"/>
              <a:buChar char="–"/>
              <a:defRPr sz="1600" b="0" i="0" u="none" strike="noStrike" cap="none">
                <a:solidFill>
                  <a:srgbClr val="595959"/>
                </a:solidFill>
                <a:latin typeface="Open Sans"/>
                <a:ea typeface="Open Sans"/>
                <a:cs typeface="Open Sans"/>
                <a:sym typeface="Open Sans"/>
              </a:defRPr>
            </a:lvl4pPr>
            <a:lvl5pPr marL="2286000" marR="0" lvl="4" indent="-317500" algn="l" rtl="0">
              <a:spcBef>
                <a:spcPts val="280"/>
              </a:spcBef>
              <a:spcAft>
                <a:spcPts val="0"/>
              </a:spcAft>
              <a:buClr>
                <a:srgbClr val="595959"/>
              </a:buClr>
              <a:buSzPts val="1400"/>
              <a:buFont typeface="Arial"/>
              <a:buChar char="»"/>
              <a:defRPr sz="1400" b="0" i="0" u="none" strike="noStrike" cap="none">
                <a:solidFill>
                  <a:srgbClr val="595959"/>
                </a:solidFill>
                <a:latin typeface="Open Sans"/>
                <a:ea typeface="Open Sans"/>
                <a:cs typeface="Open Sans"/>
                <a:sym typeface="Open Sans"/>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35" name="Shape 35"/>
          <p:cNvSpPr txBox="1">
            <a:spLocks noGrp="1"/>
          </p:cNvSpPr>
          <p:nvPr>
            <p:ph type="body" idx="3"/>
          </p:nvPr>
        </p:nvSpPr>
        <p:spPr>
          <a:xfrm>
            <a:off x="457200" y="316782"/>
            <a:ext cx="3495675" cy="488017"/>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Clr>
                <a:schemeClr val="accent3"/>
              </a:buClr>
              <a:buSzPts val="1800"/>
              <a:buFont typeface="Arial"/>
              <a:buNone/>
              <a:defRPr sz="1800" b="1" i="0" u="none" strike="noStrike" cap="none">
                <a:solidFill>
                  <a:schemeClr val="accent3"/>
                </a:solidFill>
                <a:latin typeface="Open Sans"/>
                <a:ea typeface="Open Sans"/>
                <a:cs typeface="Open Sans"/>
                <a:sym typeface="Open Sans"/>
              </a:defRPr>
            </a:lvl1pPr>
            <a:lvl2pPr marL="914400" marR="0" lvl="1" indent="-355600" algn="l" rtl="0">
              <a:spcBef>
                <a:spcPts val="400"/>
              </a:spcBef>
              <a:spcAft>
                <a:spcPts val="0"/>
              </a:spcAft>
              <a:buClr>
                <a:schemeClr val="accent3"/>
              </a:buClr>
              <a:buSzPts val="2000"/>
              <a:buFont typeface="Arial"/>
              <a:buChar char="–"/>
              <a:defRPr sz="2000" b="0" i="0" u="none" strike="noStrike" cap="none">
                <a:solidFill>
                  <a:schemeClr val="accent3"/>
                </a:solidFill>
                <a:latin typeface="Open Sans"/>
                <a:ea typeface="Open Sans"/>
                <a:cs typeface="Open Sans"/>
                <a:sym typeface="Open Sans"/>
              </a:defRPr>
            </a:lvl2pPr>
            <a:lvl3pPr marL="1371600" marR="0" lvl="2" indent="-342900" algn="l" rtl="0">
              <a:spcBef>
                <a:spcPts val="360"/>
              </a:spcBef>
              <a:spcAft>
                <a:spcPts val="0"/>
              </a:spcAft>
              <a:buClr>
                <a:schemeClr val="accent3"/>
              </a:buClr>
              <a:buSzPts val="1800"/>
              <a:buFont typeface="Arial"/>
              <a:buChar char="•"/>
              <a:defRPr sz="1800" b="0" i="0" u="none" strike="noStrike" cap="none">
                <a:solidFill>
                  <a:schemeClr val="accent3"/>
                </a:solidFill>
                <a:latin typeface="Open Sans"/>
                <a:ea typeface="Open Sans"/>
                <a:cs typeface="Open Sans"/>
                <a:sym typeface="Open Sans"/>
              </a:defRPr>
            </a:lvl3pPr>
            <a:lvl4pPr marL="1828800" marR="0" lvl="3" indent="-330200" algn="l" rtl="0">
              <a:spcBef>
                <a:spcPts val="320"/>
              </a:spcBef>
              <a:spcAft>
                <a:spcPts val="0"/>
              </a:spcAft>
              <a:buClr>
                <a:schemeClr val="accent3"/>
              </a:buClr>
              <a:buSzPts val="1600"/>
              <a:buFont typeface="Arial"/>
              <a:buChar char="–"/>
              <a:defRPr sz="1600" b="0" i="0" u="none" strike="noStrike" cap="none">
                <a:solidFill>
                  <a:schemeClr val="accent3"/>
                </a:solidFill>
                <a:latin typeface="Open Sans"/>
                <a:ea typeface="Open Sans"/>
                <a:cs typeface="Open Sans"/>
                <a:sym typeface="Open Sans"/>
              </a:defRPr>
            </a:lvl4pPr>
            <a:lvl5pPr marL="2286000" marR="0" lvl="4" indent="-317500" algn="l" rtl="0">
              <a:spcBef>
                <a:spcPts val="280"/>
              </a:spcBef>
              <a:spcAft>
                <a:spcPts val="0"/>
              </a:spcAft>
              <a:buClr>
                <a:schemeClr val="accent3"/>
              </a:buClr>
              <a:buSzPts val="1400"/>
              <a:buFont typeface="Arial"/>
              <a:buChar char="»"/>
              <a:defRPr sz="1400" b="0" i="0" u="none" strike="noStrike" cap="none">
                <a:solidFill>
                  <a:schemeClr val="accent3"/>
                </a:solidFill>
                <a:latin typeface="Open Sans"/>
                <a:ea typeface="Open Sans"/>
                <a:cs typeface="Open Sans"/>
                <a:sym typeface="Open Sans"/>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36" name="Shape 36"/>
          <p:cNvSpPr txBox="1">
            <a:spLocks noGrp="1"/>
          </p:cNvSpPr>
          <p:nvPr>
            <p:ph type="body" idx="4"/>
          </p:nvPr>
        </p:nvSpPr>
        <p:spPr>
          <a:xfrm>
            <a:off x="3463656" y="316782"/>
            <a:ext cx="2238375" cy="492365"/>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Clr>
                <a:schemeClr val="accent6"/>
              </a:buClr>
              <a:buSzPts val="1800"/>
              <a:buFont typeface="Arial"/>
              <a:buNone/>
              <a:defRPr sz="1800" b="1" i="0" u="none" strike="noStrike" cap="none">
                <a:solidFill>
                  <a:schemeClr val="accent6"/>
                </a:solidFill>
                <a:latin typeface="Open Sans"/>
                <a:ea typeface="Open Sans"/>
                <a:cs typeface="Open Sans"/>
                <a:sym typeface="Open Sans"/>
              </a:defRPr>
            </a:lvl1pPr>
            <a:lvl2pPr marL="914400" marR="0" lvl="1" indent="-355600" algn="l" rtl="0">
              <a:spcBef>
                <a:spcPts val="400"/>
              </a:spcBef>
              <a:spcAft>
                <a:spcPts val="0"/>
              </a:spcAft>
              <a:buClr>
                <a:schemeClr val="accent3"/>
              </a:buClr>
              <a:buSzPts val="2000"/>
              <a:buFont typeface="Arial"/>
              <a:buChar char="–"/>
              <a:defRPr sz="2000" b="0" i="0" u="none" strike="noStrike" cap="none">
                <a:solidFill>
                  <a:schemeClr val="accent3"/>
                </a:solidFill>
                <a:latin typeface="Open Sans"/>
                <a:ea typeface="Open Sans"/>
                <a:cs typeface="Open Sans"/>
                <a:sym typeface="Open Sans"/>
              </a:defRPr>
            </a:lvl2pPr>
            <a:lvl3pPr marL="1371600" marR="0" lvl="2" indent="-342900" algn="l" rtl="0">
              <a:spcBef>
                <a:spcPts val="360"/>
              </a:spcBef>
              <a:spcAft>
                <a:spcPts val="0"/>
              </a:spcAft>
              <a:buClr>
                <a:schemeClr val="accent3"/>
              </a:buClr>
              <a:buSzPts val="1800"/>
              <a:buFont typeface="Arial"/>
              <a:buChar char="•"/>
              <a:defRPr sz="1800" b="0" i="0" u="none" strike="noStrike" cap="none">
                <a:solidFill>
                  <a:schemeClr val="accent3"/>
                </a:solidFill>
                <a:latin typeface="Open Sans"/>
                <a:ea typeface="Open Sans"/>
                <a:cs typeface="Open Sans"/>
                <a:sym typeface="Open Sans"/>
              </a:defRPr>
            </a:lvl3pPr>
            <a:lvl4pPr marL="1828800" marR="0" lvl="3" indent="-330200" algn="l" rtl="0">
              <a:spcBef>
                <a:spcPts val="320"/>
              </a:spcBef>
              <a:spcAft>
                <a:spcPts val="0"/>
              </a:spcAft>
              <a:buClr>
                <a:schemeClr val="accent3"/>
              </a:buClr>
              <a:buSzPts val="1600"/>
              <a:buFont typeface="Arial"/>
              <a:buChar char="–"/>
              <a:defRPr sz="1600" b="0" i="0" u="none" strike="noStrike" cap="none">
                <a:solidFill>
                  <a:schemeClr val="accent3"/>
                </a:solidFill>
                <a:latin typeface="Open Sans"/>
                <a:ea typeface="Open Sans"/>
                <a:cs typeface="Open Sans"/>
                <a:sym typeface="Open Sans"/>
              </a:defRPr>
            </a:lvl4pPr>
            <a:lvl5pPr marL="2286000" marR="0" lvl="4" indent="-317500" algn="l" rtl="0">
              <a:spcBef>
                <a:spcPts val="280"/>
              </a:spcBef>
              <a:spcAft>
                <a:spcPts val="0"/>
              </a:spcAft>
              <a:buClr>
                <a:schemeClr val="accent3"/>
              </a:buClr>
              <a:buSzPts val="1400"/>
              <a:buFont typeface="Arial"/>
              <a:buChar char="»"/>
              <a:defRPr sz="1400" b="0" i="0" u="none" strike="noStrike" cap="none">
                <a:solidFill>
                  <a:schemeClr val="accent3"/>
                </a:solidFill>
                <a:latin typeface="Open Sans"/>
                <a:ea typeface="Open Sans"/>
                <a:cs typeface="Open Sans"/>
                <a:sym typeface="Open Sans"/>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1041995"/>
            <a:ext cx="3008313" cy="404988"/>
          </a:xfrm>
          <a:prstGeom prst="rect">
            <a:avLst/>
          </a:prstGeom>
          <a:noFill/>
          <a:ln>
            <a:noFill/>
          </a:ln>
        </p:spPr>
        <p:txBody>
          <a:bodyPr spcFirstLastPara="1" wrap="square" lIns="91425" tIns="91425" rIns="91425" bIns="91425" anchor="b" anchorCtr="0"/>
          <a:lstStyle>
            <a:lvl1pPr marR="0" lvl="0" algn="l" rtl="0">
              <a:spcBef>
                <a:spcPts val="0"/>
              </a:spcBef>
              <a:spcAft>
                <a:spcPts val="0"/>
              </a:spcAft>
              <a:buClr>
                <a:schemeClr val="accent3"/>
              </a:buClr>
              <a:buSzPts val="2000"/>
              <a:buFont typeface="Open Sans"/>
              <a:buNone/>
              <a:defRPr sz="2000" b="1" i="0" u="none" strike="noStrike" cap="none">
                <a:solidFill>
                  <a:schemeClr val="accent3"/>
                </a:solidFill>
                <a:latin typeface="Open Sans"/>
                <a:ea typeface="Open Sans"/>
                <a:cs typeface="Open Sans"/>
                <a:sym typeface="Open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9" name="Shape 39"/>
          <p:cNvSpPr txBox="1">
            <a:spLocks noGrp="1"/>
          </p:cNvSpPr>
          <p:nvPr>
            <p:ph type="body" idx="1"/>
          </p:nvPr>
        </p:nvSpPr>
        <p:spPr>
          <a:xfrm>
            <a:off x="3575050" y="1041995"/>
            <a:ext cx="4537075" cy="3657005"/>
          </a:xfrm>
          <a:prstGeom prst="rect">
            <a:avLst/>
          </a:prstGeom>
          <a:noFill/>
          <a:ln>
            <a:noFill/>
          </a:ln>
        </p:spPr>
        <p:txBody>
          <a:bodyPr spcFirstLastPara="1" wrap="square" lIns="91425" tIns="91425" rIns="91425" bIns="91425" anchor="t" anchorCtr="0"/>
          <a:lstStyle>
            <a:lvl1pPr marL="457200" marR="0" lvl="0" indent="-355600" algn="l" rtl="0">
              <a:spcBef>
                <a:spcPts val="400"/>
              </a:spcBef>
              <a:spcAft>
                <a:spcPts val="0"/>
              </a:spcAft>
              <a:buClr>
                <a:schemeClr val="accent3"/>
              </a:buClr>
              <a:buSzPts val="2000"/>
              <a:buFont typeface="Arial"/>
              <a:buChar char="•"/>
              <a:defRPr sz="2000" b="0" i="0" u="none" strike="noStrike" cap="none">
                <a:solidFill>
                  <a:schemeClr val="accent3"/>
                </a:solidFill>
                <a:latin typeface="Open Sans"/>
                <a:ea typeface="Open Sans"/>
                <a:cs typeface="Open Sans"/>
                <a:sym typeface="Open Sans"/>
              </a:defRPr>
            </a:lvl1pPr>
            <a:lvl2pPr marL="914400" marR="0" lvl="1" indent="-342900" algn="l" rtl="0">
              <a:spcBef>
                <a:spcPts val="360"/>
              </a:spcBef>
              <a:spcAft>
                <a:spcPts val="0"/>
              </a:spcAft>
              <a:buClr>
                <a:schemeClr val="accent3"/>
              </a:buClr>
              <a:buSzPts val="1800"/>
              <a:buFont typeface="Arial"/>
              <a:buChar char="–"/>
              <a:defRPr sz="1800" b="0" i="0" u="none" strike="noStrike" cap="none">
                <a:solidFill>
                  <a:schemeClr val="accent3"/>
                </a:solidFill>
                <a:latin typeface="Open Sans"/>
                <a:ea typeface="Open Sans"/>
                <a:cs typeface="Open Sans"/>
                <a:sym typeface="Open Sans"/>
              </a:defRPr>
            </a:lvl2pPr>
            <a:lvl3pPr marL="1371600" marR="0" lvl="2" indent="-342900" algn="l" rtl="0">
              <a:spcBef>
                <a:spcPts val="360"/>
              </a:spcBef>
              <a:spcAft>
                <a:spcPts val="0"/>
              </a:spcAft>
              <a:buClr>
                <a:schemeClr val="accent3"/>
              </a:buClr>
              <a:buSzPts val="1800"/>
              <a:buFont typeface="Arial"/>
              <a:buChar char="•"/>
              <a:defRPr sz="1800" b="0" i="0" u="none" strike="noStrike" cap="none">
                <a:solidFill>
                  <a:schemeClr val="accent3"/>
                </a:solidFill>
                <a:latin typeface="Open Sans"/>
                <a:ea typeface="Open Sans"/>
                <a:cs typeface="Open Sans"/>
                <a:sym typeface="Open Sans"/>
              </a:defRPr>
            </a:lvl3pPr>
            <a:lvl4pPr marL="1828800" marR="0" lvl="3" indent="-330200" algn="l" rtl="0">
              <a:spcBef>
                <a:spcPts val="320"/>
              </a:spcBef>
              <a:spcAft>
                <a:spcPts val="0"/>
              </a:spcAft>
              <a:buClr>
                <a:schemeClr val="accent3"/>
              </a:buClr>
              <a:buSzPts val="1600"/>
              <a:buFont typeface="Arial"/>
              <a:buChar char="–"/>
              <a:defRPr sz="1600" b="0" i="0" u="none" strike="noStrike" cap="none">
                <a:solidFill>
                  <a:schemeClr val="accent3"/>
                </a:solidFill>
                <a:latin typeface="Open Sans"/>
                <a:ea typeface="Open Sans"/>
                <a:cs typeface="Open Sans"/>
                <a:sym typeface="Open Sans"/>
              </a:defRPr>
            </a:lvl4pPr>
            <a:lvl5pPr marL="2286000" marR="0" lvl="4" indent="-317500" algn="l" rtl="0">
              <a:spcBef>
                <a:spcPts val="280"/>
              </a:spcBef>
              <a:spcAft>
                <a:spcPts val="0"/>
              </a:spcAft>
              <a:buClr>
                <a:schemeClr val="accent3"/>
              </a:buClr>
              <a:buSzPts val="1400"/>
              <a:buFont typeface="Arial"/>
              <a:buChar char="»"/>
              <a:defRPr sz="1400" b="0" i="0" u="none" strike="noStrike" cap="none">
                <a:solidFill>
                  <a:schemeClr val="accent3"/>
                </a:solidFill>
                <a:latin typeface="Open Sans"/>
                <a:ea typeface="Open Sans"/>
                <a:cs typeface="Open Sans"/>
                <a:sym typeface="Open Sans"/>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40" name="Shape 40"/>
          <p:cNvSpPr txBox="1">
            <a:spLocks noGrp="1"/>
          </p:cNvSpPr>
          <p:nvPr>
            <p:ph type="body" idx="2"/>
          </p:nvPr>
        </p:nvSpPr>
        <p:spPr>
          <a:xfrm>
            <a:off x="457200" y="1531651"/>
            <a:ext cx="3008313" cy="3167349"/>
          </a:xfrm>
          <a:prstGeom prst="rect">
            <a:avLst/>
          </a:prstGeom>
          <a:noFill/>
          <a:ln>
            <a:noFill/>
          </a:ln>
        </p:spPr>
        <p:txBody>
          <a:bodyPr spcFirstLastPara="1" wrap="square" lIns="91425" tIns="91425" rIns="91425" bIns="91425" anchor="t" anchorCtr="0"/>
          <a:lstStyle>
            <a:lvl1pPr marL="457200" marR="0" lvl="0" indent="-228600" algn="l" rtl="0">
              <a:spcBef>
                <a:spcPts val="280"/>
              </a:spcBef>
              <a:spcAft>
                <a:spcPts val="0"/>
              </a:spcAft>
              <a:buClr>
                <a:schemeClr val="accent3"/>
              </a:buClr>
              <a:buSzPts val="1400"/>
              <a:buFont typeface="Arial"/>
              <a:buNone/>
              <a:defRPr sz="1400" b="0" i="0" u="none" strike="noStrike" cap="none">
                <a:solidFill>
                  <a:schemeClr val="accent3"/>
                </a:solidFill>
                <a:latin typeface="Open Sans"/>
                <a:ea typeface="Open Sans"/>
                <a:cs typeface="Open Sans"/>
                <a:sym typeface="Open Sans"/>
              </a:defRPr>
            </a:lvl1pPr>
            <a:lvl2pPr marL="914400" marR="0" lvl="1" indent="-228600" algn="l" rtl="0">
              <a:spcBef>
                <a:spcPts val="240"/>
              </a:spcBef>
              <a:spcAft>
                <a:spcPts val="0"/>
              </a:spcAft>
              <a:buClr>
                <a:schemeClr val="accent3"/>
              </a:buClr>
              <a:buSzPts val="1200"/>
              <a:buFont typeface="Arial"/>
              <a:buNone/>
              <a:defRPr sz="1200" b="0" i="0" u="none" strike="noStrike" cap="none">
                <a:solidFill>
                  <a:schemeClr val="accent3"/>
                </a:solidFill>
                <a:latin typeface="Open Sans"/>
                <a:ea typeface="Open Sans"/>
                <a:cs typeface="Open Sans"/>
                <a:sym typeface="Open Sans"/>
              </a:defRPr>
            </a:lvl2pPr>
            <a:lvl3pPr marL="1371600" marR="0" lvl="2" indent="-228600" algn="l" rtl="0">
              <a:spcBef>
                <a:spcPts val="200"/>
              </a:spcBef>
              <a:spcAft>
                <a:spcPts val="0"/>
              </a:spcAft>
              <a:buClr>
                <a:schemeClr val="accent3"/>
              </a:buClr>
              <a:buSzPts val="1000"/>
              <a:buFont typeface="Arial"/>
              <a:buNone/>
              <a:defRPr sz="1000" b="0" i="0" u="none" strike="noStrike" cap="none">
                <a:solidFill>
                  <a:schemeClr val="accent3"/>
                </a:solidFill>
                <a:latin typeface="Open Sans"/>
                <a:ea typeface="Open Sans"/>
                <a:cs typeface="Open Sans"/>
                <a:sym typeface="Open Sans"/>
              </a:defRPr>
            </a:lvl3pPr>
            <a:lvl4pPr marL="1828800" marR="0" lvl="3" indent="-228600" algn="l" rtl="0">
              <a:spcBef>
                <a:spcPts val="180"/>
              </a:spcBef>
              <a:spcAft>
                <a:spcPts val="0"/>
              </a:spcAft>
              <a:buClr>
                <a:schemeClr val="accent3"/>
              </a:buClr>
              <a:buSzPts val="900"/>
              <a:buFont typeface="Arial"/>
              <a:buNone/>
              <a:defRPr sz="900" b="0" i="0" u="none" strike="noStrike" cap="none">
                <a:solidFill>
                  <a:schemeClr val="accent3"/>
                </a:solidFill>
                <a:latin typeface="Open Sans"/>
                <a:ea typeface="Open Sans"/>
                <a:cs typeface="Open Sans"/>
                <a:sym typeface="Open Sans"/>
              </a:defRPr>
            </a:lvl4pPr>
            <a:lvl5pPr marL="2286000" marR="0" lvl="4" indent="-228600" algn="l" rtl="0">
              <a:spcBef>
                <a:spcPts val="180"/>
              </a:spcBef>
              <a:spcAft>
                <a:spcPts val="0"/>
              </a:spcAft>
              <a:buClr>
                <a:schemeClr val="accent3"/>
              </a:buClr>
              <a:buSzPts val="900"/>
              <a:buFont typeface="Arial"/>
              <a:buNone/>
              <a:defRPr sz="900" b="0" i="0" u="none" strike="noStrike" cap="none">
                <a:solidFill>
                  <a:schemeClr val="accent3"/>
                </a:solidFill>
                <a:latin typeface="Open Sans"/>
                <a:ea typeface="Open Sans"/>
                <a:cs typeface="Open Sans"/>
                <a:sym typeface="Open Sans"/>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9pPr>
          </a:lstStyle>
          <a:p>
            <a:endParaRPr/>
          </a:p>
        </p:txBody>
      </p:sp>
      <p:sp>
        <p:nvSpPr>
          <p:cNvPr id="41" name="Shape 41"/>
          <p:cNvSpPr txBox="1">
            <a:spLocks noGrp="1"/>
          </p:cNvSpPr>
          <p:nvPr>
            <p:ph type="body" idx="3"/>
          </p:nvPr>
        </p:nvSpPr>
        <p:spPr>
          <a:xfrm>
            <a:off x="457200" y="316782"/>
            <a:ext cx="3495675" cy="488017"/>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Clr>
                <a:schemeClr val="accent3"/>
              </a:buClr>
              <a:buSzPts val="1800"/>
              <a:buFont typeface="Arial"/>
              <a:buNone/>
              <a:defRPr sz="1800" b="1" i="0" u="none" strike="noStrike" cap="none">
                <a:solidFill>
                  <a:schemeClr val="accent3"/>
                </a:solidFill>
                <a:latin typeface="Open Sans"/>
                <a:ea typeface="Open Sans"/>
                <a:cs typeface="Open Sans"/>
                <a:sym typeface="Open Sans"/>
              </a:defRPr>
            </a:lvl1pPr>
            <a:lvl2pPr marL="914400" marR="0" lvl="1" indent="-355600" algn="l" rtl="0">
              <a:spcBef>
                <a:spcPts val="400"/>
              </a:spcBef>
              <a:spcAft>
                <a:spcPts val="0"/>
              </a:spcAft>
              <a:buClr>
                <a:schemeClr val="accent3"/>
              </a:buClr>
              <a:buSzPts val="2000"/>
              <a:buFont typeface="Arial"/>
              <a:buChar char="–"/>
              <a:defRPr sz="2000" b="0" i="0" u="none" strike="noStrike" cap="none">
                <a:solidFill>
                  <a:schemeClr val="accent3"/>
                </a:solidFill>
                <a:latin typeface="Open Sans"/>
                <a:ea typeface="Open Sans"/>
                <a:cs typeface="Open Sans"/>
                <a:sym typeface="Open Sans"/>
              </a:defRPr>
            </a:lvl2pPr>
            <a:lvl3pPr marL="1371600" marR="0" lvl="2" indent="-342900" algn="l" rtl="0">
              <a:spcBef>
                <a:spcPts val="360"/>
              </a:spcBef>
              <a:spcAft>
                <a:spcPts val="0"/>
              </a:spcAft>
              <a:buClr>
                <a:schemeClr val="accent3"/>
              </a:buClr>
              <a:buSzPts val="1800"/>
              <a:buFont typeface="Arial"/>
              <a:buChar char="•"/>
              <a:defRPr sz="1800" b="0" i="0" u="none" strike="noStrike" cap="none">
                <a:solidFill>
                  <a:schemeClr val="accent3"/>
                </a:solidFill>
                <a:latin typeface="Open Sans"/>
                <a:ea typeface="Open Sans"/>
                <a:cs typeface="Open Sans"/>
                <a:sym typeface="Open Sans"/>
              </a:defRPr>
            </a:lvl3pPr>
            <a:lvl4pPr marL="1828800" marR="0" lvl="3" indent="-330200" algn="l" rtl="0">
              <a:spcBef>
                <a:spcPts val="320"/>
              </a:spcBef>
              <a:spcAft>
                <a:spcPts val="0"/>
              </a:spcAft>
              <a:buClr>
                <a:schemeClr val="accent3"/>
              </a:buClr>
              <a:buSzPts val="1600"/>
              <a:buFont typeface="Arial"/>
              <a:buChar char="–"/>
              <a:defRPr sz="1600" b="0" i="0" u="none" strike="noStrike" cap="none">
                <a:solidFill>
                  <a:schemeClr val="accent3"/>
                </a:solidFill>
                <a:latin typeface="Open Sans"/>
                <a:ea typeface="Open Sans"/>
                <a:cs typeface="Open Sans"/>
                <a:sym typeface="Open Sans"/>
              </a:defRPr>
            </a:lvl4pPr>
            <a:lvl5pPr marL="2286000" marR="0" lvl="4" indent="-317500" algn="l" rtl="0">
              <a:spcBef>
                <a:spcPts val="280"/>
              </a:spcBef>
              <a:spcAft>
                <a:spcPts val="0"/>
              </a:spcAft>
              <a:buClr>
                <a:schemeClr val="accent3"/>
              </a:buClr>
              <a:buSzPts val="1400"/>
              <a:buFont typeface="Arial"/>
              <a:buChar char="»"/>
              <a:defRPr sz="1400" b="0" i="0" u="none" strike="noStrike" cap="none">
                <a:solidFill>
                  <a:schemeClr val="accent3"/>
                </a:solidFill>
                <a:latin typeface="Open Sans"/>
                <a:ea typeface="Open Sans"/>
                <a:cs typeface="Open Sans"/>
                <a:sym typeface="Open Sans"/>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42" name="Shape 42"/>
          <p:cNvSpPr txBox="1">
            <a:spLocks noGrp="1"/>
          </p:cNvSpPr>
          <p:nvPr>
            <p:ph type="body" idx="4"/>
          </p:nvPr>
        </p:nvSpPr>
        <p:spPr>
          <a:xfrm>
            <a:off x="3416031" y="344184"/>
            <a:ext cx="2238375" cy="492365"/>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Clr>
                <a:schemeClr val="accent6"/>
              </a:buClr>
              <a:buSzPts val="1800"/>
              <a:buFont typeface="Arial"/>
              <a:buNone/>
              <a:defRPr sz="1800" b="1" i="0" u="none" strike="noStrike" cap="none">
                <a:solidFill>
                  <a:schemeClr val="accent6"/>
                </a:solidFill>
                <a:latin typeface="Open Sans"/>
                <a:ea typeface="Open Sans"/>
                <a:cs typeface="Open Sans"/>
                <a:sym typeface="Open Sans"/>
              </a:defRPr>
            </a:lvl1pPr>
            <a:lvl2pPr marL="914400" marR="0" lvl="1" indent="-355600" algn="l" rtl="0">
              <a:spcBef>
                <a:spcPts val="400"/>
              </a:spcBef>
              <a:spcAft>
                <a:spcPts val="0"/>
              </a:spcAft>
              <a:buClr>
                <a:schemeClr val="accent3"/>
              </a:buClr>
              <a:buSzPts val="2000"/>
              <a:buFont typeface="Arial"/>
              <a:buChar char="–"/>
              <a:defRPr sz="2000" b="0" i="0" u="none" strike="noStrike" cap="none">
                <a:solidFill>
                  <a:schemeClr val="accent3"/>
                </a:solidFill>
                <a:latin typeface="Open Sans"/>
                <a:ea typeface="Open Sans"/>
                <a:cs typeface="Open Sans"/>
                <a:sym typeface="Open Sans"/>
              </a:defRPr>
            </a:lvl2pPr>
            <a:lvl3pPr marL="1371600" marR="0" lvl="2" indent="-342900" algn="l" rtl="0">
              <a:spcBef>
                <a:spcPts val="360"/>
              </a:spcBef>
              <a:spcAft>
                <a:spcPts val="0"/>
              </a:spcAft>
              <a:buClr>
                <a:schemeClr val="accent3"/>
              </a:buClr>
              <a:buSzPts val="1800"/>
              <a:buFont typeface="Arial"/>
              <a:buChar char="•"/>
              <a:defRPr sz="1800" b="0" i="0" u="none" strike="noStrike" cap="none">
                <a:solidFill>
                  <a:schemeClr val="accent3"/>
                </a:solidFill>
                <a:latin typeface="Open Sans"/>
                <a:ea typeface="Open Sans"/>
                <a:cs typeface="Open Sans"/>
                <a:sym typeface="Open Sans"/>
              </a:defRPr>
            </a:lvl3pPr>
            <a:lvl4pPr marL="1828800" marR="0" lvl="3" indent="-330200" algn="l" rtl="0">
              <a:spcBef>
                <a:spcPts val="320"/>
              </a:spcBef>
              <a:spcAft>
                <a:spcPts val="0"/>
              </a:spcAft>
              <a:buClr>
                <a:schemeClr val="accent3"/>
              </a:buClr>
              <a:buSzPts val="1600"/>
              <a:buFont typeface="Arial"/>
              <a:buChar char="–"/>
              <a:defRPr sz="1600" b="0" i="0" u="none" strike="noStrike" cap="none">
                <a:solidFill>
                  <a:schemeClr val="accent3"/>
                </a:solidFill>
                <a:latin typeface="Open Sans"/>
                <a:ea typeface="Open Sans"/>
                <a:cs typeface="Open Sans"/>
                <a:sym typeface="Open Sans"/>
              </a:defRPr>
            </a:lvl4pPr>
            <a:lvl5pPr marL="2286000" marR="0" lvl="4" indent="-317500" algn="l" rtl="0">
              <a:spcBef>
                <a:spcPts val="280"/>
              </a:spcBef>
              <a:spcAft>
                <a:spcPts val="0"/>
              </a:spcAft>
              <a:buClr>
                <a:schemeClr val="accent3"/>
              </a:buClr>
              <a:buSzPts val="1400"/>
              <a:buFont typeface="Arial"/>
              <a:buChar char="»"/>
              <a:defRPr sz="1400" b="0" i="0" u="none" strike="noStrike" cap="none">
                <a:solidFill>
                  <a:schemeClr val="accent3"/>
                </a:solidFill>
                <a:latin typeface="Open Sans"/>
                <a:ea typeface="Open Sans"/>
                <a:cs typeface="Open Sans"/>
                <a:sym typeface="Open Sans"/>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43"/>
        <p:cNvGrpSpPr/>
        <p:nvPr/>
      </p:nvGrpSpPr>
      <p:grpSpPr>
        <a:xfrm>
          <a:off x="0" y="0"/>
          <a:ext cx="0" cy="0"/>
          <a:chOff x="0" y="0"/>
          <a:chExt cx="0" cy="0"/>
        </a:xfrm>
      </p:grpSpPr>
      <p:sp>
        <p:nvSpPr>
          <p:cNvPr id="44" name="Shape 44"/>
          <p:cNvSpPr txBox="1">
            <a:spLocks noGrp="1"/>
          </p:cNvSpPr>
          <p:nvPr>
            <p:ph type="title"/>
          </p:nvPr>
        </p:nvSpPr>
        <p:spPr>
          <a:xfrm>
            <a:off x="457200" y="1250032"/>
            <a:ext cx="7766050" cy="1150353"/>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Clr>
                <a:schemeClr val="accent3"/>
              </a:buClr>
              <a:buSzPts val="4200"/>
              <a:buFont typeface="Open Sans"/>
              <a:buNone/>
              <a:defRPr sz="4200" b="0" i="0" u="none" strike="noStrike" cap="none">
                <a:solidFill>
                  <a:schemeClr val="accent3"/>
                </a:solidFill>
                <a:latin typeface="Open Sans"/>
                <a:ea typeface="Open Sans"/>
                <a:cs typeface="Open Sans"/>
                <a:sym typeface="Open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45" name="Shape 45"/>
          <p:cNvSpPr txBox="1">
            <a:spLocks noGrp="1"/>
          </p:cNvSpPr>
          <p:nvPr>
            <p:ph type="body" idx="1"/>
          </p:nvPr>
        </p:nvSpPr>
        <p:spPr>
          <a:xfrm>
            <a:off x="482600" y="2400385"/>
            <a:ext cx="7740650" cy="2064669"/>
          </a:xfrm>
          <a:prstGeom prst="rect">
            <a:avLst/>
          </a:prstGeom>
          <a:noFill/>
          <a:ln>
            <a:noFill/>
          </a:ln>
        </p:spPr>
        <p:txBody>
          <a:bodyPr spcFirstLastPara="1" wrap="square" lIns="91425" tIns="91425" rIns="91425" bIns="91425" anchor="t" anchorCtr="0"/>
          <a:lstStyle>
            <a:lvl1pPr marL="457200" marR="0" lvl="0" indent="-368300" algn="l" rtl="0">
              <a:spcBef>
                <a:spcPts val="440"/>
              </a:spcBef>
              <a:spcAft>
                <a:spcPts val="0"/>
              </a:spcAft>
              <a:buClr>
                <a:schemeClr val="accent3"/>
              </a:buClr>
              <a:buSzPts val="2200"/>
              <a:buFont typeface="Arial"/>
              <a:buChar char="•"/>
              <a:defRPr sz="2200" b="0" i="0" u="none" strike="noStrike" cap="none">
                <a:solidFill>
                  <a:schemeClr val="accent3"/>
                </a:solidFill>
                <a:latin typeface="Open Sans"/>
                <a:ea typeface="Open Sans"/>
                <a:cs typeface="Open Sans"/>
                <a:sym typeface="Open Sans"/>
              </a:defRPr>
            </a:lvl1pPr>
            <a:lvl2pPr marL="914400" marR="0" lvl="1" indent="-355600" algn="l" rtl="0">
              <a:spcBef>
                <a:spcPts val="400"/>
              </a:spcBef>
              <a:spcAft>
                <a:spcPts val="0"/>
              </a:spcAft>
              <a:buClr>
                <a:schemeClr val="accent3"/>
              </a:buClr>
              <a:buSzPts val="2000"/>
              <a:buFont typeface="Arial"/>
              <a:buChar char="–"/>
              <a:defRPr sz="2000" b="0" i="0" u="none" strike="noStrike" cap="none">
                <a:solidFill>
                  <a:schemeClr val="accent3"/>
                </a:solidFill>
                <a:latin typeface="Open Sans"/>
                <a:ea typeface="Open Sans"/>
                <a:cs typeface="Open Sans"/>
                <a:sym typeface="Open Sans"/>
              </a:defRPr>
            </a:lvl2pPr>
            <a:lvl3pPr marL="1371600" marR="0" lvl="2" indent="-342900" algn="l" rtl="0">
              <a:spcBef>
                <a:spcPts val="360"/>
              </a:spcBef>
              <a:spcAft>
                <a:spcPts val="0"/>
              </a:spcAft>
              <a:buClr>
                <a:schemeClr val="accent3"/>
              </a:buClr>
              <a:buSzPts val="1800"/>
              <a:buFont typeface="Arial"/>
              <a:buChar char="•"/>
              <a:defRPr sz="1800" b="0" i="0" u="none" strike="noStrike" cap="none">
                <a:solidFill>
                  <a:schemeClr val="accent3"/>
                </a:solidFill>
                <a:latin typeface="Open Sans"/>
                <a:ea typeface="Open Sans"/>
                <a:cs typeface="Open Sans"/>
                <a:sym typeface="Open Sans"/>
              </a:defRPr>
            </a:lvl3pPr>
            <a:lvl4pPr marL="1828800" marR="0" lvl="3" indent="-330200" algn="l" rtl="0">
              <a:spcBef>
                <a:spcPts val="320"/>
              </a:spcBef>
              <a:spcAft>
                <a:spcPts val="0"/>
              </a:spcAft>
              <a:buClr>
                <a:schemeClr val="accent3"/>
              </a:buClr>
              <a:buSzPts val="1600"/>
              <a:buFont typeface="Arial"/>
              <a:buChar char="–"/>
              <a:defRPr sz="1600" b="0" i="0" u="none" strike="noStrike" cap="none">
                <a:solidFill>
                  <a:schemeClr val="accent3"/>
                </a:solidFill>
                <a:latin typeface="Open Sans"/>
                <a:ea typeface="Open Sans"/>
                <a:cs typeface="Open Sans"/>
                <a:sym typeface="Open Sans"/>
              </a:defRPr>
            </a:lvl4pPr>
            <a:lvl5pPr marL="2286000" marR="0" lvl="4" indent="-317500" algn="l" rtl="0">
              <a:spcBef>
                <a:spcPts val="280"/>
              </a:spcBef>
              <a:spcAft>
                <a:spcPts val="0"/>
              </a:spcAft>
              <a:buClr>
                <a:schemeClr val="accent3"/>
              </a:buClr>
              <a:buSzPts val="1400"/>
              <a:buFont typeface="Arial"/>
              <a:buChar char="»"/>
              <a:defRPr sz="1400" b="0" i="0" u="none" strike="noStrike" cap="none">
                <a:solidFill>
                  <a:schemeClr val="accent3"/>
                </a:solidFill>
                <a:latin typeface="Open Sans"/>
                <a:ea typeface="Open Sans"/>
                <a:cs typeface="Open Sans"/>
                <a:sym typeface="Open Sans"/>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46" name="Shape 46"/>
          <p:cNvSpPr txBox="1">
            <a:spLocks noGrp="1"/>
          </p:cNvSpPr>
          <p:nvPr>
            <p:ph type="body" idx="2"/>
          </p:nvPr>
        </p:nvSpPr>
        <p:spPr>
          <a:xfrm>
            <a:off x="457200" y="331939"/>
            <a:ext cx="3495675" cy="488017"/>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Clr>
                <a:srgbClr val="595959"/>
              </a:buClr>
              <a:buSzPts val="1800"/>
              <a:buFont typeface="Arial"/>
              <a:buNone/>
              <a:defRPr sz="1800" b="1" i="0" u="none" strike="noStrike" cap="none">
                <a:solidFill>
                  <a:srgbClr val="595959"/>
                </a:solidFill>
                <a:latin typeface="Open Sans"/>
                <a:ea typeface="Open Sans"/>
                <a:cs typeface="Open Sans"/>
                <a:sym typeface="Open Sans"/>
              </a:defRPr>
            </a:lvl1pPr>
            <a:lvl2pPr marL="914400" marR="0" lvl="1" indent="-355600" algn="l" rtl="0">
              <a:spcBef>
                <a:spcPts val="400"/>
              </a:spcBef>
              <a:spcAft>
                <a:spcPts val="0"/>
              </a:spcAft>
              <a:buClr>
                <a:schemeClr val="accent3"/>
              </a:buClr>
              <a:buSzPts val="2000"/>
              <a:buFont typeface="Arial"/>
              <a:buChar char="–"/>
              <a:defRPr sz="2000" b="0" i="0" u="none" strike="noStrike" cap="none">
                <a:solidFill>
                  <a:schemeClr val="accent3"/>
                </a:solidFill>
                <a:latin typeface="Open Sans"/>
                <a:ea typeface="Open Sans"/>
                <a:cs typeface="Open Sans"/>
                <a:sym typeface="Open Sans"/>
              </a:defRPr>
            </a:lvl2pPr>
            <a:lvl3pPr marL="1371600" marR="0" lvl="2" indent="-342900" algn="l" rtl="0">
              <a:spcBef>
                <a:spcPts val="360"/>
              </a:spcBef>
              <a:spcAft>
                <a:spcPts val="0"/>
              </a:spcAft>
              <a:buClr>
                <a:schemeClr val="accent3"/>
              </a:buClr>
              <a:buSzPts val="1800"/>
              <a:buFont typeface="Arial"/>
              <a:buChar char="•"/>
              <a:defRPr sz="1800" b="0" i="0" u="none" strike="noStrike" cap="none">
                <a:solidFill>
                  <a:schemeClr val="accent3"/>
                </a:solidFill>
                <a:latin typeface="Open Sans"/>
                <a:ea typeface="Open Sans"/>
                <a:cs typeface="Open Sans"/>
                <a:sym typeface="Open Sans"/>
              </a:defRPr>
            </a:lvl3pPr>
            <a:lvl4pPr marL="1828800" marR="0" lvl="3" indent="-330200" algn="l" rtl="0">
              <a:spcBef>
                <a:spcPts val="320"/>
              </a:spcBef>
              <a:spcAft>
                <a:spcPts val="0"/>
              </a:spcAft>
              <a:buClr>
                <a:schemeClr val="accent3"/>
              </a:buClr>
              <a:buSzPts val="1600"/>
              <a:buFont typeface="Arial"/>
              <a:buChar char="–"/>
              <a:defRPr sz="1600" b="0" i="0" u="none" strike="noStrike" cap="none">
                <a:solidFill>
                  <a:schemeClr val="accent3"/>
                </a:solidFill>
                <a:latin typeface="Open Sans"/>
                <a:ea typeface="Open Sans"/>
                <a:cs typeface="Open Sans"/>
                <a:sym typeface="Open Sans"/>
              </a:defRPr>
            </a:lvl4pPr>
            <a:lvl5pPr marL="2286000" marR="0" lvl="4" indent="-317500" algn="l" rtl="0">
              <a:spcBef>
                <a:spcPts val="280"/>
              </a:spcBef>
              <a:spcAft>
                <a:spcPts val="0"/>
              </a:spcAft>
              <a:buClr>
                <a:schemeClr val="accent3"/>
              </a:buClr>
              <a:buSzPts val="1400"/>
              <a:buFont typeface="Arial"/>
              <a:buChar char="»"/>
              <a:defRPr sz="1400" b="0" i="0" u="none" strike="noStrike" cap="none">
                <a:solidFill>
                  <a:schemeClr val="accent3"/>
                </a:solidFill>
                <a:latin typeface="Open Sans"/>
                <a:ea typeface="Open Sans"/>
                <a:cs typeface="Open Sans"/>
                <a:sym typeface="Open Sans"/>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47" name="Shape 47"/>
          <p:cNvSpPr txBox="1">
            <a:spLocks noGrp="1"/>
          </p:cNvSpPr>
          <p:nvPr>
            <p:ph type="body" idx="3"/>
          </p:nvPr>
        </p:nvSpPr>
        <p:spPr>
          <a:xfrm>
            <a:off x="3349625" y="331939"/>
            <a:ext cx="2238375" cy="492365"/>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Clr>
                <a:schemeClr val="accent6"/>
              </a:buClr>
              <a:buSzPts val="1800"/>
              <a:buFont typeface="Arial"/>
              <a:buNone/>
              <a:defRPr sz="1800" b="1" i="0" u="none" strike="noStrike" cap="none">
                <a:solidFill>
                  <a:schemeClr val="accent6"/>
                </a:solidFill>
                <a:latin typeface="Open Sans"/>
                <a:ea typeface="Open Sans"/>
                <a:cs typeface="Open Sans"/>
                <a:sym typeface="Open Sans"/>
              </a:defRPr>
            </a:lvl1pPr>
            <a:lvl2pPr marL="914400" marR="0" lvl="1" indent="-355600" algn="l" rtl="0">
              <a:spcBef>
                <a:spcPts val="400"/>
              </a:spcBef>
              <a:spcAft>
                <a:spcPts val="0"/>
              </a:spcAft>
              <a:buClr>
                <a:schemeClr val="accent3"/>
              </a:buClr>
              <a:buSzPts val="2000"/>
              <a:buFont typeface="Arial"/>
              <a:buChar char="–"/>
              <a:defRPr sz="2000" b="0" i="0" u="none" strike="noStrike" cap="none">
                <a:solidFill>
                  <a:schemeClr val="accent3"/>
                </a:solidFill>
                <a:latin typeface="Open Sans"/>
                <a:ea typeface="Open Sans"/>
                <a:cs typeface="Open Sans"/>
                <a:sym typeface="Open Sans"/>
              </a:defRPr>
            </a:lvl2pPr>
            <a:lvl3pPr marL="1371600" marR="0" lvl="2" indent="-342900" algn="l" rtl="0">
              <a:spcBef>
                <a:spcPts val="360"/>
              </a:spcBef>
              <a:spcAft>
                <a:spcPts val="0"/>
              </a:spcAft>
              <a:buClr>
                <a:schemeClr val="accent3"/>
              </a:buClr>
              <a:buSzPts val="1800"/>
              <a:buFont typeface="Arial"/>
              <a:buChar char="•"/>
              <a:defRPr sz="1800" b="0" i="0" u="none" strike="noStrike" cap="none">
                <a:solidFill>
                  <a:schemeClr val="accent3"/>
                </a:solidFill>
                <a:latin typeface="Open Sans"/>
                <a:ea typeface="Open Sans"/>
                <a:cs typeface="Open Sans"/>
                <a:sym typeface="Open Sans"/>
              </a:defRPr>
            </a:lvl3pPr>
            <a:lvl4pPr marL="1828800" marR="0" lvl="3" indent="-330200" algn="l" rtl="0">
              <a:spcBef>
                <a:spcPts val="320"/>
              </a:spcBef>
              <a:spcAft>
                <a:spcPts val="0"/>
              </a:spcAft>
              <a:buClr>
                <a:schemeClr val="accent3"/>
              </a:buClr>
              <a:buSzPts val="1600"/>
              <a:buFont typeface="Arial"/>
              <a:buChar char="–"/>
              <a:defRPr sz="1600" b="0" i="0" u="none" strike="noStrike" cap="none">
                <a:solidFill>
                  <a:schemeClr val="accent3"/>
                </a:solidFill>
                <a:latin typeface="Open Sans"/>
                <a:ea typeface="Open Sans"/>
                <a:cs typeface="Open Sans"/>
                <a:sym typeface="Open Sans"/>
              </a:defRPr>
            </a:lvl4pPr>
            <a:lvl5pPr marL="2286000" marR="0" lvl="4" indent="-317500" algn="l" rtl="0">
              <a:spcBef>
                <a:spcPts val="280"/>
              </a:spcBef>
              <a:spcAft>
                <a:spcPts val="0"/>
              </a:spcAft>
              <a:buClr>
                <a:schemeClr val="accent3"/>
              </a:buClr>
              <a:buSzPts val="1400"/>
              <a:buFont typeface="Arial"/>
              <a:buChar char="»"/>
              <a:defRPr sz="1400" b="0" i="0" u="none" strike="noStrike" cap="none">
                <a:solidFill>
                  <a:schemeClr val="accent3"/>
                </a:solidFill>
                <a:latin typeface="Open Sans"/>
                <a:ea typeface="Open Sans"/>
                <a:cs typeface="Open Sans"/>
                <a:sym typeface="Open Sans"/>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568325" y="2017295"/>
            <a:ext cx="7772400" cy="1996573"/>
          </a:xfrm>
          <a:prstGeom prst="rect">
            <a:avLst/>
          </a:prstGeom>
          <a:noFill/>
          <a:ln>
            <a:noFill/>
          </a:ln>
        </p:spPr>
        <p:txBody>
          <a:bodyPr spcFirstLastPara="1" wrap="square" lIns="91425" tIns="91425" rIns="91425" bIns="91425" anchor="t" anchorCtr="0"/>
          <a:lstStyle>
            <a:lvl1pPr marR="0" lvl="0" algn="l" rtl="0">
              <a:spcBef>
                <a:spcPts val="0"/>
              </a:spcBef>
              <a:spcAft>
                <a:spcPts val="0"/>
              </a:spcAft>
              <a:buClr>
                <a:schemeClr val="accent3"/>
              </a:buClr>
              <a:buSzPts val="4200"/>
              <a:buFont typeface="Open Sans"/>
              <a:buNone/>
              <a:defRPr sz="4200" b="0" i="0" u="none" strike="noStrike" cap="none">
                <a:solidFill>
                  <a:schemeClr val="accent3"/>
                </a:solidFill>
                <a:latin typeface="Open Sans"/>
                <a:ea typeface="Open Sans"/>
                <a:cs typeface="Open Sans"/>
                <a:sym typeface="Open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0" name="Shape 50"/>
          <p:cNvSpPr txBox="1">
            <a:spLocks noGrp="1"/>
          </p:cNvSpPr>
          <p:nvPr>
            <p:ph type="body" idx="1"/>
          </p:nvPr>
        </p:nvSpPr>
        <p:spPr>
          <a:xfrm>
            <a:off x="568325" y="1019341"/>
            <a:ext cx="7772400" cy="895685"/>
          </a:xfrm>
          <a:prstGeom prst="rect">
            <a:avLst/>
          </a:prstGeom>
          <a:noFill/>
          <a:ln>
            <a:noFill/>
          </a:ln>
        </p:spPr>
        <p:txBody>
          <a:bodyPr spcFirstLastPara="1" wrap="square" lIns="91425" tIns="91425" rIns="91425" bIns="91425" anchor="b" anchorCtr="0"/>
          <a:lstStyle>
            <a:lvl1pPr marL="457200" marR="0" lvl="0" indent="-228600" algn="l" rtl="0">
              <a:spcBef>
                <a:spcPts val="440"/>
              </a:spcBef>
              <a:spcAft>
                <a:spcPts val="0"/>
              </a:spcAft>
              <a:buClr>
                <a:schemeClr val="accent3"/>
              </a:buClr>
              <a:buSzPts val="2200"/>
              <a:buFont typeface="Arial"/>
              <a:buNone/>
              <a:defRPr sz="2200" b="0" i="0" u="none" strike="noStrike" cap="none">
                <a:solidFill>
                  <a:schemeClr val="accent3"/>
                </a:solidFill>
                <a:latin typeface="Open Sans"/>
                <a:ea typeface="Open Sans"/>
                <a:cs typeface="Open Sans"/>
                <a:sym typeface="Open Sans"/>
              </a:defRPr>
            </a:lvl1pPr>
            <a:lvl2pPr marL="914400" marR="0" lvl="1" indent="-228600" algn="l" rtl="0">
              <a:spcBef>
                <a:spcPts val="360"/>
              </a:spcBef>
              <a:spcAft>
                <a:spcPts val="0"/>
              </a:spcAft>
              <a:buClr>
                <a:srgbClr val="888888"/>
              </a:buClr>
              <a:buSzPts val="1800"/>
              <a:buFont typeface="Arial"/>
              <a:buNone/>
              <a:defRPr sz="1800" b="0" i="0" u="none" strike="noStrike" cap="none">
                <a:solidFill>
                  <a:srgbClr val="888888"/>
                </a:solidFill>
                <a:latin typeface="Open Sans"/>
                <a:ea typeface="Open Sans"/>
                <a:cs typeface="Open Sans"/>
                <a:sym typeface="Open Sans"/>
              </a:defRPr>
            </a:lvl2pPr>
            <a:lvl3pPr marL="1371600" marR="0" lvl="2" indent="-228600" algn="l" rtl="0">
              <a:spcBef>
                <a:spcPts val="320"/>
              </a:spcBef>
              <a:spcAft>
                <a:spcPts val="0"/>
              </a:spcAft>
              <a:buClr>
                <a:srgbClr val="888888"/>
              </a:buClr>
              <a:buSzPts val="1600"/>
              <a:buFont typeface="Arial"/>
              <a:buNone/>
              <a:defRPr sz="1600" b="0" i="0" u="none" strike="noStrike" cap="none">
                <a:solidFill>
                  <a:srgbClr val="888888"/>
                </a:solidFill>
                <a:latin typeface="Open Sans"/>
                <a:ea typeface="Open Sans"/>
                <a:cs typeface="Open Sans"/>
                <a:sym typeface="Open Sans"/>
              </a:defRPr>
            </a:lvl3pPr>
            <a:lvl4pPr marL="1828800" marR="0" lvl="3" indent="-228600" algn="l" rtl="0">
              <a:spcBef>
                <a:spcPts val="280"/>
              </a:spcBef>
              <a:spcAft>
                <a:spcPts val="0"/>
              </a:spcAft>
              <a:buClr>
                <a:srgbClr val="888888"/>
              </a:buClr>
              <a:buSzPts val="1400"/>
              <a:buFont typeface="Arial"/>
              <a:buNone/>
              <a:defRPr sz="1400" b="0" i="0" u="none" strike="noStrike" cap="none">
                <a:solidFill>
                  <a:srgbClr val="888888"/>
                </a:solidFill>
                <a:latin typeface="Open Sans"/>
                <a:ea typeface="Open Sans"/>
                <a:cs typeface="Open Sans"/>
                <a:sym typeface="Open Sans"/>
              </a:defRPr>
            </a:lvl4pPr>
            <a:lvl5pPr marL="2286000" marR="0" lvl="4" indent="-228600" algn="l" rtl="0">
              <a:spcBef>
                <a:spcPts val="280"/>
              </a:spcBef>
              <a:spcAft>
                <a:spcPts val="0"/>
              </a:spcAft>
              <a:buClr>
                <a:srgbClr val="888888"/>
              </a:buClr>
              <a:buSzPts val="1400"/>
              <a:buFont typeface="Arial"/>
              <a:buNone/>
              <a:defRPr sz="1400" b="0" i="0" u="none" strike="noStrike" cap="none">
                <a:solidFill>
                  <a:srgbClr val="888888"/>
                </a:solidFill>
                <a:latin typeface="Open Sans"/>
                <a:ea typeface="Open Sans"/>
                <a:cs typeface="Open Sans"/>
                <a:sym typeface="Open Sans"/>
              </a:defRPr>
            </a:lvl5pPr>
            <a:lvl6pPr marL="2743200" marR="0" lvl="5"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6pPr>
            <a:lvl7pPr marL="3200400" marR="0" lvl="6"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7pPr>
            <a:lvl8pPr marL="3657600" marR="0" lvl="7"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8pPr>
            <a:lvl9pPr marL="4114800" marR="0" lvl="8" indent="-228600" algn="l" rtl="0">
              <a:spcBef>
                <a:spcPts val="280"/>
              </a:spcBef>
              <a:spcAft>
                <a:spcPts val="0"/>
              </a:spcAft>
              <a:buClr>
                <a:srgbClr val="888888"/>
              </a:buClr>
              <a:buSzPts val="1400"/>
              <a:buFont typeface="Arial"/>
              <a:buNone/>
              <a:defRPr sz="1400" b="0" i="0" u="none" strike="noStrike" cap="none">
                <a:solidFill>
                  <a:srgbClr val="888888"/>
                </a:solidFill>
                <a:latin typeface="Calibri"/>
                <a:ea typeface="Calibri"/>
                <a:cs typeface="Calibri"/>
                <a:sym typeface="Calibri"/>
              </a:defRPr>
            </a:lvl9pPr>
          </a:lstStyle>
          <a:p>
            <a:endParaRPr/>
          </a:p>
        </p:txBody>
      </p:sp>
      <p:sp>
        <p:nvSpPr>
          <p:cNvPr id="51" name="Shape 51"/>
          <p:cNvSpPr txBox="1">
            <a:spLocks noGrp="1"/>
          </p:cNvSpPr>
          <p:nvPr>
            <p:ph type="body" idx="2"/>
          </p:nvPr>
        </p:nvSpPr>
        <p:spPr>
          <a:xfrm>
            <a:off x="457200" y="316782"/>
            <a:ext cx="3495675" cy="488017"/>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Clr>
                <a:schemeClr val="accent3"/>
              </a:buClr>
              <a:buSzPts val="1800"/>
              <a:buFont typeface="Arial"/>
              <a:buNone/>
              <a:defRPr sz="1800" b="1" i="0" u="none" strike="noStrike" cap="none">
                <a:solidFill>
                  <a:schemeClr val="accent3"/>
                </a:solidFill>
                <a:latin typeface="Open Sans"/>
                <a:ea typeface="Open Sans"/>
                <a:cs typeface="Open Sans"/>
                <a:sym typeface="Open Sans"/>
              </a:defRPr>
            </a:lvl1pPr>
            <a:lvl2pPr marL="914400" marR="0" lvl="1" indent="-355600" algn="l" rtl="0">
              <a:spcBef>
                <a:spcPts val="400"/>
              </a:spcBef>
              <a:spcAft>
                <a:spcPts val="0"/>
              </a:spcAft>
              <a:buClr>
                <a:schemeClr val="accent3"/>
              </a:buClr>
              <a:buSzPts val="2000"/>
              <a:buFont typeface="Arial"/>
              <a:buChar char="–"/>
              <a:defRPr sz="2000" b="0" i="0" u="none" strike="noStrike" cap="none">
                <a:solidFill>
                  <a:schemeClr val="accent3"/>
                </a:solidFill>
                <a:latin typeface="Open Sans"/>
                <a:ea typeface="Open Sans"/>
                <a:cs typeface="Open Sans"/>
                <a:sym typeface="Open Sans"/>
              </a:defRPr>
            </a:lvl2pPr>
            <a:lvl3pPr marL="1371600" marR="0" lvl="2" indent="-342900" algn="l" rtl="0">
              <a:spcBef>
                <a:spcPts val="360"/>
              </a:spcBef>
              <a:spcAft>
                <a:spcPts val="0"/>
              </a:spcAft>
              <a:buClr>
                <a:schemeClr val="accent3"/>
              </a:buClr>
              <a:buSzPts val="1800"/>
              <a:buFont typeface="Arial"/>
              <a:buChar char="•"/>
              <a:defRPr sz="1800" b="0" i="0" u="none" strike="noStrike" cap="none">
                <a:solidFill>
                  <a:schemeClr val="accent3"/>
                </a:solidFill>
                <a:latin typeface="Open Sans"/>
                <a:ea typeface="Open Sans"/>
                <a:cs typeface="Open Sans"/>
                <a:sym typeface="Open Sans"/>
              </a:defRPr>
            </a:lvl3pPr>
            <a:lvl4pPr marL="1828800" marR="0" lvl="3" indent="-330200" algn="l" rtl="0">
              <a:spcBef>
                <a:spcPts val="320"/>
              </a:spcBef>
              <a:spcAft>
                <a:spcPts val="0"/>
              </a:spcAft>
              <a:buClr>
                <a:schemeClr val="accent3"/>
              </a:buClr>
              <a:buSzPts val="1600"/>
              <a:buFont typeface="Arial"/>
              <a:buChar char="–"/>
              <a:defRPr sz="1600" b="0" i="0" u="none" strike="noStrike" cap="none">
                <a:solidFill>
                  <a:schemeClr val="accent3"/>
                </a:solidFill>
                <a:latin typeface="Open Sans"/>
                <a:ea typeface="Open Sans"/>
                <a:cs typeface="Open Sans"/>
                <a:sym typeface="Open Sans"/>
              </a:defRPr>
            </a:lvl4pPr>
            <a:lvl5pPr marL="2286000" marR="0" lvl="4" indent="-317500" algn="l" rtl="0">
              <a:spcBef>
                <a:spcPts val="280"/>
              </a:spcBef>
              <a:spcAft>
                <a:spcPts val="0"/>
              </a:spcAft>
              <a:buClr>
                <a:schemeClr val="accent3"/>
              </a:buClr>
              <a:buSzPts val="1400"/>
              <a:buFont typeface="Arial"/>
              <a:buChar char="»"/>
              <a:defRPr sz="1400" b="0" i="0" u="none" strike="noStrike" cap="none">
                <a:solidFill>
                  <a:schemeClr val="accent3"/>
                </a:solidFill>
                <a:latin typeface="Open Sans"/>
                <a:ea typeface="Open Sans"/>
                <a:cs typeface="Open Sans"/>
                <a:sym typeface="Open Sans"/>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52" name="Shape 52"/>
          <p:cNvSpPr txBox="1">
            <a:spLocks noGrp="1"/>
          </p:cNvSpPr>
          <p:nvPr>
            <p:ph type="body" idx="3"/>
          </p:nvPr>
        </p:nvSpPr>
        <p:spPr>
          <a:xfrm>
            <a:off x="3447781" y="332657"/>
            <a:ext cx="2238375" cy="492365"/>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Clr>
                <a:schemeClr val="accent6"/>
              </a:buClr>
              <a:buSzPts val="1800"/>
              <a:buFont typeface="Arial"/>
              <a:buNone/>
              <a:defRPr sz="1800" b="1" i="0" u="none" strike="noStrike" cap="none">
                <a:solidFill>
                  <a:schemeClr val="accent6"/>
                </a:solidFill>
                <a:latin typeface="Open Sans"/>
                <a:ea typeface="Open Sans"/>
                <a:cs typeface="Open Sans"/>
                <a:sym typeface="Open Sans"/>
              </a:defRPr>
            </a:lvl1pPr>
            <a:lvl2pPr marL="914400" marR="0" lvl="1" indent="-355600" algn="l" rtl="0">
              <a:spcBef>
                <a:spcPts val="400"/>
              </a:spcBef>
              <a:spcAft>
                <a:spcPts val="0"/>
              </a:spcAft>
              <a:buClr>
                <a:schemeClr val="accent3"/>
              </a:buClr>
              <a:buSzPts val="2000"/>
              <a:buFont typeface="Arial"/>
              <a:buChar char="–"/>
              <a:defRPr sz="2000" b="0" i="0" u="none" strike="noStrike" cap="none">
                <a:solidFill>
                  <a:schemeClr val="accent3"/>
                </a:solidFill>
                <a:latin typeface="Open Sans"/>
                <a:ea typeface="Open Sans"/>
                <a:cs typeface="Open Sans"/>
                <a:sym typeface="Open Sans"/>
              </a:defRPr>
            </a:lvl2pPr>
            <a:lvl3pPr marL="1371600" marR="0" lvl="2" indent="-342900" algn="l" rtl="0">
              <a:spcBef>
                <a:spcPts val="360"/>
              </a:spcBef>
              <a:spcAft>
                <a:spcPts val="0"/>
              </a:spcAft>
              <a:buClr>
                <a:schemeClr val="accent3"/>
              </a:buClr>
              <a:buSzPts val="1800"/>
              <a:buFont typeface="Arial"/>
              <a:buChar char="•"/>
              <a:defRPr sz="1800" b="0" i="0" u="none" strike="noStrike" cap="none">
                <a:solidFill>
                  <a:schemeClr val="accent3"/>
                </a:solidFill>
                <a:latin typeface="Open Sans"/>
                <a:ea typeface="Open Sans"/>
                <a:cs typeface="Open Sans"/>
                <a:sym typeface="Open Sans"/>
              </a:defRPr>
            </a:lvl3pPr>
            <a:lvl4pPr marL="1828800" marR="0" lvl="3" indent="-330200" algn="l" rtl="0">
              <a:spcBef>
                <a:spcPts val="320"/>
              </a:spcBef>
              <a:spcAft>
                <a:spcPts val="0"/>
              </a:spcAft>
              <a:buClr>
                <a:schemeClr val="accent3"/>
              </a:buClr>
              <a:buSzPts val="1600"/>
              <a:buFont typeface="Arial"/>
              <a:buChar char="–"/>
              <a:defRPr sz="1600" b="0" i="0" u="none" strike="noStrike" cap="none">
                <a:solidFill>
                  <a:schemeClr val="accent3"/>
                </a:solidFill>
                <a:latin typeface="Open Sans"/>
                <a:ea typeface="Open Sans"/>
                <a:cs typeface="Open Sans"/>
                <a:sym typeface="Open Sans"/>
              </a:defRPr>
            </a:lvl4pPr>
            <a:lvl5pPr marL="2286000" marR="0" lvl="4" indent="-317500" algn="l" rtl="0">
              <a:spcBef>
                <a:spcPts val="280"/>
              </a:spcBef>
              <a:spcAft>
                <a:spcPts val="0"/>
              </a:spcAft>
              <a:buClr>
                <a:schemeClr val="accent3"/>
              </a:buClr>
              <a:buSzPts val="1400"/>
              <a:buFont typeface="Arial"/>
              <a:buChar char="»"/>
              <a:defRPr sz="1400" b="0" i="0" u="none" strike="noStrike" cap="none">
                <a:solidFill>
                  <a:schemeClr val="accent3"/>
                </a:solidFill>
                <a:latin typeface="Open Sans"/>
                <a:ea typeface="Open Sans"/>
                <a:cs typeface="Open Sans"/>
                <a:sym typeface="Open Sans"/>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381000" y="3729789"/>
            <a:ext cx="5486400" cy="566738"/>
          </a:xfrm>
          <a:prstGeom prst="rect">
            <a:avLst/>
          </a:prstGeom>
          <a:noFill/>
          <a:ln>
            <a:noFill/>
          </a:ln>
        </p:spPr>
        <p:txBody>
          <a:bodyPr spcFirstLastPara="1" wrap="square" lIns="91425" tIns="91425" rIns="91425" bIns="91425" anchor="b" anchorCtr="0"/>
          <a:lstStyle>
            <a:lvl1pPr marR="0" lvl="0" algn="l" rtl="0">
              <a:spcBef>
                <a:spcPts val="0"/>
              </a:spcBef>
              <a:spcAft>
                <a:spcPts val="0"/>
              </a:spcAft>
              <a:buClr>
                <a:schemeClr val="accent3"/>
              </a:buClr>
              <a:buSzPts val="2000"/>
              <a:buFont typeface="Open Sans"/>
              <a:buNone/>
              <a:defRPr sz="2000" b="1" i="0" u="none" strike="noStrike" cap="none">
                <a:solidFill>
                  <a:schemeClr val="accent3"/>
                </a:solidFill>
                <a:latin typeface="Open Sans"/>
                <a:ea typeface="Open Sans"/>
                <a:cs typeface="Open Sans"/>
                <a:sym typeface="Open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5" name="Shape 55"/>
          <p:cNvSpPr>
            <a:spLocks noGrp="1"/>
          </p:cNvSpPr>
          <p:nvPr>
            <p:ph type="pic" idx="2"/>
          </p:nvPr>
        </p:nvSpPr>
        <p:spPr>
          <a:xfrm>
            <a:off x="381000" y="358775"/>
            <a:ext cx="5486400" cy="3371014"/>
          </a:xfrm>
          <a:prstGeom prst="rect">
            <a:avLst/>
          </a:prstGeom>
          <a:noFill/>
          <a:ln>
            <a:noFill/>
          </a:ln>
        </p:spPr>
        <p:txBody>
          <a:bodyPr spcFirstLastPara="1" wrap="square" lIns="91425" tIns="91425" rIns="91425" bIns="91425" anchor="t" anchorCtr="0"/>
          <a:lstStyle>
            <a:lvl1pPr marR="0" lvl="0" algn="l" rtl="0">
              <a:spcBef>
                <a:spcPts val="640"/>
              </a:spcBef>
              <a:spcAft>
                <a:spcPts val="0"/>
              </a:spcAft>
              <a:buClr>
                <a:schemeClr val="accent3"/>
              </a:buClr>
              <a:buSzPts val="3200"/>
              <a:buFont typeface="Arial"/>
              <a:buNone/>
              <a:defRPr sz="3200" b="0" i="0" u="none" strike="noStrike" cap="none">
                <a:solidFill>
                  <a:schemeClr val="accent3"/>
                </a:solidFill>
                <a:latin typeface="Open Sans"/>
                <a:ea typeface="Open Sans"/>
                <a:cs typeface="Open Sans"/>
                <a:sym typeface="Open Sans"/>
              </a:defRPr>
            </a:lvl1pPr>
            <a:lvl2pPr marR="0" lvl="1" algn="l" rtl="0">
              <a:spcBef>
                <a:spcPts val="560"/>
              </a:spcBef>
              <a:spcAft>
                <a:spcPts val="0"/>
              </a:spcAft>
              <a:buClr>
                <a:schemeClr val="accent3"/>
              </a:buClr>
              <a:buSzPts val="2800"/>
              <a:buFont typeface="Arial"/>
              <a:buNone/>
              <a:defRPr sz="2800" b="0" i="0" u="none" strike="noStrike" cap="none">
                <a:solidFill>
                  <a:schemeClr val="accent3"/>
                </a:solidFill>
                <a:latin typeface="Open Sans"/>
                <a:ea typeface="Open Sans"/>
                <a:cs typeface="Open Sans"/>
                <a:sym typeface="Open Sans"/>
              </a:defRPr>
            </a:lvl2pPr>
            <a:lvl3pPr marR="0" lvl="2" algn="l" rtl="0">
              <a:spcBef>
                <a:spcPts val="480"/>
              </a:spcBef>
              <a:spcAft>
                <a:spcPts val="0"/>
              </a:spcAft>
              <a:buClr>
                <a:schemeClr val="accent3"/>
              </a:buClr>
              <a:buSzPts val="2400"/>
              <a:buFont typeface="Arial"/>
              <a:buNone/>
              <a:defRPr sz="2400" b="0" i="0" u="none" strike="noStrike" cap="none">
                <a:solidFill>
                  <a:schemeClr val="accent3"/>
                </a:solidFill>
                <a:latin typeface="Open Sans"/>
                <a:ea typeface="Open Sans"/>
                <a:cs typeface="Open Sans"/>
                <a:sym typeface="Open Sans"/>
              </a:defRPr>
            </a:lvl3pPr>
            <a:lvl4pPr marR="0" lvl="3" algn="l" rtl="0">
              <a:spcBef>
                <a:spcPts val="400"/>
              </a:spcBef>
              <a:spcAft>
                <a:spcPts val="0"/>
              </a:spcAft>
              <a:buClr>
                <a:schemeClr val="accent3"/>
              </a:buClr>
              <a:buSzPts val="2000"/>
              <a:buFont typeface="Arial"/>
              <a:buNone/>
              <a:defRPr sz="2000" b="0" i="0" u="none" strike="noStrike" cap="none">
                <a:solidFill>
                  <a:schemeClr val="accent3"/>
                </a:solidFill>
                <a:latin typeface="Open Sans"/>
                <a:ea typeface="Open Sans"/>
                <a:cs typeface="Open Sans"/>
                <a:sym typeface="Open Sans"/>
              </a:defRPr>
            </a:lvl4pPr>
            <a:lvl5pPr marR="0" lvl="4" algn="l" rtl="0">
              <a:spcBef>
                <a:spcPts val="400"/>
              </a:spcBef>
              <a:spcAft>
                <a:spcPts val="0"/>
              </a:spcAft>
              <a:buClr>
                <a:schemeClr val="accent3"/>
              </a:buClr>
              <a:buSzPts val="2000"/>
              <a:buFont typeface="Arial"/>
              <a:buNone/>
              <a:defRPr sz="2000" b="0" i="0" u="none" strike="noStrike" cap="none">
                <a:solidFill>
                  <a:schemeClr val="accent3"/>
                </a:solidFill>
                <a:latin typeface="Open Sans"/>
                <a:ea typeface="Open Sans"/>
                <a:cs typeface="Open Sans"/>
                <a:sym typeface="Open Sans"/>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56" name="Shape 56"/>
          <p:cNvSpPr txBox="1">
            <a:spLocks noGrp="1"/>
          </p:cNvSpPr>
          <p:nvPr>
            <p:ph type="body" idx="1"/>
          </p:nvPr>
        </p:nvSpPr>
        <p:spPr>
          <a:xfrm>
            <a:off x="381000" y="4296527"/>
            <a:ext cx="5486400" cy="477294"/>
          </a:xfrm>
          <a:prstGeom prst="rect">
            <a:avLst/>
          </a:prstGeom>
          <a:noFill/>
          <a:ln>
            <a:noFill/>
          </a:ln>
        </p:spPr>
        <p:txBody>
          <a:bodyPr spcFirstLastPara="1" wrap="square" lIns="91425" tIns="91425" rIns="91425" bIns="91425" anchor="t" anchorCtr="0"/>
          <a:lstStyle>
            <a:lvl1pPr marL="457200" marR="0" lvl="0" indent="-228600" algn="l" rtl="0">
              <a:spcBef>
                <a:spcPts val="280"/>
              </a:spcBef>
              <a:spcAft>
                <a:spcPts val="0"/>
              </a:spcAft>
              <a:buClr>
                <a:schemeClr val="accent3"/>
              </a:buClr>
              <a:buSzPts val="1400"/>
              <a:buFont typeface="Arial"/>
              <a:buNone/>
              <a:defRPr sz="1400" b="0" i="0" u="none" strike="noStrike" cap="none">
                <a:solidFill>
                  <a:schemeClr val="accent3"/>
                </a:solidFill>
                <a:latin typeface="Open Sans"/>
                <a:ea typeface="Open Sans"/>
                <a:cs typeface="Open Sans"/>
                <a:sym typeface="Open Sans"/>
              </a:defRPr>
            </a:lvl1pPr>
            <a:lvl2pPr marL="914400" marR="0" lvl="1" indent="-228600" algn="l" rtl="0">
              <a:spcBef>
                <a:spcPts val="240"/>
              </a:spcBef>
              <a:spcAft>
                <a:spcPts val="0"/>
              </a:spcAft>
              <a:buClr>
                <a:schemeClr val="accent3"/>
              </a:buClr>
              <a:buSzPts val="1200"/>
              <a:buFont typeface="Arial"/>
              <a:buNone/>
              <a:defRPr sz="1200" b="0" i="0" u="none" strike="noStrike" cap="none">
                <a:solidFill>
                  <a:schemeClr val="accent3"/>
                </a:solidFill>
                <a:latin typeface="Open Sans"/>
                <a:ea typeface="Open Sans"/>
                <a:cs typeface="Open Sans"/>
                <a:sym typeface="Open Sans"/>
              </a:defRPr>
            </a:lvl2pPr>
            <a:lvl3pPr marL="1371600" marR="0" lvl="2" indent="-228600" algn="l" rtl="0">
              <a:spcBef>
                <a:spcPts val="200"/>
              </a:spcBef>
              <a:spcAft>
                <a:spcPts val="0"/>
              </a:spcAft>
              <a:buClr>
                <a:schemeClr val="accent3"/>
              </a:buClr>
              <a:buSzPts val="1000"/>
              <a:buFont typeface="Arial"/>
              <a:buNone/>
              <a:defRPr sz="1000" b="0" i="0" u="none" strike="noStrike" cap="none">
                <a:solidFill>
                  <a:schemeClr val="accent3"/>
                </a:solidFill>
                <a:latin typeface="Open Sans"/>
                <a:ea typeface="Open Sans"/>
                <a:cs typeface="Open Sans"/>
                <a:sym typeface="Open Sans"/>
              </a:defRPr>
            </a:lvl3pPr>
            <a:lvl4pPr marL="1828800" marR="0" lvl="3" indent="-228600" algn="l" rtl="0">
              <a:spcBef>
                <a:spcPts val="180"/>
              </a:spcBef>
              <a:spcAft>
                <a:spcPts val="0"/>
              </a:spcAft>
              <a:buClr>
                <a:schemeClr val="accent3"/>
              </a:buClr>
              <a:buSzPts val="900"/>
              <a:buFont typeface="Arial"/>
              <a:buNone/>
              <a:defRPr sz="900" b="0" i="0" u="none" strike="noStrike" cap="none">
                <a:solidFill>
                  <a:schemeClr val="accent3"/>
                </a:solidFill>
                <a:latin typeface="Open Sans"/>
                <a:ea typeface="Open Sans"/>
                <a:cs typeface="Open Sans"/>
                <a:sym typeface="Open Sans"/>
              </a:defRPr>
            </a:lvl4pPr>
            <a:lvl5pPr marL="2286000" marR="0" lvl="4" indent="-228600" algn="l" rtl="0">
              <a:spcBef>
                <a:spcPts val="180"/>
              </a:spcBef>
              <a:spcAft>
                <a:spcPts val="0"/>
              </a:spcAft>
              <a:buClr>
                <a:schemeClr val="accent3"/>
              </a:buClr>
              <a:buSzPts val="900"/>
              <a:buFont typeface="Arial"/>
              <a:buNone/>
              <a:defRPr sz="900" b="0" i="0" u="none" strike="noStrike" cap="none">
                <a:solidFill>
                  <a:schemeClr val="accent3"/>
                </a:solidFill>
                <a:latin typeface="Open Sans"/>
                <a:ea typeface="Open Sans"/>
                <a:cs typeface="Open Sans"/>
                <a:sym typeface="Open Sans"/>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9"/>
        <p:cNvGrpSpPr/>
        <p:nvPr/>
      </p:nvGrpSpPr>
      <p:grpSpPr>
        <a:xfrm>
          <a:off x="0" y="0"/>
          <a:ext cx="0" cy="0"/>
          <a:chOff x="0" y="0"/>
          <a:chExt cx="0" cy="0"/>
        </a:xfrm>
      </p:grpSpPr>
      <p:sp>
        <p:nvSpPr>
          <p:cNvPr id="60" name="Shape 60"/>
          <p:cNvSpPr txBox="1">
            <a:spLocks noGrp="1"/>
          </p:cNvSpPr>
          <p:nvPr>
            <p:ph type="dt" idx="10"/>
          </p:nvPr>
        </p:nvSpPr>
        <p:spPr>
          <a:xfrm>
            <a:off x="457200" y="6356350"/>
            <a:ext cx="2133600" cy="36512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1" name="Shape 61"/>
          <p:cNvSpPr txBox="1">
            <a:spLocks noGrp="1"/>
          </p:cNvSpPr>
          <p:nvPr>
            <p:ph type="ftr" idx="11"/>
          </p:nvPr>
        </p:nvSpPr>
        <p:spPr>
          <a:xfrm>
            <a:off x="3124200" y="6356350"/>
            <a:ext cx="2895600" cy="36512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1800">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62" name="Shape 6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Calibri"/>
                <a:ea typeface="Calibri"/>
                <a:cs typeface="Calibri"/>
                <a:sym typeface="Calibri"/>
              </a:defRPr>
            </a:lvl1pPr>
            <a:lvl2pPr marL="0" marR="0" lvl="1" indent="0" algn="l" rtl="0">
              <a:spcBef>
                <a:spcPts val="0"/>
              </a:spcBef>
              <a:buNone/>
              <a:defRPr sz="1800">
                <a:solidFill>
                  <a:schemeClr val="dk1"/>
                </a:solidFill>
                <a:latin typeface="Calibri"/>
                <a:ea typeface="Calibri"/>
                <a:cs typeface="Calibri"/>
                <a:sym typeface="Calibri"/>
              </a:defRPr>
            </a:lvl2pPr>
            <a:lvl3pPr marL="0" marR="0" lvl="2" indent="0" algn="l" rtl="0">
              <a:spcBef>
                <a:spcPts val="0"/>
              </a:spcBef>
              <a:buNone/>
              <a:defRPr sz="1800">
                <a:solidFill>
                  <a:schemeClr val="dk1"/>
                </a:solidFill>
                <a:latin typeface="Calibri"/>
                <a:ea typeface="Calibri"/>
                <a:cs typeface="Calibri"/>
                <a:sym typeface="Calibri"/>
              </a:defRPr>
            </a:lvl3pPr>
            <a:lvl4pPr marL="0" marR="0" lvl="3" indent="0" algn="l" rtl="0">
              <a:spcBef>
                <a:spcPts val="0"/>
              </a:spcBef>
              <a:buNone/>
              <a:defRPr sz="1800">
                <a:solidFill>
                  <a:schemeClr val="dk1"/>
                </a:solidFill>
                <a:latin typeface="Calibri"/>
                <a:ea typeface="Calibri"/>
                <a:cs typeface="Calibri"/>
                <a:sym typeface="Calibri"/>
              </a:defRPr>
            </a:lvl4pPr>
            <a:lvl5pPr marL="0" marR="0" lvl="4" indent="0" algn="l" rtl="0">
              <a:spcBef>
                <a:spcPts val="0"/>
              </a:spcBef>
              <a:buNone/>
              <a:defRPr sz="1800">
                <a:solidFill>
                  <a:schemeClr val="dk1"/>
                </a:solidFill>
                <a:latin typeface="Calibri"/>
                <a:ea typeface="Calibri"/>
                <a:cs typeface="Calibri"/>
                <a:sym typeface="Calibri"/>
              </a:defRPr>
            </a:lvl5pPr>
            <a:lvl6pPr marL="0" marR="0" lvl="5" indent="0" algn="l" rtl="0">
              <a:spcBef>
                <a:spcPts val="0"/>
              </a:spcBef>
              <a:buNone/>
              <a:defRPr sz="1800">
                <a:solidFill>
                  <a:schemeClr val="dk1"/>
                </a:solidFill>
                <a:latin typeface="Calibri"/>
                <a:ea typeface="Calibri"/>
                <a:cs typeface="Calibri"/>
                <a:sym typeface="Calibri"/>
              </a:defRPr>
            </a:lvl6pPr>
            <a:lvl7pPr marL="0" marR="0" lvl="6" indent="0" algn="l" rtl="0">
              <a:spcBef>
                <a:spcPts val="0"/>
              </a:spcBef>
              <a:buNone/>
              <a:defRPr sz="1800">
                <a:solidFill>
                  <a:schemeClr val="dk1"/>
                </a:solidFill>
                <a:latin typeface="Calibri"/>
                <a:ea typeface="Calibri"/>
                <a:cs typeface="Calibri"/>
                <a:sym typeface="Calibri"/>
              </a:defRPr>
            </a:lvl7pPr>
            <a:lvl8pPr marL="0" marR="0" lvl="7" indent="0" algn="l" rtl="0">
              <a:spcBef>
                <a:spcPts val="0"/>
              </a:spcBef>
              <a:buNone/>
              <a:defRPr sz="1800">
                <a:solidFill>
                  <a:schemeClr val="dk1"/>
                </a:solidFill>
                <a:latin typeface="Calibri"/>
                <a:ea typeface="Calibri"/>
                <a:cs typeface="Calibri"/>
                <a:sym typeface="Calibri"/>
              </a:defRPr>
            </a:lvl8pPr>
            <a:lvl9pPr marL="0" marR="0" lvl="8" indent="0" algn="l" rtl="0">
              <a:spcBef>
                <a:spcPts val="0"/>
              </a:spcBef>
              <a:buNone/>
              <a:defRPr sz="1800">
                <a:solidFill>
                  <a:schemeClr val="dk1"/>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image" Target="../media/image2.png"/><Relationship Id="rId12"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theme" Target="../theme/theme1.xml"/><Relationship Id="rId10"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17.xml"/><Relationship Id="rId20" Type="http://schemas.openxmlformats.org/officeDocument/2006/relationships/image" Target="../media/image4.png"/><Relationship Id="rId10" Type="http://schemas.openxmlformats.org/officeDocument/2006/relationships/slideLayout" Target="../slideLayouts/slideLayout18.xml"/><Relationship Id="rId11" Type="http://schemas.openxmlformats.org/officeDocument/2006/relationships/slideLayout" Target="../slideLayouts/slideLayout19.xml"/><Relationship Id="rId12" Type="http://schemas.openxmlformats.org/officeDocument/2006/relationships/slideLayout" Target="../slideLayouts/slideLayout20.xml"/><Relationship Id="rId13" Type="http://schemas.openxmlformats.org/officeDocument/2006/relationships/slideLayout" Target="../slideLayouts/slideLayout21.xml"/><Relationship Id="rId14" Type="http://schemas.openxmlformats.org/officeDocument/2006/relationships/slideLayout" Target="../slideLayouts/slideLayout22.xml"/><Relationship Id="rId15" Type="http://schemas.openxmlformats.org/officeDocument/2006/relationships/slideLayout" Target="../slideLayouts/slideLayout23.xml"/><Relationship Id="rId16" Type="http://schemas.openxmlformats.org/officeDocument/2006/relationships/slideLayout" Target="../slideLayouts/slideLayout24.xml"/><Relationship Id="rId17" Type="http://schemas.openxmlformats.org/officeDocument/2006/relationships/slideLayout" Target="../slideLayouts/slideLayout25.xml"/><Relationship Id="rId18" Type="http://schemas.openxmlformats.org/officeDocument/2006/relationships/slideLayout" Target="../slideLayouts/slideLayout26.xml"/><Relationship Id="rId19" Type="http://schemas.openxmlformats.org/officeDocument/2006/relationships/theme" Target="../theme/theme2.xml"/><Relationship Id="rId1" Type="http://schemas.openxmlformats.org/officeDocument/2006/relationships/slideLayout" Target="../slideLayouts/slideLayout9.xml"/><Relationship Id="rId2" Type="http://schemas.openxmlformats.org/officeDocument/2006/relationships/slideLayout" Target="../slideLayouts/slideLayout10.xml"/><Relationship Id="rId3" Type="http://schemas.openxmlformats.org/officeDocument/2006/relationships/slideLayout" Target="../slideLayouts/slideLayout11.xml"/><Relationship Id="rId4" Type="http://schemas.openxmlformats.org/officeDocument/2006/relationships/slideLayout" Target="../slideLayouts/slideLayout12.xml"/><Relationship Id="rId5" Type="http://schemas.openxmlformats.org/officeDocument/2006/relationships/slideLayout" Target="../slideLayouts/slideLayout13.xml"/><Relationship Id="rId6" Type="http://schemas.openxmlformats.org/officeDocument/2006/relationships/slideLayout" Target="../slideLayouts/slideLayout14.xml"/><Relationship Id="rId7" Type="http://schemas.openxmlformats.org/officeDocument/2006/relationships/slideLayout" Target="../slideLayouts/slideLayout15.xml"/><Relationship Id="rId8"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Shape 10"/>
          <p:cNvSpPr txBox="1"/>
          <p:nvPr/>
        </p:nvSpPr>
        <p:spPr>
          <a:xfrm>
            <a:off x="267368" y="5307263"/>
            <a:ext cx="184666" cy="369332"/>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1" name="Shape 11"/>
          <p:cNvSpPr txBox="1">
            <a:spLocks noGrp="1"/>
          </p:cNvSpPr>
          <p:nvPr>
            <p:ph type="title"/>
          </p:nvPr>
        </p:nvSpPr>
        <p:spPr>
          <a:xfrm>
            <a:off x="457200" y="525956"/>
            <a:ext cx="8229600" cy="1143000"/>
          </a:xfrm>
          <a:prstGeom prst="rect">
            <a:avLst/>
          </a:prstGeom>
          <a:noFill/>
          <a:ln>
            <a:noFill/>
          </a:ln>
        </p:spPr>
        <p:txBody>
          <a:bodyPr spcFirstLastPara="1" wrap="square" lIns="91425" tIns="91425" rIns="91425" bIns="91425" anchor="ctr" anchorCtr="0"/>
          <a:lstStyle>
            <a:lvl1pPr marR="0" lvl="0" algn="l" rtl="0">
              <a:spcBef>
                <a:spcPts val="0"/>
              </a:spcBef>
              <a:spcAft>
                <a:spcPts val="0"/>
              </a:spcAft>
              <a:buClr>
                <a:schemeClr val="accent3"/>
              </a:buClr>
              <a:buSzPts val="5000"/>
              <a:buFont typeface="Open Sans"/>
              <a:buNone/>
              <a:defRPr sz="5000" b="0" i="0" u="none" strike="noStrike" cap="none">
                <a:solidFill>
                  <a:schemeClr val="accent3"/>
                </a:solidFill>
                <a:latin typeface="Open Sans"/>
                <a:ea typeface="Open Sans"/>
                <a:cs typeface="Open Sans"/>
                <a:sym typeface="Open Sans"/>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2" name="Shape 12"/>
          <p:cNvSpPr txBox="1">
            <a:spLocks noGrp="1"/>
          </p:cNvSpPr>
          <p:nvPr>
            <p:ph type="body" idx="1"/>
          </p:nvPr>
        </p:nvSpPr>
        <p:spPr>
          <a:xfrm>
            <a:off x="457200" y="1808079"/>
            <a:ext cx="8229600" cy="2526418"/>
          </a:xfrm>
          <a:prstGeom prst="rect">
            <a:avLst/>
          </a:prstGeom>
          <a:noFill/>
          <a:ln>
            <a:noFill/>
          </a:ln>
        </p:spPr>
        <p:txBody>
          <a:bodyPr spcFirstLastPara="1" wrap="square" lIns="91425" tIns="91425" rIns="91425" bIns="91425" anchor="t" anchorCtr="0"/>
          <a:lstStyle>
            <a:lvl1pPr marL="457200" marR="0" lvl="0" indent="-368300" algn="l" rtl="0">
              <a:spcBef>
                <a:spcPts val="440"/>
              </a:spcBef>
              <a:spcAft>
                <a:spcPts val="0"/>
              </a:spcAft>
              <a:buClr>
                <a:schemeClr val="accent3"/>
              </a:buClr>
              <a:buSzPts val="2200"/>
              <a:buFont typeface="Arial"/>
              <a:buChar char="•"/>
              <a:defRPr sz="2200" b="0" i="0" u="none" strike="noStrike" cap="none">
                <a:solidFill>
                  <a:schemeClr val="accent3"/>
                </a:solidFill>
                <a:latin typeface="Open Sans"/>
                <a:ea typeface="Open Sans"/>
                <a:cs typeface="Open Sans"/>
                <a:sym typeface="Open Sans"/>
              </a:defRPr>
            </a:lvl1pPr>
            <a:lvl2pPr marL="914400" marR="0" lvl="1" indent="-355600" algn="l" rtl="0">
              <a:spcBef>
                <a:spcPts val="400"/>
              </a:spcBef>
              <a:spcAft>
                <a:spcPts val="0"/>
              </a:spcAft>
              <a:buClr>
                <a:schemeClr val="accent3"/>
              </a:buClr>
              <a:buSzPts val="2000"/>
              <a:buFont typeface="Arial"/>
              <a:buChar char="–"/>
              <a:defRPr sz="2000" b="0" i="0" u="none" strike="noStrike" cap="none">
                <a:solidFill>
                  <a:schemeClr val="accent3"/>
                </a:solidFill>
                <a:latin typeface="Open Sans"/>
                <a:ea typeface="Open Sans"/>
                <a:cs typeface="Open Sans"/>
                <a:sym typeface="Open Sans"/>
              </a:defRPr>
            </a:lvl2pPr>
            <a:lvl3pPr marL="1371600" marR="0" lvl="2" indent="-342900" algn="l" rtl="0">
              <a:spcBef>
                <a:spcPts val="360"/>
              </a:spcBef>
              <a:spcAft>
                <a:spcPts val="0"/>
              </a:spcAft>
              <a:buClr>
                <a:schemeClr val="accent3"/>
              </a:buClr>
              <a:buSzPts val="1800"/>
              <a:buFont typeface="Arial"/>
              <a:buChar char="•"/>
              <a:defRPr sz="1800" b="0" i="0" u="none" strike="noStrike" cap="none">
                <a:solidFill>
                  <a:schemeClr val="accent3"/>
                </a:solidFill>
                <a:latin typeface="Open Sans"/>
                <a:ea typeface="Open Sans"/>
                <a:cs typeface="Open Sans"/>
                <a:sym typeface="Open Sans"/>
              </a:defRPr>
            </a:lvl3pPr>
            <a:lvl4pPr marL="1828800" marR="0" lvl="3" indent="-330200" algn="l" rtl="0">
              <a:spcBef>
                <a:spcPts val="320"/>
              </a:spcBef>
              <a:spcAft>
                <a:spcPts val="0"/>
              </a:spcAft>
              <a:buClr>
                <a:schemeClr val="accent3"/>
              </a:buClr>
              <a:buSzPts val="1600"/>
              <a:buFont typeface="Arial"/>
              <a:buChar char="–"/>
              <a:defRPr sz="1600" b="0" i="0" u="none" strike="noStrike" cap="none">
                <a:solidFill>
                  <a:schemeClr val="accent3"/>
                </a:solidFill>
                <a:latin typeface="Open Sans"/>
                <a:ea typeface="Open Sans"/>
                <a:cs typeface="Open Sans"/>
                <a:sym typeface="Open Sans"/>
              </a:defRPr>
            </a:lvl4pPr>
            <a:lvl5pPr marL="2286000" marR="0" lvl="4" indent="-317500" algn="l" rtl="0">
              <a:spcBef>
                <a:spcPts val="280"/>
              </a:spcBef>
              <a:spcAft>
                <a:spcPts val="0"/>
              </a:spcAft>
              <a:buClr>
                <a:schemeClr val="accent3"/>
              </a:buClr>
              <a:buSzPts val="1400"/>
              <a:buFont typeface="Arial"/>
              <a:buChar char="»"/>
              <a:defRPr sz="1400" b="0" i="0" u="none" strike="noStrike" cap="none">
                <a:solidFill>
                  <a:schemeClr val="accent3"/>
                </a:solidFill>
                <a:latin typeface="Open Sans"/>
                <a:ea typeface="Open Sans"/>
                <a:cs typeface="Open Sans"/>
                <a:sym typeface="Open Sans"/>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pic>
        <p:nvPicPr>
          <p:cNvPr id="13" name="Shape 13"/>
          <p:cNvPicPr preferRelativeResize="0"/>
          <p:nvPr/>
        </p:nvPicPr>
        <p:blipFill rotWithShape="1">
          <a:blip r:embed="rId10">
            <a:alphaModFix/>
          </a:blip>
          <a:srcRect/>
          <a:stretch/>
        </p:blipFill>
        <p:spPr>
          <a:xfrm>
            <a:off x="6274508" y="0"/>
            <a:ext cx="2869492" cy="2379579"/>
          </a:xfrm>
          <a:prstGeom prst="rect">
            <a:avLst/>
          </a:prstGeom>
          <a:noFill/>
          <a:ln>
            <a:noFill/>
          </a:ln>
        </p:spPr>
      </p:pic>
      <p:pic>
        <p:nvPicPr>
          <p:cNvPr id="14" name="Shape 14" descr="EIFL_LOGO_BG_WHITE.psd"/>
          <p:cNvPicPr preferRelativeResize="0"/>
          <p:nvPr/>
        </p:nvPicPr>
        <p:blipFill rotWithShape="1">
          <a:blip r:embed="rId11">
            <a:alphaModFix/>
          </a:blip>
          <a:srcRect/>
          <a:stretch/>
        </p:blipFill>
        <p:spPr>
          <a:xfrm>
            <a:off x="267368" y="6000750"/>
            <a:ext cx="2529334" cy="714375"/>
          </a:xfrm>
          <a:prstGeom prst="rect">
            <a:avLst/>
          </a:prstGeom>
          <a:noFill/>
          <a:ln>
            <a:noFill/>
          </a:ln>
        </p:spPr>
      </p:pic>
      <p:pic>
        <p:nvPicPr>
          <p:cNvPr id="15" name="Shape 15" descr="Untitled6.png"/>
          <p:cNvPicPr preferRelativeResize="0"/>
          <p:nvPr/>
        </p:nvPicPr>
        <p:blipFill rotWithShape="1">
          <a:blip r:embed="rId12">
            <a:alphaModFix/>
          </a:blip>
          <a:srcRect/>
          <a:stretch/>
        </p:blipFill>
        <p:spPr>
          <a:xfrm>
            <a:off x="0" y="4933021"/>
            <a:ext cx="9159875" cy="2471398"/>
          </a:xfrm>
          <a:prstGeom prst="rect">
            <a:avLst/>
          </a:prstGeom>
          <a:noFill/>
          <a:ln>
            <a:noFill/>
          </a:ln>
        </p:spPr>
      </p:pic>
      <p:pic>
        <p:nvPicPr>
          <p:cNvPr id="16" name="Shape 16" descr="EIFL_LOGO_BG_WHITE.psd"/>
          <p:cNvPicPr preferRelativeResize="0"/>
          <p:nvPr/>
        </p:nvPicPr>
        <p:blipFill rotWithShape="1">
          <a:blip r:embed="rId11">
            <a:alphaModFix/>
          </a:blip>
          <a:srcRect/>
          <a:stretch/>
        </p:blipFill>
        <p:spPr>
          <a:xfrm>
            <a:off x="368815" y="6000750"/>
            <a:ext cx="2427887" cy="685723"/>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7"/>
        <p:cNvGrpSpPr/>
        <p:nvPr/>
      </p:nvGrpSpPr>
      <p:grpSpPr>
        <a:xfrm>
          <a:off x="0" y="0"/>
          <a:ext cx="0" cy="0"/>
          <a:chOff x="0" y="0"/>
          <a:chExt cx="0" cy="0"/>
        </a:xfrm>
      </p:grpSpPr>
      <p:pic>
        <p:nvPicPr>
          <p:cNvPr id="58" name="Shape 58" descr="Blue.png"/>
          <p:cNvPicPr preferRelativeResize="0"/>
          <p:nvPr/>
        </p:nvPicPr>
        <p:blipFill rotWithShape="1">
          <a:blip r:embed="rId20">
            <a:alphaModFix/>
          </a:blip>
          <a:srcRect/>
          <a:stretch/>
        </p:blipFill>
        <p:spPr>
          <a:xfrm>
            <a:off x="0" y="0"/>
            <a:ext cx="9175750" cy="7090352"/>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 id="2147483667" r:id="rId12"/>
    <p:sldLayoutId id="2147483668" r:id="rId13"/>
    <p:sldLayoutId id="2147483669" r:id="rId14"/>
    <p:sldLayoutId id="2147483670" r:id="rId15"/>
    <p:sldLayoutId id="2147483671" r:id="rId16"/>
    <p:sldLayoutId id="2147483672" r:id="rId17"/>
    <p:sldLayoutId id="2147483673" r:id="rId1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3.xml"/><Relationship Id="rId3" Type="http://schemas.openxmlformats.org/officeDocument/2006/relationships/image" Target="../media/image7.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3" Type="http://schemas.openxmlformats.org/officeDocument/2006/relationships/hyperlink" Target="mailto:rima.kupryte@eifl.net" TargetMode="External"/><Relationship Id="rId4" Type="http://schemas.openxmlformats.org/officeDocument/2006/relationships/hyperlink" Target="mailto:myatsann.nyein@gmail.com" TargetMode="External"/><Relationship Id="rId1" Type="http://schemas.openxmlformats.org/officeDocument/2006/relationships/slideLayout" Target="../slideLayouts/slideLayout10.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6.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Shape 164"/>
          <p:cNvSpPr txBox="1">
            <a:spLocks noGrp="1"/>
          </p:cNvSpPr>
          <p:nvPr>
            <p:ph type="ctrTitle"/>
          </p:nvPr>
        </p:nvSpPr>
        <p:spPr>
          <a:xfrm>
            <a:off x="473766" y="126299"/>
            <a:ext cx="9259800" cy="1738401"/>
          </a:xfrm>
          <a:prstGeom prst="rect">
            <a:avLst/>
          </a:prstGeom>
          <a:noFill/>
          <a:ln>
            <a:noFill/>
          </a:ln>
        </p:spPr>
        <p:txBody>
          <a:bodyPr spcFirstLastPara="1" wrap="square" lIns="91425" tIns="45700" rIns="91425" bIns="45700" anchor="ctr" anchorCtr="0">
            <a:noAutofit/>
          </a:bodyPr>
          <a:lstStyle/>
          <a:p>
            <a:pPr marL="0" marR="0" lvl="0" indent="0" rtl="0">
              <a:spcBef>
                <a:spcPts val="0"/>
              </a:spcBef>
              <a:spcAft>
                <a:spcPts val="0"/>
              </a:spcAft>
              <a:buClr>
                <a:schemeClr val="lt1"/>
              </a:buClr>
              <a:buSzPts val="5000"/>
              <a:buFont typeface="Open Sans"/>
              <a:buNone/>
            </a:pPr>
            <a:endParaRPr sz="3000" dirty="0">
              <a:solidFill>
                <a:srgbClr val="666666"/>
              </a:solidFill>
            </a:endParaRPr>
          </a:p>
          <a:p>
            <a:pPr marL="0" marR="0" lvl="0" indent="0" rtl="0">
              <a:spcBef>
                <a:spcPts val="0"/>
              </a:spcBef>
              <a:spcAft>
                <a:spcPts val="0"/>
              </a:spcAft>
              <a:buClr>
                <a:schemeClr val="lt1"/>
              </a:buClr>
              <a:buSzPts val="5000"/>
              <a:buFont typeface="Open Sans"/>
              <a:buNone/>
            </a:pPr>
            <a:endParaRPr sz="3000" b="1" dirty="0">
              <a:solidFill>
                <a:srgbClr val="666666"/>
              </a:solidFill>
            </a:endParaRPr>
          </a:p>
          <a:p>
            <a:pPr marL="0" marR="0" lvl="0" indent="0" rtl="0">
              <a:spcBef>
                <a:spcPts val="0"/>
              </a:spcBef>
              <a:spcAft>
                <a:spcPts val="0"/>
              </a:spcAft>
              <a:buClr>
                <a:schemeClr val="lt1"/>
              </a:buClr>
              <a:buSzPts val="5000"/>
              <a:buFont typeface="Open Sans"/>
              <a:buNone/>
            </a:pPr>
            <a:r>
              <a:rPr lang="en-US" sz="3000" b="1" i="0" u="none" strike="noStrike" cap="none" dirty="0">
                <a:solidFill>
                  <a:srgbClr val="666666"/>
                </a:solidFill>
              </a:rPr>
              <a:t>EIFL </a:t>
            </a:r>
            <a:r>
              <a:rPr lang="en-US" sz="3000" b="1" i="0" u="none" strike="noStrike" cap="none" dirty="0" err="1">
                <a:solidFill>
                  <a:srgbClr val="666666"/>
                </a:solidFill>
              </a:rPr>
              <a:t>eLibrary</a:t>
            </a:r>
            <a:r>
              <a:rPr lang="en-US" sz="3000" b="1" i="0" u="none" strike="noStrike" cap="none" dirty="0">
                <a:solidFill>
                  <a:srgbClr val="666666"/>
                </a:solidFill>
              </a:rPr>
              <a:t> Myanmar </a:t>
            </a:r>
            <a:r>
              <a:rPr lang="en-US" sz="3000" b="1" dirty="0">
                <a:solidFill>
                  <a:srgbClr val="666666"/>
                </a:solidFill>
              </a:rPr>
              <a:t>P</a:t>
            </a:r>
            <a:r>
              <a:rPr lang="en-US" sz="3000" b="1" i="0" u="none" strike="noStrike" cap="none" dirty="0">
                <a:solidFill>
                  <a:srgbClr val="666666"/>
                </a:solidFill>
              </a:rPr>
              <a:t>roject:</a:t>
            </a:r>
            <a:endParaRPr sz="3000" b="1" i="0" u="none" strike="noStrike" cap="none" dirty="0">
              <a:solidFill>
                <a:srgbClr val="666666"/>
              </a:solidFill>
            </a:endParaRPr>
          </a:p>
          <a:p>
            <a:pPr marL="0" lvl="0" indent="0" rtl="0">
              <a:lnSpc>
                <a:spcPct val="115000"/>
              </a:lnSpc>
              <a:spcBef>
                <a:spcPts val="0"/>
              </a:spcBef>
              <a:spcAft>
                <a:spcPts val="0"/>
              </a:spcAft>
              <a:buClr>
                <a:schemeClr val="dk1"/>
              </a:buClr>
              <a:buSzPts val="1100"/>
              <a:buFont typeface="Arial"/>
              <a:buNone/>
            </a:pPr>
            <a:r>
              <a:rPr lang="en-US" sz="3000" b="1" dirty="0">
                <a:solidFill>
                  <a:srgbClr val="666666"/>
                </a:solidFill>
              </a:rPr>
              <a:t>Benefits and Impact on Myanmar’s Higher Education Libraries</a:t>
            </a:r>
            <a:endParaRPr sz="3000" b="1" dirty="0">
              <a:solidFill>
                <a:srgbClr val="666666"/>
              </a:solidFill>
            </a:endParaRPr>
          </a:p>
          <a:p>
            <a:pPr marL="0" marR="0" lvl="0" indent="0" rtl="0">
              <a:spcBef>
                <a:spcPts val="0"/>
              </a:spcBef>
              <a:spcAft>
                <a:spcPts val="0"/>
              </a:spcAft>
              <a:buClr>
                <a:schemeClr val="lt1"/>
              </a:buClr>
              <a:buSzPts val="5000"/>
              <a:buFont typeface="Open Sans"/>
              <a:buNone/>
            </a:pPr>
            <a:endParaRPr sz="3600" dirty="0">
              <a:solidFill>
                <a:schemeClr val="lt1"/>
              </a:solidFill>
            </a:endParaRPr>
          </a:p>
        </p:txBody>
      </p:sp>
      <p:sp>
        <p:nvSpPr>
          <p:cNvPr id="165" name="Shape 165"/>
          <p:cNvSpPr txBox="1">
            <a:spLocks noGrp="1"/>
          </p:cNvSpPr>
          <p:nvPr>
            <p:ph type="subTitle" idx="1"/>
          </p:nvPr>
        </p:nvSpPr>
        <p:spPr>
          <a:xfrm>
            <a:off x="538075" y="2121900"/>
            <a:ext cx="8315700" cy="3503449"/>
          </a:xfrm>
          <a:prstGeom prst="rect">
            <a:avLst/>
          </a:prstGeom>
          <a:noFill/>
          <a:ln>
            <a:noFill/>
          </a:ln>
        </p:spPr>
        <p:txBody>
          <a:bodyPr spcFirstLastPara="1" wrap="square" lIns="91425" tIns="45700" rIns="91425" bIns="45700" anchor="t" anchorCtr="0">
            <a:noAutofit/>
          </a:bodyPr>
          <a:lstStyle/>
          <a:p>
            <a:pPr marL="0" marR="0" lvl="0" indent="0" rtl="0">
              <a:spcBef>
                <a:spcPts val="480"/>
              </a:spcBef>
              <a:spcAft>
                <a:spcPts val="0"/>
              </a:spcAft>
              <a:buClr>
                <a:srgbClr val="FFFFFF"/>
              </a:buClr>
              <a:buSzPts val="2400"/>
              <a:buFont typeface="Arial"/>
              <a:buNone/>
            </a:pPr>
            <a:endParaRPr sz="2400" dirty="0">
              <a:solidFill>
                <a:srgbClr val="666666"/>
              </a:solidFill>
            </a:endParaRPr>
          </a:p>
          <a:p>
            <a:pPr marL="0" marR="0" lvl="0" indent="0" rtl="0">
              <a:spcBef>
                <a:spcPts val="480"/>
              </a:spcBef>
              <a:spcAft>
                <a:spcPts val="0"/>
              </a:spcAft>
              <a:buClr>
                <a:srgbClr val="FFFFFF"/>
              </a:buClr>
              <a:buSzPts val="2400"/>
              <a:buFont typeface="Arial"/>
              <a:buNone/>
            </a:pPr>
            <a:r>
              <a:rPr lang="en-US" sz="2000" u="none" strike="noStrike" cap="none" dirty="0">
                <a:solidFill>
                  <a:srgbClr val="666666"/>
                </a:solidFill>
              </a:rPr>
              <a:t>Rima </a:t>
            </a:r>
            <a:r>
              <a:rPr lang="en-US" sz="2000" u="none" strike="noStrike" cap="none" dirty="0" err="1">
                <a:solidFill>
                  <a:srgbClr val="666666"/>
                </a:solidFill>
              </a:rPr>
              <a:t>Kupryte</a:t>
            </a:r>
            <a:r>
              <a:rPr lang="en-US" sz="2000" u="none" strike="noStrike" cap="none" dirty="0">
                <a:solidFill>
                  <a:srgbClr val="666666"/>
                </a:solidFill>
              </a:rPr>
              <a:t>, EIFL Director</a:t>
            </a:r>
            <a:endParaRPr sz="2000" dirty="0">
              <a:solidFill>
                <a:srgbClr val="666666"/>
              </a:solidFill>
            </a:endParaRPr>
          </a:p>
          <a:p>
            <a:pPr marL="0" marR="0" lvl="0" indent="0" rtl="0">
              <a:spcBef>
                <a:spcPts val="480"/>
              </a:spcBef>
              <a:spcAft>
                <a:spcPts val="0"/>
              </a:spcAft>
              <a:buClr>
                <a:srgbClr val="FFFFFF"/>
              </a:buClr>
              <a:buSzPts val="2400"/>
              <a:buFont typeface="Arial"/>
              <a:buNone/>
            </a:pPr>
            <a:r>
              <a:rPr lang="en-US" sz="2000" u="none" strike="noStrike" cap="none" dirty="0" err="1">
                <a:solidFill>
                  <a:srgbClr val="666666"/>
                </a:solidFill>
              </a:rPr>
              <a:t>Myat</a:t>
            </a:r>
            <a:r>
              <a:rPr lang="en-US" sz="2000" u="none" strike="noStrike" cap="none" dirty="0">
                <a:solidFill>
                  <a:srgbClr val="666666"/>
                </a:solidFill>
              </a:rPr>
              <a:t> </a:t>
            </a:r>
            <a:r>
              <a:rPr lang="en-US" sz="2000" u="none" strike="noStrike" cap="none" dirty="0" err="1">
                <a:solidFill>
                  <a:srgbClr val="666666"/>
                </a:solidFill>
              </a:rPr>
              <a:t>Sann</a:t>
            </a:r>
            <a:r>
              <a:rPr lang="en-US" sz="2000" u="none" strike="noStrike" cap="none" dirty="0">
                <a:solidFill>
                  <a:srgbClr val="666666"/>
                </a:solidFill>
              </a:rPr>
              <a:t> </a:t>
            </a:r>
            <a:r>
              <a:rPr lang="en-US" sz="2000" u="none" strike="noStrike" cap="none" dirty="0" err="1">
                <a:solidFill>
                  <a:srgbClr val="666666"/>
                </a:solidFill>
              </a:rPr>
              <a:t>Nyein</a:t>
            </a:r>
            <a:r>
              <a:rPr lang="en-US" sz="2000" u="none" strike="noStrike" cap="none" dirty="0">
                <a:solidFill>
                  <a:srgbClr val="666666"/>
                </a:solidFill>
              </a:rPr>
              <a:t>, EIFL </a:t>
            </a:r>
            <a:r>
              <a:rPr lang="en-US" sz="2000" u="none" strike="noStrike" cap="none" dirty="0" err="1">
                <a:solidFill>
                  <a:srgbClr val="666666"/>
                </a:solidFill>
              </a:rPr>
              <a:t>eLibrary</a:t>
            </a:r>
            <a:r>
              <a:rPr lang="en-US" sz="2000" u="none" strike="noStrike" cap="none" dirty="0">
                <a:solidFill>
                  <a:srgbClr val="666666"/>
                </a:solidFill>
              </a:rPr>
              <a:t> Myanmar project local</a:t>
            </a:r>
            <a:r>
              <a:rPr lang="en-US" sz="2000" dirty="0">
                <a:solidFill>
                  <a:srgbClr val="666666"/>
                </a:solidFill>
              </a:rPr>
              <a:t> </a:t>
            </a:r>
            <a:r>
              <a:rPr lang="en-US" sz="2000" u="none" strike="noStrike" cap="none" dirty="0">
                <a:solidFill>
                  <a:srgbClr val="666666"/>
                </a:solidFill>
              </a:rPr>
              <a:t>coordinator </a:t>
            </a:r>
            <a:endParaRPr sz="2000" u="none" strike="noStrike" cap="none" dirty="0">
              <a:solidFill>
                <a:srgbClr val="666666"/>
              </a:solidFill>
            </a:endParaRPr>
          </a:p>
          <a:p>
            <a:pPr marL="0" lvl="0" indent="0" rtl="0">
              <a:spcBef>
                <a:spcPts val="480"/>
              </a:spcBef>
              <a:spcAft>
                <a:spcPts val="0"/>
              </a:spcAft>
              <a:buClr>
                <a:schemeClr val="lt1"/>
              </a:buClr>
              <a:buSzPts val="2400"/>
              <a:buFont typeface="Arial"/>
              <a:buNone/>
            </a:pPr>
            <a:endParaRPr sz="1800" b="1" dirty="0">
              <a:solidFill>
                <a:srgbClr val="666666"/>
              </a:solidFill>
            </a:endParaRPr>
          </a:p>
          <a:p>
            <a:pPr marL="0" lvl="0" indent="0" rtl="0">
              <a:spcBef>
                <a:spcPts val="480"/>
              </a:spcBef>
              <a:spcAft>
                <a:spcPts val="0"/>
              </a:spcAft>
              <a:buClr>
                <a:schemeClr val="lt1"/>
              </a:buClr>
              <a:buSzPts val="2400"/>
              <a:buFont typeface="Arial"/>
              <a:buNone/>
            </a:pPr>
            <a:endParaRPr sz="1800" b="1" dirty="0">
              <a:solidFill>
                <a:srgbClr val="666666"/>
              </a:solidFill>
            </a:endParaRPr>
          </a:p>
          <a:p>
            <a:pPr marL="0" lvl="0" indent="0" rtl="0">
              <a:spcBef>
                <a:spcPts val="480"/>
              </a:spcBef>
              <a:spcAft>
                <a:spcPts val="0"/>
              </a:spcAft>
              <a:buClr>
                <a:schemeClr val="lt1"/>
              </a:buClr>
              <a:buSzPts val="2400"/>
              <a:buFont typeface="Arial"/>
              <a:buNone/>
            </a:pPr>
            <a:endParaRPr sz="1800" b="1" dirty="0">
              <a:solidFill>
                <a:srgbClr val="666666"/>
              </a:solidFill>
            </a:endParaRPr>
          </a:p>
          <a:p>
            <a:pPr marL="0" lvl="0" indent="0" rtl="0">
              <a:spcBef>
                <a:spcPts val="480"/>
              </a:spcBef>
              <a:spcAft>
                <a:spcPts val="0"/>
              </a:spcAft>
              <a:buClr>
                <a:schemeClr val="lt1"/>
              </a:buClr>
              <a:buSzPts val="2400"/>
              <a:buFont typeface="Arial"/>
              <a:buNone/>
            </a:pPr>
            <a:r>
              <a:rPr lang="en-US" sz="2000" b="1" u="sng" dirty="0">
                <a:solidFill>
                  <a:srgbClr val="666666"/>
                </a:solidFill>
              </a:rPr>
              <a:t>CONSAL XVII, 2 - 5 May, 2018, </a:t>
            </a:r>
            <a:r>
              <a:rPr lang="en-US" sz="2000" b="1" u="sng" dirty="0" err="1">
                <a:solidFill>
                  <a:srgbClr val="666666"/>
                </a:solidFill>
              </a:rPr>
              <a:t>Naypyitaw</a:t>
            </a:r>
            <a:r>
              <a:rPr lang="en-US" sz="2000" b="1" u="sng" dirty="0">
                <a:solidFill>
                  <a:srgbClr val="666666"/>
                </a:solidFill>
              </a:rPr>
              <a:t>, Myanmar</a:t>
            </a:r>
            <a:endParaRPr sz="2000" b="1" u="sng" dirty="0">
              <a:solidFill>
                <a:srgbClr val="545454"/>
              </a:solidFill>
              <a:highlight>
                <a:schemeClr val="lt1"/>
              </a:highlight>
              <a:latin typeface="Arial"/>
              <a:ea typeface="Arial"/>
              <a:cs typeface="Arial"/>
              <a:sym typeface="Arial"/>
            </a:endParaRPr>
          </a:p>
          <a:p>
            <a:pPr marL="0" marR="0" lvl="0" indent="0" rtl="0">
              <a:spcBef>
                <a:spcPts val="480"/>
              </a:spcBef>
              <a:spcAft>
                <a:spcPts val="0"/>
              </a:spcAft>
              <a:buClr>
                <a:srgbClr val="FFFFFF"/>
              </a:buClr>
              <a:buSzPts val="2400"/>
              <a:buFont typeface="Arial"/>
              <a:buNone/>
            </a:pPr>
            <a:endParaRPr sz="2000" b="1" dirty="0">
              <a:solidFill>
                <a:srgbClr val="666666"/>
              </a:solidFill>
            </a:endParaRPr>
          </a:p>
        </p:txBody>
      </p:sp>
      <p:sp>
        <p:nvSpPr>
          <p:cNvPr id="166" name="Shape 166"/>
          <p:cNvSpPr txBox="1"/>
          <p:nvPr/>
        </p:nvSpPr>
        <p:spPr>
          <a:xfrm>
            <a:off x="3556000" y="2444750"/>
            <a:ext cx="184666" cy="369332"/>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15"/>
        <p:cNvGrpSpPr/>
        <p:nvPr/>
      </p:nvGrpSpPr>
      <p:grpSpPr>
        <a:xfrm>
          <a:off x="0" y="0"/>
          <a:ext cx="0" cy="0"/>
          <a:chOff x="0" y="0"/>
          <a:chExt cx="0" cy="0"/>
        </a:xfrm>
      </p:grpSpPr>
      <p:sp>
        <p:nvSpPr>
          <p:cNvPr id="216" name="Shape 216"/>
          <p:cNvSpPr txBox="1">
            <a:spLocks noGrp="1"/>
          </p:cNvSpPr>
          <p:nvPr>
            <p:ph type="title"/>
          </p:nvPr>
        </p:nvSpPr>
        <p:spPr>
          <a:xfrm>
            <a:off x="264149" y="272102"/>
            <a:ext cx="9144000" cy="580200"/>
          </a:xfrm>
          <a:prstGeom prst="rect">
            <a:avLst/>
          </a:prstGeom>
          <a:noFill/>
          <a:ln>
            <a:noFill/>
          </a:ln>
        </p:spPr>
        <p:txBody>
          <a:bodyPr spcFirstLastPara="1" wrap="square" lIns="91425" tIns="45700" rIns="91425" bIns="45700" anchor="b" anchorCtr="0">
            <a:noAutofit/>
          </a:bodyPr>
          <a:lstStyle/>
          <a:p>
            <a:pPr marL="0" marR="0" lvl="0" indent="0" algn="l" rtl="0">
              <a:spcBef>
                <a:spcPts val="0"/>
              </a:spcBef>
              <a:spcAft>
                <a:spcPts val="0"/>
              </a:spcAft>
              <a:buClr>
                <a:schemeClr val="accent3"/>
              </a:buClr>
              <a:buSzPts val="3200"/>
              <a:buFont typeface="Open Sans"/>
              <a:buNone/>
            </a:pPr>
            <a:endParaRPr sz="3200" dirty="0"/>
          </a:p>
          <a:p>
            <a:pPr marL="0" marR="0" lvl="0" indent="0" algn="l" rtl="0">
              <a:spcBef>
                <a:spcPts val="0"/>
              </a:spcBef>
              <a:spcAft>
                <a:spcPts val="0"/>
              </a:spcAft>
              <a:buClr>
                <a:schemeClr val="accent3"/>
              </a:buClr>
              <a:buSzPts val="3200"/>
              <a:buFont typeface="Open Sans"/>
              <a:buNone/>
            </a:pPr>
            <a:r>
              <a:rPr lang="en-US" sz="3200" dirty="0"/>
              <a:t>Result: Good collaboration with faculty </a:t>
            </a:r>
            <a:endParaRPr sz="3200" b="1" i="0" u="none" strike="noStrike" cap="none" dirty="0">
              <a:solidFill>
                <a:schemeClr val="accent3"/>
              </a:solidFill>
              <a:latin typeface="Open Sans"/>
              <a:ea typeface="Open Sans"/>
              <a:cs typeface="Open Sans"/>
              <a:sym typeface="Open Sans"/>
            </a:endParaRPr>
          </a:p>
        </p:txBody>
      </p:sp>
      <p:sp>
        <p:nvSpPr>
          <p:cNvPr id="217" name="Shape 217"/>
          <p:cNvSpPr txBox="1">
            <a:spLocks noGrp="1"/>
          </p:cNvSpPr>
          <p:nvPr>
            <p:ph type="body" idx="2"/>
          </p:nvPr>
        </p:nvSpPr>
        <p:spPr>
          <a:xfrm>
            <a:off x="136975" y="939425"/>
            <a:ext cx="8131200" cy="4579093"/>
          </a:xfrm>
          <a:prstGeom prst="rect">
            <a:avLst/>
          </a:prstGeom>
          <a:noFill/>
          <a:ln>
            <a:noFill/>
          </a:ln>
        </p:spPr>
        <p:txBody>
          <a:bodyPr spcFirstLastPara="1" wrap="square" lIns="91425" tIns="45700" rIns="91425" bIns="45700" anchor="t" anchorCtr="0">
            <a:noAutofit/>
          </a:bodyPr>
          <a:lstStyle/>
          <a:p>
            <a:pPr marL="400050" marR="0" lvl="0" indent="-285750" algn="l" rtl="0">
              <a:lnSpc>
                <a:spcPct val="80000"/>
              </a:lnSpc>
              <a:spcBef>
                <a:spcPts val="0"/>
              </a:spcBef>
              <a:spcAft>
                <a:spcPts val="0"/>
              </a:spcAft>
              <a:buSzPts val="1800"/>
              <a:buFont typeface="Arial"/>
              <a:buChar char="•"/>
            </a:pPr>
            <a:endParaRPr lang="en-US" sz="1800" i="0" u="none" strike="noStrike" cap="none" dirty="0" smtClean="0">
              <a:solidFill>
                <a:schemeClr val="accent3"/>
              </a:solidFill>
            </a:endParaRPr>
          </a:p>
          <a:p>
            <a:pPr marL="400050" marR="0" lvl="0" indent="-285750" algn="l" rtl="0">
              <a:lnSpc>
                <a:spcPct val="80000"/>
              </a:lnSpc>
              <a:spcBef>
                <a:spcPts val="0"/>
              </a:spcBef>
              <a:spcAft>
                <a:spcPts val="0"/>
              </a:spcAft>
              <a:buSzPts val="1800"/>
              <a:buFont typeface="Arial"/>
              <a:buChar char="•"/>
            </a:pPr>
            <a:endParaRPr lang="en-US" sz="1800" dirty="0"/>
          </a:p>
          <a:p>
            <a:pPr marL="400050" marR="0" lvl="0" indent="-285750" algn="l" rtl="0">
              <a:lnSpc>
                <a:spcPct val="80000"/>
              </a:lnSpc>
              <a:spcBef>
                <a:spcPts val="0"/>
              </a:spcBef>
              <a:spcAft>
                <a:spcPts val="0"/>
              </a:spcAft>
              <a:buSzPts val="1800"/>
              <a:buFont typeface="Arial"/>
              <a:buChar char="•"/>
            </a:pPr>
            <a:endParaRPr lang="en-US" sz="1800" i="0" u="none" strike="noStrike" cap="none" dirty="0" smtClean="0">
              <a:solidFill>
                <a:schemeClr val="accent3"/>
              </a:solidFill>
            </a:endParaRPr>
          </a:p>
          <a:p>
            <a:pPr marL="400050" marR="0" lvl="0" indent="-285750" algn="l" rtl="0">
              <a:lnSpc>
                <a:spcPct val="80000"/>
              </a:lnSpc>
              <a:spcBef>
                <a:spcPts val="0"/>
              </a:spcBef>
              <a:spcAft>
                <a:spcPts val="0"/>
              </a:spcAft>
              <a:buSzPts val="1800"/>
              <a:buFont typeface="Arial"/>
              <a:buChar char="•"/>
            </a:pPr>
            <a:r>
              <a:rPr lang="en-US" sz="2400" i="0" u="none" strike="noStrike" cap="none" dirty="0" smtClean="0">
                <a:solidFill>
                  <a:schemeClr val="accent3"/>
                </a:solidFill>
              </a:rPr>
              <a:t>From </a:t>
            </a:r>
            <a:r>
              <a:rPr lang="en-US" sz="2400" i="0" u="none" strike="noStrike" cap="none" dirty="0">
                <a:solidFill>
                  <a:schemeClr val="accent3"/>
                </a:solidFill>
              </a:rPr>
              <a:t>2014 – 2017 </a:t>
            </a:r>
            <a:r>
              <a:rPr lang="en-US" sz="2400" dirty="0"/>
              <a:t>over </a:t>
            </a:r>
            <a:r>
              <a:rPr lang="en-US" sz="2400" i="0" u="none" strike="noStrike" cap="none" dirty="0">
                <a:solidFill>
                  <a:schemeClr val="accent3"/>
                </a:solidFill>
              </a:rPr>
              <a:t>20</a:t>
            </a:r>
            <a:r>
              <a:rPr lang="en-US" sz="2400" dirty="0"/>
              <a:t>0</a:t>
            </a:r>
            <a:r>
              <a:rPr lang="en-US" sz="2400" i="0" u="none" strike="noStrike" cap="none" dirty="0">
                <a:solidFill>
                  <a:schemeClr val="accent3"/>
                </a:solidFill>
              </a:rPr>
              <a:t>,000 full-text downloads of journal articles and book chapters</a:t>
            </a:r>
            <a:r>
              <a:rPr lang="en-US" sz="2400" i="0" u="none" strike="noStrike" cap="none" dirty="0" smtClean="0">
                <a:solidFill>
                  <a:schemeClr val="accent3"/>
                </a:solidFill>
              </a:rPr>
              <a:t>.</a:t>
            </a:r>
          </a:p>
          <a:p>
            <a:pPr marL="400050" marR="0" lvl="0" indent="-285750" algn="l" rtl="0">
              <a:lnSpc>
                <a:spcPct val="80000"/>
              </a:lnSpc>
              <a:spcBef>
                <a:spcPts val="0"/>
              </a:spcBef>
              <a:spcAft>
                <a:spcPts val="0"/>
              </a:spcAft>
              <a:buSzPts val="1800"/>
              <a:buFont typeface="Arial"/>
              <a:buChar char="•"/>
            </a:pPr>
            <a:endParaRPr sz="2400" i="0" u="none" strike="noStrike" cap="none" dirty="0">
              <a:solidFill>
                <a:schemeClr val="accent3"/>
              </a:solidFill>
            </a:endParaRPr>
          </a:p>
          <a:p>
            <a:pPr marL="400050" marR="0" lvl="0" indent="-285750" algn="l" rtl="0">
              <a:lnSpc>
                <a:spcPct val="80000"/>
              </a:lnSpc>
              <a:spcBef>
                <a:spcPts val="0"/>
              </a:spcBef>
              <a:spcAft>
                <a:spcPts val="0"/>
              </a:spcAft>
              <a:buSzPts val="1800"/>
              <a:buFont typeface="Arial"/>
              <a:buChar char="•"/>
            </a:pPr>
            <a:r>
              <a:rPr lang="en-US" sz="2400" dirty="0"/>
              <a:t>Faculty conduct classes in the library</a:t>
            </a:r>
            <a:r>
              <a:rPr lang="en-US" sz="2400" dirty="0" smtClean="0"/>
              <a:t>.</a:t>
            </a:r>
          </a:p>
          <a:p>
            <a:pPr marL="400050" marR="0" lvl="0" indent="-285750" algn="l" rtl="0">
              <a:lnSpc>
                <a:spcPct val="80000"/>
              </a:lnSpc>
              <a:spcBef>
                <a:spcPts val="0"/>
              </a:spcBef>
              <a:spcAft>
                <a:spcPts val="0"/>
              </a:spcAft>
              <a:buSzPts val="1800"/>
              <a:buFont typeface="Arial"/>
              <a:buChar char="•"/>
            </a:pPr>
            <a:endParaRPr sz="2400" dirty="0"/>
          </a:p>
          <a:p>
            <a:pPr marL="400050" marR="0" lvl="0" indent="-285750" algn="l" rtl="0">
              <a:lnSpc>
                <a:spcPct val="80000"/>
              </a:lnSpc>
              <a:spcBef>
                <a:spcPts val="0"/>
              </a:spcBef>
              <a:spcAft>
                <a:spcPts val="0"/>
              </a:spcAft>
              <a:buSzPts val="1800"/>
              <a:buFont typeface="Arial"/>
              <a:buChar char="•"/>
            </a:pPr>
            <a:r>
              <a:rPr lang="en-US" sz="2400" dirty="0"/>
              <a:t>Faculty set research assignments that require use of the library and e-resources</a:t>
            </a:r>
            <a:r>
              <a:rPr lang="en-US" sz="2400" dirty="0" smtClean="0"/>
              <a:t>.</a:t>
            </a:r>
          </a:p>
          <a:p>
            <a:pPr marL="400050" marR="0" lvl="0" indent="-285750" algn="l" rtl="0">
              <a:lnSpc>
                <a:spcPct val="80000"/>
              </a:lnSpc>
              <a:spcBef>
                <a:spcPts val="0"/>
              </a:spcBef>
              <a:spcAft>
                <a:spcPts val="0"/>
              </a:spcAft>
              <a:buSzPts val="1800"/>
              <a:buFont typeface="Arial"/>
              <a:buChar char="•"/>
            </a:pPr>
            <a:endParaRPr sz="2400" dirty="0"/>
          </a:p>
          <a:p>
            <a:pPr marL="400050" marR="0" lvl="0" indent="-285750" algn="l" rtl="0">
              <a:lnSpc>
                <a:spcPct val="80000"/>
              </a:lnSpc>
              <a:spcBef>
                <a:spcPts val="0"/>
              </a:spcBef>
              <a:spcAft>
                <a:spcPts val="0"/>
              </a:spcAft>
              <a:buSzPts val="1800"/>
              <a:buFont typeface="Arial"/>
              <a:buChar char="•"/>
            </a:pPr>
            <a:r>
              <a:rPr lang="en-US" sz="2400" dirty="0"/>
              <a:t>Librarians are invited to classes to introduce </a:t>
            </a:r>
            <a:r>
              <a:rPr lang="en-US" sz="2400" dirty="0" smtClean="0"/>
              <a:t>e</a:t>
            </a:r>
            <a:r>
              <a:rPr lang="en-US" sz="2400" dirty="0"/>
              <a:t>-resources that are relevant to particular subjects.</a:t>
            </a:r>
            <a:endParaRPr sz="2400" dirty="0"/>
          </a:p>
          <a:p>
            <a:pPr marL="0" marR="0" lvl="0" indent="0" rtl="0">
              <a:lnSpc>
                <a:spcPct val="80000"/>
              </a:lnSpc>
              <a:spcBef>
                <a:spcPts val="527"/>
              </a:spcBef>
              <a:spcAft>
                <a:spcPts val="0"/>
              </a:spcAft>
              <a:buClr>
                <a:schemeClr val="accent3"/>
              </a:buClr>
              <a:buSzPts val="2635"/>
              <a:buFont typeface="Arial"/>
              <a:buNone/>
            </a:pPr>
            <a:endParaRPr sz="1800" dirty="0"/>
          </a:p>
          <a:p>
            <a:pPr marL="285750" marR="0" lvl="0" indent="-210184" algn="l" rtl="0">
              <a:lnSpc>
                <a:spcPct val="80000"/>
              </a:lnSpc>
              <a:spcBef>
                <a:spcPts val="238"/>
              </a:spcBef>
              <a:spcAft>
                <a:spcPts val="0"/>
              </a:spcAft>
              <a:buClr>
                <a:schemeClr val="accent3"/>
              </a:buClr>
              <a:buSzPts val="1190"/>
              <a:buFont typeface="Arial"/>
              <a:buNone/>
            </a:pPr>
            <a:endParaRPr sz="1800" i="0" u="none" strike="noStrike" cap="none" dirty="0">
              <a:solidFill>
                <a:schemeClr val="accent3"/>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Shape 223"/>
          <p:cNvSpPr txBox="1">
            <a:spLocks noGrp="1"/>
          </p:cNvSpPr>
          <p:nvPr>
            <p:ph type="body" idx="2"/>
          </p:nvPr>
        </p:nvSpPr>
        <p:spPr>
          <a:xfrm>
            <a:off x="313935" y="1075595"/>
            <a:ext cx="8313651" cy="46128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10000"/>
              </a:lnSpc>
              <a:spcBef>
                <a:spcPts val="0"/>
              </a:spcBef>
              <a:spcAft>
                <a:spcPts val="0"/>
              </a:spcAft>
              <a:buClr>
                <a:schemeClr val="accent3"/>
              </a:buClr>
              <a:buSzPts val="2400"/>
              <a:buFont typeface="Arial"/>
              <a:buChar char="•"/>
            </a:pPr>
            <a:r>
              <a:rPr lang="en-US" sz="2800" dirty="0"/>
              <a:t>Universities, libraries have </a:t>
            </a:r>
            <a:r>
              <a:rPr lang="en-US" sz="2800" dirty="0" err="1"/>
              <a:t>w</a:t>
            </a:r>
            <a:r>
              <a:rPr lang="en-US" sz="2800" b="0" i="0" u="none" strike="noStrike" cap="none" dirty="0" err="1">
                <a:solidFill>
                  <a:schemeClr val="accent3"/>
                </a:solidFill>
                <a:sym typeface="Open Sans"/>
              </a:rPr>
              <a:t>i-</a:t>
            </a:r>
            <a:r>
              <a:rPr lang="en-US" sz="2800" b="0" i="0" u="none" strike="noStrike" cap="none" dirty="0" err="1" smtClean="0">
                <a:solidFill>
                  <a:schemeClr val="accent3"/>
                </a:solidFill>
                <a:sym typeface="Open Sans"/>
              </a:rPr>
              <a:t>fi</a:t>
            </a:r>
            <a:r>
              <a:rPr lang="en-US" sz="2800" dirty="0" smtClean="0"/>
              <a:t>.</a:t>
            </a:r>
          </a:p>
          <a:p>
            <a:pPr marL="342900" marR="0" lvl="0" indent="-342900" algn="l" rtl="0">
              <a:lnSpc>
                <a:spcPct val="110000"/>
              </a:lnSpc>
              <a:spcBef>
                <a:spcPts val="0"/>
              </a:spcBef>
              <a:spcAft>
                <a:spcPts val="0"/>
              </a:spcAft>
              <a:buClr>
                <a:schemeClr val="accent3"/>
              </a:buClr>
              <a:buSzPts val="2400"/>
              <a:buFont typeface="Arial"/>
              <a:buChar char="•"/>
            </a:pPr>
            <a:endParaRPr lang="en-US" sz="1200" b="0" i="0" u="none" strike="noStrike" cap="none" dirty="0" smtClean="0">
              <a:solidFill>
                <a:schemeClr val="accent3"/>
              </a:solidFill>
              <a:sym typeface="Open Sans"/>
            </a:endParaRPr>
          </a:p>
          <a:p>
            <a:pPr marL="342900" marR="0" lvl="0" indent="-342900" algn="l" rtl="0">
              <a:lnSpc>
                <a:spcPct val="110000"/>
              </a:lnSpc>
              <a:spcBef>
                <a:spcPts val="0"/>
              </a:spcBef>
              <a:spcAft>
                <a:spcPts val="0"/>
              </a:spcAft>
              <a:buClr>
                <a:schemeClr val="accent3"/>
              </a:buClr>
              <a:buSzPts val="2400"/>
              <a:buFont typeface="Arial"/>
              <a:buChar char="•"/>
            </a:pPr>
            <a:r>
              <a:rPr lang="en-US" sz="2800" b="0" i="0" u="none" strike="noStrike" cap="none" dirty="0" smtClean="0">
                <a:solidFill>
                  <a:schemeClr val="accent3"/>
                </a:solidFill>
                <a:sym typeface="Open Sans"/>
              </a:rPr>
              <a:t>New </a:t>
            </a:r>
            <a:r>
              <a:rPr lang="en-US" sz="2800" b="0" i="0" u="none" strike="noStrike" cap="none" dirty="0">
                <a:solidFill>
                  <a:schemeClr val="accent3"/>
                </a:solidFill>
                <a:sym typeface="Open Sans"/>
              </a:rPr>
              <a:t>high-speed fiber optic </a:t>
            </a:r>
            <a:r>
              <a:rPr lang="en-US" sz="2800" b="0" i="0" u="none" strike="noStrike" cap="none" dirty="0" smtClean="0">
                <a:solidFill>
                  <a:schemeClr val="accent3"/>
                </a:solidFill>
                <a:sym typeface="Open Sans"/>
              </a:rPr>
              <a:t>cables</a:t>
            </a:r>
            <a:r>
              <a:rPr lang="en-US" sz="2800" dirty="0" smtClean="0"/>
              <a:t>.</a:t>
            </a:r>
          </a:p>
          <a:p>
            <a:pPr marL="342900" marR="0" lvl="0" indent="-342900" algn="l" rtl="0">
              <a:lnSpc>
                <a:spcPct val="110000"/>
              </a:lnSpc>
              <a:spcBef>
                <a:spcPts val="0"/>
              </a:spcBef>
              <a:spcAft>
                <a:spcPts val="0"/>
              </a:spcAft>
              <a:buClr>
                <a:schemeClr val="accent3"/>
              </a:buClr>
              <a:buSzPts val="2400"/>
              <a:buFont typeface="Arial"/>
              <a:buChar char="•"/>
            </a:pPr>
            <a:endParaRPr lang="en-US" sz="1200" dirty="0" smtClean="0"/>
          </a:p>
          <a:p>
            <a:pPr marL="342900" marR="0" lvl="0" indent="-342900" algn="l" rtl="0">
              <a:lnSpc>
                <a:spcPct val="110000"/>
              </a:lnSpc>
              <a:spcBef>
                <a:spcPts val="0"/>
              </a:spcBef>
              <a:spcAft>
                <a:spcPts val="0"/>
              </a:spcAft>
              <a:buClr>
                <a:schemeClr val="accent3"/>
              </a:buClr>
              <a:buSzPts val="2400"/>
              <a:buFont typeface="Arial"/>
              <a:buChar char="•"/>
            </a:pPr>
            <a:r>
              <a:rPr lang="en-US" sz="2800" dirty="0" smtClean="0"/>
              <a:t>Universities </a:t>
            </a:r>
            <a:r>
              <a:rPr lang="en-US" sz="2800" dirty="0"/>
              <a:t>have </a:t>
            </a:r>
            <a:r>
              <a:rPr lang="en-US" sz="2800" b="0" i="0" u="none" strike="noStrike" cap="none" dirty="0">
                <a:solidFill>
                  <a:schemeClr val="accent3"/>
                </a:solidFill>
                <a:sym typeface="Open Sans"/>
              </a:rPr>
              <a:t>static IP addresses</a:t>
            </a:r>
            <a:r>
              <a:rPr lang="en-US" sz="2800" b="0" i="0" u="none" strike="noStrike" cap="none" dirty="0" smtClean="0">
                <a:solidFill>
                  <a:schemeClr val="accent3"/>
                </a:solidFill>
                <a:sym typeface="Open Sans"/>
              </a:rPr>
              <a:t>.</a:t>
            </a:r>
          </a:p>
          <a:p>
            <a:pPr marL="342900" marR="0" lvl="0" indent="-342900" algn="l" rtl="0">
              <a:lnSpc>
                <a:spcPct val="110000"/>
              </a:lnSpc>
              <a:spcBef>
                <a:spcPts val="0"/>
              </a:spcBef>
              <a:spcAft>
                <a:spcPts val="0"/>
              </a:spcAft>
              <a:buClr>
                <a:schemeClr val="accent3"/>
              </a:buClr>
              <a:buSzPts val="2400"/>
              <a:buFont typeface="Arial"/>
              <a:buChar char="•"/>
            </a:pPr>
            <a:endParaRPr sz="1200" dirty="0"/>
          </a:p>
          <a:p>
            <a:pPr marL="342900" marR="0" lvl="0" indent="-342900" algn="l" rtl="0">
              <a:lnSpc>
                <a:spcPct val="110000"/>
              </a:lnSpc>
              <a:spcBef>
                <a:spcPts val="480"/>
              </a:spcBef>
              <a:spcAft>
                <a:spcPts val="0"/>
              </a:spcAft>
              <a:buClr>
                <a:schemeClr val="accent3"/>
              </a:buClr>
              <a:buSzPts val="2400"/>
              <a:buFont typeface="Arial"/>
              <a:buChar char="•"/>
            </a:pPr>
            <a:r>
              <a:rPr lang="en-US" sz="2800" dirty="0"/>
              <a:t>All universities have </a:t>
            </a:r>
            <a:r>
              <a:rPr lang="en-US" sz="2800" b="0" i="0" u="none" strike="noStrike" cap="none" dirty="0">
                <a:solidFill>
                  <a:schemeClr val="accent3"/>
                </a:solidFill>
                <a:sym typeface="Open Sans"/>
              </a:rPr>
              <a:t>websites</a:t>
            </a:r>
            <a:r>
              <a:rPr lang="en-US" sz="2800" b="0" i="0" u="none" strike="noStrike" cap="none" dirty="0" smtClean="0">
                <a:solidFill>
                  <a:schemeClr val="accent3"/>
                </a:solidFill>
                <a:sym typeface="Open Sans"/>
              </a:rPr>
              <a:t>.</a:t>
            </a:r>
          </a:p>
          <a:p>
            <a:pPr marL="342900" marR="0" lvl="0" indent="-342900" algn="l" rtl="0">
              <a:lnSpc>
                <a:spcPct val="110000"/>
              </a:lnSpc>
              <a:spcBef>
                <a:spcPts val="480"/>
              </a:spcBef>
              <a:spcAft>
                <a:spcPts val="0"/>
              </a:spcAft>
              <a:buClr>
                <a:schemeClr val="accent3"/>
              </a:buClr>
              <a:buSzPts val="2400"/>
              <a:buFont typeface="Arial"/>
              <a:buChar char="•"/>
            </a:pPr>
            <a:endParaRPr sz="1200" dirty="0"/>
          </a:p>
          <a:p>
            <a:pPr marL="342900" marR="0" lvl="0" indent="-342900" algn="l" rtl="0">
              <a:lnSpc>
                <a:spcPct val="110000"/>
              </a:lnSpc>
              <a:spcBef>
                <a:spcPts val="480"/>
              </a:spcBef>
              <a:spcAft>
                <a:spcPts val="0"/>
              </a:spcAft>
              <a:buClr>
                <a:schemeClr val="accent3"/>
              </a:buClr>
              <a:buSzPts val="2400"/>
              <a:buFont typeface="Arial"/>
              <a:buChar char="•"/>
            </a:pPr>
            <a:r>
              <a:rPr lang="en-US" sz="2800" b="0" i="0" u="none" strike="noStrike" cap="none" dirty="0">
                <a:solidFill>
                  <a:schemeClr val="accent3"/>
                </a:solidFill>
                <a:sym typeface="Open Sans"/>
              </a:rPr>
              <a:t>Investment in </a:t>
            </a:r>
            <a:r>
              <a:rPr lang="en-US" sz="2800" dirty="0"/>
              <a:t>library furniture, </a:t>
            </a:r>
            <a:r>
              <a:rPr lang="en-US" sz="2800" b="0" i="0" u="none" strike="noStrike" cap="none" dirty="0">
                <a:solidFill>
                  <a:schemeClr val="accent3"/>
                </a:solidFill>
                <a:sym typeface="Open Sans"/>
              </a:rPr>
              <a:t>computer labs</a:t>
            </a:r>
            <a:r>
              <a:rPr lang="en-US" sz="2800" dirty="0"/>
              <a:t>, training rooms,</a:t>
            </a:r>
            <a:r>
              <a:rPr lang="en-US" sz="2800" b="0" i="0" u="none" strike="noStrike" cap="none" dirty="0">
                <a:solidFill>
                  <a:schemeClr val="accent3"/>
                </a:solidFill>
                <a:sym typeface="Open Sans"/>
              </a:rPr>
              <a:t> workstations, air conditioning</a:t>
            </a:r>
            <a:r>
              <a:rPr lang="en-US" sz="2800" dirty="0"/>
              <a:t>.</a:t>
            </a:r>
            <a:r>
              <a:rPr lang="en-US" sz="2800" b="0" i="0" u="none" strike="noStrike" cap="none" dirty="0">
                <a:solidFill>
                  <a:schemeClr val="accent3"/>
                </a:solidFill>
                <a:sym typeface="Open Sans"/>
              </a:rPr>
              <a:t> </a:t>
            </a:r>
            <a:endParaRPr sz="2800" dirty="0"/>
          </a:p>
          <a:p>
            <a:pPr marL="174625" marR="0" lvl="0" indent="-22225" algn="l" rtl="0">
              <a:lnSpc>
                <a:spcPct val="110000"/>
              </a:lnSpc>
              <a:spcBef>
                <a:spcPts val="480"/>
              </a:spcBef>
              <a:spcAft>
                <a:spcPts val="0"/>
              </a:spcAft>
              <a:buClr>
                <a:schemeClr val="accent3"/>
              </a:buClr>
              <a:buSzPts val="2400"/>
              <a:buFont typeface="Arial"/>
              <a:buNone/>
            </a:pPr>
            <a:endParaRPr sz="2400" b="0" i="0" u="none" strike="noStrike" cap="none" dirty="0">
              <a:solidFill>
                <a:schemeClr val="accent3"/>
              </a:solidFill>
              <a:latin typeface="Open Sans"/>
              <a:ea typeface="Open Sans"/>
              <a:cs typeface="Open Sans"/>
              <a:sym typeface="Open Sans"/>
            </a:endParaRPr>
          </a:p>
        </p:txBody>
      </p:sp>
      <p:sp>
        <p:nvSpPr>
          <p:cNvPr id="224" name="Shape 224"/>
          <p:cNvSpPr txBox="1">
            <a:spLocks noGrp="1"/>
          </p:cNvSpPr>
          <p:nvPr>
            <p:ph type="body" idx="3"/>
          </p:nvPr>
        </p:nvSpPr>
        <p:spPr>
          <a:xfrm>
            <a:off x="299336" y="161501"/>
            <a:ext cx="8652000" cy="7827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accent3"/>
              </a:buClr>
              <a:buSzPts val="3200"/>
              <a:buFont typeface="Arial"/>
              <a:buNone/>
            </a:pPr>
            <a:r>
              <a:rPr lang="en-US" sz="3200" dirty="0"/>
              <a:t>Result: U</a:t>
            </a:r>
            <a:r>
              <a:rPr lang="en-US" sz="3200" b="1" i="0" u="none" strike="noStrike" cap="none" dirty="0">
                <a:solidFill>
                  <a:schemeClr val="accent3"/>
                </a:solidFill>
                <a:latin typeface="Open Sans"/>
                <a:ea typeface="Open Sans"/>
                <a:cs typeface="Open Sans"/>
                <a:sym typeface="Open Sans"/>
              </a:rPr>
              <a:t>pgrades in </a:t>
            </a:r>
            <a:r>
              <a:rPr lang="en-US" sz="3200" dirty="0"/>
              <a:t>infrastructure</a:t>
            </a:r>
            <a:endParaRPr sz="3200" b="1" i="0" u="none" strike="noStrike" cap="none" dirty="0">
              <a:solidFill>
                <a:schemeClr val="accent3"/>
              </a:solidFill>
              <a:latin typeface="Open Sans"/>
              <a:ea typeface="Open Sans"/>
              <a:cs typeface="Open Sans"/>
              <a:sym typeface="Open San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9"/>
        <p:cNvGrpSpPr/>
        <p:nvPr/>
      </p:nvGrpSpPr>
      <p:grpSpPr>
        <a:xfrm>
          <a:off x="0" y="0"/>
          <a:ext cx="0" cy="0"/>
          <a:chOff x="0" y="0"/>
          <a:chExt cx="0" cy="0"/>
        </a:xfrm>
      </p:grpSpPr>
      <p:sp>
        <p:nvSpPr>
          <p:cNvPr id="230" name="Shape 230"/>
          <p:cNvSpPr txBox="1">
            <a:spLocks noGrp="1"/>
          </p:cNvSpPr>
          <p:nvPr>
            <p:ph type="body" idx="2"/>
          </p:nvPr>
        </p:nvSpPr>
        <p:spPr>
          <a:xfrm>
            <a:off x="250825" y="1036240"/>
            <a:ext cx="8686800" cy="4530130"/>
          </a:xfrm>
          <a:prstGeom prst="rect">
            <a:avLst/>
          </a:prstGeom>
          <a:noFill/>
          <a:ln>
            <a:noFill/>
          </a:ln>
        </p:spPr>
        <p:txBody>
          <a:bodyPr spcFirstLastPara="1" wrap="square" lIns="91425" tIns="45700" rIns="91425" bIns="45700" anchor="t" anchorCtr="0">
            <a:noAutofit/>
          </a:bodyPr>
          <a:lstStyle/>
          <a:p>
            <a:pPr marL="419100" marR="0" lvl="0" indent="-342900" algn="l" rtl="0">
              <a:lnSpc>
                <a:spcPct val="120000"/>
              </a:lnSpc>
              <a:spcBef>
                <a:spcPts val="0"/>
              </a:spcBef>
              <a:spcAft>
                <a:spcPts val="0"/>
              </a:spcAft>
              <a:buClr>
                <a:schemeClr val="accent3"/>
              </a:buClr>
              <a:buSzPts val="2400"/>
              <a:buFont typeface="Arial"/>
              <a:buChar char="•"/>
            </a:pPr>
            <a:r>
              <a:rPr lang="en-US" sz="2400" b="0" i="0" u="none" strike="noStrike" cap="none" dirty="0">
                <a:solidFill>
                  <a:schemeClr val="accent3"/>
                </a:solidFill>
                <a:latin typeface="Open Sans"/>
                <a:ea typeface="Open Sans"/>
                <a:cs typeface="Open Sans"/>
                <a:sym typeface="Open Sans"/>
              </a:rPr>
              <a:t>Increased opening hours (some over weekends &amp; holidays</a:t>
            </a:r>
            <a:r>
              <a:rPr lang="en-US" sz="2400" b="0" i="0" u="none" strike="noStrike" cap="none" dirty="0" smtClean="0">
                <a:solidFill>
                  <a:schemeClr val="accent3"/>
                </a:solidFill>
                <a:latin typeface="Open Sans"/>
                <a:ea typeface="Open Sans"/>
                <a:cs typeface="Open Sans"/>
                <a:sym typeface="Open Sans"/>
              </a:rPr>
              <a:t>).</a:t>
            </a:r>
            <a:endParaRPr sz="2400" dirty="0"/>
          </a:p>
          <a:p>
            <a:pPr marL="419100" marR="0" lvl="0" indent="-342900" algn="l" rtl="0">
              <a:lnSpc>
                <a:spcPct val="120000"/>
              </a:lnSpc>
              <a:spcBef>
                <a:spcPts val="0"/>
              </a:spcBef>
              <a:spcAft>
                <a:spcPts val="0"/>
              </a:spcAft>
              <a:buClr>
                <a:schemeClr val="accent3"/>
              </a:buClr>
              <a:buSzPts val="2400"/>
              <a:buFont typeface="Arial"/>
              <a:buChar char="•"/>
            </a:pPr>
            <a:r>
              <a:rPr lang="en-US" sz="2400" b="0" i="0" u="none" strike="noStrike" cap="none" dirty="0">
                <a:solidFill>
                  <a:schemeClr val="accent3"/>
                </a:solidFill>
                <a:latin typeface="Open Sans"/>
                <a:ea typeface="Open Sans"/>
                <a:cs typeface="Open Sans"/>
                <a:sym typeface="Open Sans"/>
              </a:rPr>
              <a:t>Library induction for new </a:t>
            </a:r>
            <a:r>
              <a:rPr lang="en-US" sz="2400" b="0" i="0" u="none" strike="noStrike" cap="none" dirty="0" smtClean="0">
                <a:solidFill>
                  <a:schemeClr val="accent3"/>
                </a:solidFill>
                <a:latin typeface="Open Sans"/>
                <a:ea typeface="Open Sans"/>
                <a:cs typeface="Open Sans"/>
                <a:sym typeface="Open Sans"/>
              </a:rPr>
              <a:t>students. </a:t>
            </a:r>
            <a:endParaRPr sz="2400" dirty="0"/>
          </a:p>
          <a:p>
            <a:pPr marL="419100" marR="0" lvl="0" indent="-342900" algn="l" rtl="0">
              <a:lnSpc>
                <a:spcPct val="120000"/>
              </a:lnSpc>
              <a:spcBef>
                <a:spcPts val="0"/>
              </a:spcBef>
              <a:spcAft>
                <a:spcPts val="0"/>
              </a:spcAft>
              <a:buClr>
                <a:schemeClr val="accent3"/>
              </a:buClr>
              <a:buSzPts val="2400"/>
              <a:buFont typeface="Arial"/>
              <a:buChar char="•"/>
            </a:pPr>
            <a:r>
              <a:rPr lang="en-US" sz="2400" b="0" i="0" u="none" strike="noStrike" cap="none" dirty="0">
                <a:solidFill>
                  <a:schemeClr val="accent3"/>
                </a:solidFill>
                <a:latin typeface="Open Sans"/>
                <a:ea typeface="Open Sans"/>
                <a:cs typeface="Open Sans"/>
                <a:sym typeface="Open Sans"/>
              </a:rPr>
              <a:t>Basic IT &amp; e-resources training for faculty &amp; </a:t>
            </a:r>
            <a:r>
              <a:rPr lang="en-US" sz="2400" b="0" i="0" u="none" strike="noStrike" cap="none" dirty="0" smtClean="0">
                <a:solidFill>
                  <a:schemeClr val="accent3"/>
                </a:solidFill>
                <a:latin typeface="Open Sans"/>
                <a:ea typeface="Open Sans"/>
                <a:cs typeface="Open Sans"/>
                <a:sym typeface="Open Sans"/>
              </a:rPr>
              <a:t>students.</a:t>
            </a:r>
            <a:endParaRPr sz="2400" dirty="0"/>
          </a:p>
          <a:p>
            <a:pPr marL="419100" marR="0" lvl="0" indent="-342900" algn="l" rtl="0">
              <a:lnSpc>
                <a:spcPct val="120000"/>
              </a:lnSpc>
              <a:spcBef>
                <a:spcPts val="0"/>
              </a:spcBef>
              <a:spcAft>
                <a:spcPts val="0"/>
              </a:spcAft>
              <a:buSzPts val="2400"/>
              <a:buFont typeface="Arial"/>
              <a:buChar char="•"/>
            </a:pPr>
            <a:r>
              <a:rPr lang="en-US" sz="2400" dirty="0"/>
              <a:t>Libraries providing t</a:t>
            </a:r>
            <a:r>
              <a:rPr lang="en-US" sz="2400" b="0" i="0" u="none" strike="noStrike" cap="none" dirty="0">
                <a:solidFill>
                  <a:schemeClr val="accent3"/>
                </a:solidFill>
                <a:latin typeface="Open Sans"/>
                <a:ea typeface="Open Sans"/>
                <a:cs typeface="Open Sans"/>
                <a:sym typeface="Open Sans"/>
              </a:rPr>
              <a:t>echnology advice, software </a:t>
            </a:r>
            <a:r>
              <a:rPr lang="en-US" sz="2400" b="0" i="0" u="none" strike="noStrike" cap="none" dirty="0" smtClean="0">
                <a:solidFill>
                  <a:schemeClr val="accent3"/>
                </a:solidFill>
                <a:latin typeface="Open Sans"/>
                <a:ea typeface="Open Sans"/>
                <a:cs typeface="Open Sans"/>
                <a:sym typeface="Open Sans"/>
              </a:rPr>
              <a:t>upgrades.</a:t>
            </a:r>
            <a:endParaRPr sz="2400" dirty="0"/>
          </a:p>
          <a:p>
            <a:pPr marL="419100" marR="0" lvl="0" indent="-342900" algn="l" rtl="0">
              <a:lnSpc>
                <a:spcPct val="120000"/>
              </a:lnSpc>
              <a:spcBef>
                <a:spcPts val="0"/>
              </a:spcBef>
              <a:spcAft>
                <a:spcPts val="0"/>
              </a:spcAft>
              <a:buClr>
                <a:schemeClr val="accent3"/>
              </a:buClr>
              <a:buSzPts val="2400"/>
              <a:buFont typeface="Arial"/>
              <a:buChar char="•"/>
            </a:pPr>
            <a:r>
              <a:rPr lang="en-US" sz="2400" b="0" i="0" u="none" strike="noStrike" cap="none" dirty="0">
                <a:solidFill>
                  <a:schemeClr val="accent3"/>
                </a:solidFill>
                <a:latin typeface="Open Sans"/>
                <a:ea typeface="Open Sans"/>
                <a:cs typeface="Open Sans"/>
                <a:sym typeface="Open Sans"/>
              </a:rPr>
              <a:t>Training in bibliographic referencing &amp; </a:t>
            </a:r>
            <a:r>
              <a:rPr lang="en-US" sz="2400" b="0" i="0" u="none" strike="noStrike" cap="none" dirty="0" smtClean="0">
                <a:solidFill>
                  <a:schemeClr val="accent3"/>
                </a:solidFill>
                <a:latin typeface="Open Sans"/>
                <a:ea typeface="Open Sans"/>
                <a:cs typeface="Open Sans"/>
                <a:sym typeface="Open Sans"/>
              </a:rPr>
              <a:t>citations.</a:t>
            </a:r>
            <a:endParaRPr sz="2400" dirty="0"/>
          </a:p>
          <a:p>
            <a:pPr marL="419100" marR="0" lvl="0" indent="-342900" algn="l" rtl="0">
              <a:lnSpc>
                <a:spcPct val="120000"/>
              </a:lnSpc>
              <a:spcBef>
                <a:spcPts val="0"/>
              </a:spcBef>
              <a:spcAft>
                <a:spcPts val="0"/>
              </a:spcAft>
              <a:buSzPts val="2400"/>
              <a:buFont typeface="Arial"/>
              <a:buChar char="•"/>
            </a:pPr>
            <a:r>
              <a:rPr lang="en-US" sz="2400" dirty="0"/>
              <a:t>Supporting research by responding to requests for </a:t>
            </a:r>
            <a:r>
              <a:rPr lang="en-US" sz="2400" b="0" i="0" u="none" strike="noStrike" cap="none" dirty="0">
                <a:solidFill>
                  <a:schemeClr val="accent3"/>
                </a:solidFill>
                <a:latin typeface="Open Sans"/>
                <a:ea typeface="Open Sans"/>
                <a:cs typeface="Open Sans"/>
                <a:sym typeface="Open Sans"/>
              </a:rPr>
              <a:t>articles/e-book </a:t>
            </a:r>
            <a:r>
              <a:rPr lang="en-US" sz="2400" b="0" i="0" u="none" strike="noStrike" cap="none" dirty="0" smtClean="0">
                <a:solidFill>
                  <a:schemeClr val="accent3"/>
                </a:solidFill>
                <a:latin typeface="Open Sans"/>
                <a:ea typeface="Open Sans"/>
                <a:cs typeface="Open Sans"/>
                <a:sym typeface="Open Sans"/>
              </a:rPr>
              <a:t>chapters.</a:t>
            </a:r>
            <a:endParaRPr sz="2400" dirty="0"/>
          </a:p>
          <a:p>
            <a:pPr marL="419100" lvl="0" indent="-342900" rtl="0">
              <a:lnSpc>
                <a:spcPct val="120000"/>
              </a:lnSpc>
              <a:spcBef>
                <a:spcPts val="0"/>
              </a:spcBef>
              <a:spcAft>
                <a:spcPts val="0"/>
              </a:spcAft>
              <a:buSzPts val="2400"/>
              <a:buFont typeface="Arial"/>
              <a:buChar char="•"/>
            </a:pPr>
            <a:r>
              <a:rPr lang="en-US" sz="2400" dirty="0"/>
              <a:t>Student volunteer </a:t>
            </a:r>
            <a:r>
              <a:rPr lang="en-US" sz="2400" dirty="0" err="1"/>
              <a:t>programmes</a:t>
            </a:r>
            <a:r>
              <a:rPr lang="en-US" sz="2400" dirty="0"/>
              <a:t> – students helping peers with IT and staffing IT help </a:t>
            </a:r>
            <a:r>
              <a:rPr lang="en-US" sz="2400" dirty="0" smtClean="0"/>
              <a:t>desks.</a:t>
            </a:r>
            <a:endParaRPr sz="2400" dirty="0"/>
          </a:p>
          <a:p>
            <a:pPr marL="0" marR="0" lvl="0" indent="0" algn="l" rtl="0">
              <a:lnSpc>
                <a:spcPct val="120000"/>
              </a:lnSpc>
              <a:spcBef>
                <a:spcPts val="525"/>
              </a:spcBef>
              <a:spcAft>
                <a:spcPts val="0"/>
              </a:spcAft>
              <a:buNone/>
            </a:pPr>
            <a:endParaRPr sz="1800" dirty="0"/>
          </a:p>
        </p:txBody>
      </p:sp>
      <p:sp>
        <p:nvSpPr>
          <p:cNvPr id="231" name="Shape 231"/>
          <p:cNvSpPr txBox="1">
            <a:spLocks noGrp="1"/>
          </p:cNvSpPr>
          <p:nvPr>
            <p:ph type="body" idx="3"/>
          </p:nvPr>
        </p:nvSpPr>
        <p:spPr>
          <a:xfrm>
            <a:off x="250824" y="316782"/>
            <a:ext cx="8893175" cy="488017"/>
          </a:xfrm>
          <a:prstGeom prst="rect">
            <a:avLst/>
          </a:prstGeom>
          <a:noFill/>
          <a:ln>
            <a:noFill/>
          </a:ln>
        </p:spPr>
        <p:txBody>
          <a:bodyPr spcFirstLastPara="1" wrap="square" lIns="91425" tIns="45700" rIns="91425" bIns="45700" anchor="t" anchorCtr="0">
            <a:noAutofit/>
          </a:bodyPr>
          <a:lstStyle/>
          <a:p>
            <a:pPr marL="0" marR="0" lvl="0" indent="0" algn="l" rtl="0">
              <a:lnSpc>
                <a:spcPct val="80000"/>
              </a:lnSpc>
              <a:spcBef>
                <a:spcPts val="0"/>
              </a:spcBef>
              <a:spcAft>
                <a:spcPts val="0"/>
              </a:spcAft>
              <a:buClr>
                <a:schemeClr val="accent3"/>
              </a:buClr>
              <a:buSzPts val="2960"/>
              <a:buFont typeface="Arial"/>
              <a:buNone/>
            </a:pPr>
            <a:r>
              <a:rPr lang="en-US" sz="2960" dirty="0"/>
              <a:t>Result: New and improved </a:t>
            </a:r>
            <a:r>
              <a:rPr lang="en-US" sz="2960" b="1" i="0" u="none" strike="noStrike" cap="none" dirty="0">
                <a:solidFill>
                  <a:schemeClr val="accent3"/>
                </a:solidFill>
                <a:latin typeface="Open Sans"/>
                <a:ea typeface="Open Sans"/>
                <a:cs typeface="Open Sans"/>
                <a:sym typeface="Open Sans"/>
              </a:rPr>
              <a:t>library services</a:t>
            </a:r>
            <a:endParaRPr sz="2960" b="1" i="0" u="none" strike="noStrike" cap="none" dirty="0">
              <a:solidFill>
                <a:schemeClr val="accent3"/>
              </a:solidFill>
              <a:latin typeface="Open Sans"/>
              <a:ea typeface="Open Sans"/>
              <a:cs typeface="Open Sans"/>
              <a:sym typeface="Open Sans"/>
            </a:endParaRPr>
          </a:p>
          <a:p>
            <a:pPr marL="0" marR="0" lvl="0" indent="0" algn="l" rtl="0">
              <a:lnSpc>
                <a:spcPct val="80000"/>
              </a:lnSpc>
              <a:spcBef>
                <a:spcPts val="333"/>
              </a:spcBef>
              <a:spcAft>
                <a:spcPts val="0"/>
              </a:spcAft>
              <a:buClr>
                <a:schemeClr val="accent3"/>
              </a:buClr>
              <a:buSzPts val="1665"/>
              <a:buFont typeface="Arial"/>
              <a:buNone/>
            </a:pPr>
            <a:endParaRPr sz="1665" b="1" i="0" u="none" strike="noStrike" cap="none" dirty="0">
              <a:solidFill>
                <a:schemeClr val="accent3"/>
              </a:solidFill>
              <a:latin typeface="Open Sans"/>
              <a:ea typeface="Open Sans"/>
              <a:cs typeface="Open Sans"/>
              <a:sym typeface="Open San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Shape 236"/>
          <p:cNvSpPr txBox="1">
            <a:spLocks noGrp="1"/>
          </p:cNvSpPr>
          <p:nvPr>
            <p:ph type="body" idx="2"/>
          </p:nvPr>
        </p:nvSpPr>
        <p:spPr>
          <a:xfrm>
            <a:off x="245436" y="1087616"/>
            <a:ext cx="8601124" cy="4673100"/>
          </a:xfrm>
          <a:prstGeom prst="rect">
            <a:avLst/>
          </a:prstGeom>
          <a:noFill/>
          <a:ln>
            <a:noFill/>
          </a:ln>
        </p:spPr>
        <p:txBody>
          <a:bodyPr spcFirstLastPara="1" wrap="square" lIns="91425" tIns="45700" rIns="91425" bIns="45700" anchor="t" anchorCtr="0">
            <a:noAutofit/>
          </a:bodyPr>
          <a:lstStyle/>
          <a:p>
            <a:pPr marL="342900" marR="0" lvl="0" indent="-342900" algn="l" rtl="0">
              <a:spcBef>
                <a:spcPts val="440"/>
              </a:spcBef>
              <a:spcAft>
                <a:spcPts val="0"/>
              </a:spcAft>
              <a:buClr>
                <a:schemeClr val="accent3"/>
              </a:buClr>
              <a:buSzPts val="2200"/>
              <a:buFont typeface="Arial"/>
              <a:buChar char="•"/>
            </a:pPr>
            <a:r>
              <a:rPr lang="en-US" sz="2200" b="0" i="0" u="none" strike="noStrike" cap="none" dirty="0" smtClean="0">
                <a:solidFill>
                  <a:schemeClr val="accent3"/>
                </a:solidFill>
                <a:latin typeface="Open Sans"/>
                <a:ea typeface="Open Sans"/>
                <a:cs typeface="Open Sans"/>
                <a:sym typeface="Open Sans"/>
              </a:rPr>
              <a:t>May </a:t>
            </a:r>
            <a:r>
              <a:rPr lang="en-US" sz="2200" b="0" i="0" u="none" strike="noStrike" cap="none" dirty="0">
                <a:solidFill>
                  <a:schemeClr val="accent3"/>
                </a:solidFill>
                <a:latin typeface="Open Sans"/>
                <a:ea typeface="Open Sans"/>
                <a:cs typeface="Open Sans"/>
                <a:sym typeface="Open Sans"/>
              </a:rPr>
              <a:t>2017 - University of Mandalay &amp; University of Yangon launched open access </a:t>
            </a:r>
            <a:r>
              <a:rPr lang="en-US" sz="2200" b="0" i="0" u="none" strike="noStrike" cap="none" dirty="0" smtClean="0">
                <a:solidFill>
                  <a:schemeClr val="accent3"/>
                </a:solidFill>
                <a:latin typeface="Open Sans"/>
                <a:ea typeface="Open Sans"/>
                <a:cs typeface="Open Sans"/>
                <a:sym typeface="Open Sans"/>
              </a:rPr>
              <a:t>repositories</a:t>
            </a:r>
            <a:endParaRPr sz="2200" dirty="0"/>
          </a:p>
          <a:p>
            <a:pPr marL="342900" marR="0" lvl="0" indent="-342900" algn="l" rtl="0">
              <a:spcBef>
                <a:spcPts val="440"/>
              </a:spcBef>
              <a:spcAft>
                <a:spcPts val="0"/>
              </a:spcAft>
              <a:buClr>
                <a:schemeClr val="accent3"/>
              </a:buClr>
              <a:buSzPts val="2200"/>
              <a:buFont typeface="Arial"/>
              <a:buChar char="•"/>
            </a:pPr>
            <a:r>
              <a:rPr lang="en-US" sz="2200" b="0" i="0" u="none" strike="noStrike" cap="none" dirty="0">
                <a:solidFill>
                  <a:schemeClr val="accent3"/>
                </a:solidFill>
                <a:latin typeface="Open Sans"/>
                <a:ea typeface="Open Sans"/>
                <a:cs typeface="Open Sans"/>
                <a:sym typeface="Open Sans"/>
              </a:rPr>
              <a:t>Yangon University of Economics, </a:t>
            </a:r>
            <a:r>
              <a:rPr lang="en-US" sz="2200" b="0" i="0" u="none" strike="noStrike" cap="none" dirty="0" err="1">
                <a:solidFill>
                  <a:schemeClr val="accent3"/>
                </a:solidFill>
                <a:latin typeface="Open Sans"/>
                <a:ea typeface="Open Sans"/>
                <a:cs typeface="Open Sans"/>
                <a:sym typeface="Open Sans"/>
              </a:rPr>
              <a:t>Yadanabon</a:t>
            </a:r>
            <a:r>
              <a:rPr lang="en-US" sz="2200" b="0" i="0" u="none" strike="noStrike" cap="none" dirty="0">
                <a:solidFill>
                  <a:schemeClr val="accent3"/>
                </a:solidFill>
                <a:latin typeface="Open Sans"/>
                <a:ea typeface="Open Sans"/>
                <a:cs typeface="Open Sans"/>
                <a:sym typeface="Open Sans"/>
              </a:rPr>
              <a:t> University and </a:t>
            </a:r>
            <a:r>
              <a:rPr lang="en-US" sz="2200" b="0" i="0" u="none" strike="noStrike" cap="none" dirty="0" err="1">
                <a:solidFill>
                  <a:schemeClr val="accent3"/>
                </a:solidFill>
                <a:latin typeface="Open Sans"/>
                <a:ea typeface="Open Sans"/>
                <a:cs typeface="Open Sans"/>
                <a:sym typeface="Open Sans"/>
              </a:rPr>
              <a:t>Yezin</a:t>
            </a:r>
            <a:r>
              <a:rPr lang="en-US" sz="2200" b="0" i="0" u="none" strike="noStrike" cap="none" dirty="0">
                <a:solidFill>
                  <a:schemeClr val="accent3"/>
                </a:solidFill>
                <a:latin typeface="Open Sans"/>
                <a:ea typeface="Open Sans"/>
                <a:cs typeface="Open Sans"/>
                <a:sym typeface="Open Sans"/>
              </a:rPr>
              <a:t> Agricultural University to launch repositories in </a:t>
            </a:r>
            <a:r>
              <a:rPr lang="en-US" sz="2200" b="0" i="0" u="none" strike="noStrike" cap="none" dirty="0" smtClean="0">
                <a:solidFill>
                  <a:schemeClr val="accent3"/>
                </a:solidFill>
                <a:latin typeface="Open Sans"/>
                <a:ea typeface="Open Sans"/>
                <a:cs typeface="Open Sans"/>
                <a:sym typeface="Open Sans"/>
              </a:rPr>
              <a:t>2018</a:t>
            </a:r>
          </a:p>
          <a:p>
            <a:pPr marL="342900" marR="0" lvl="0" indent="-342900" algn="l" rtl="0">
              <a:spcBef>
                <a:spcPts val="440"/>
              </a:spcBef>
              <a:spcAft>
                <a:spcPts val="0"/>
              </a:spcAft>
              <a:buClr>
                <a:schemeClr val="accent3"/>
              </a:buClr>
              <a:buSzPts val="2200"/>
              <a:buFont typeface="Arial"/>
              <a:buChar char="•"/>
            </a:pPr>
            <a:endParaRPr sz="2200" b="0" i="0" u="none" strike="noStrike" cap="none" dirty="0">
              <a:solidFill>
                <a:schemeClr val="accent3"/>
              </a:solidFill>
              <a:latin typeface="Open Sans"/>
              <a:ea typeface="Open Sans"/>
              <a:cs typeface="Open Sans"/>
              <a:sym typeface="Open Sans"/>
            </a:endParaRPr>
          </a:p>
          <a:p>
            <a:pPr marL="342900" marR="0" lvl="0" indent="-342900" algn="l" rtl="0">
              <a:spcBef>
                <a:spcPts val="440"/>
              </a:spcBef>
              <a:spcAft>
                <a:spcPts val="0"/>
              </a:spcAft>
              <a:buClr>
                <a:schemeClr val="accent3"/>
              </a:buClr>
              <a:buSzPts val="2200"/>
              <a:buFont typeface="Arial"/>
              <a:buChar char="•"/>
            </a:pPr>
            <a:r>
              <a:rPr lang="en-US" sz="2200" dirty="0"/>
              <a:t>By April </a:t>
            </a:r>
            <a:r>
              <a:rPr lang="en-US" sz="2200" dirty="0" smtClean="0"/>
              <a:t>2018:</a:t>
            </a:r>
          </a:p>
          <a:p>
            <a:pPr marL="342900" marR="0" lvl="0" indent="-342900" algn="l" rtl="0">
              <a:spcBef>
                <a:spcPts val="440"/>
              </a:spcBef>
              <a:spcAft>
                <a:spcPts val="0"/>
              </a:spcAft>
              <a:buClr>
                <a:schemeClr val="accent3"/>
              </a:buClr>
              <a:buSzPts val="2200"/>
              <a:buFont typeface="Arial"/>
              <a:buChar char="•"/>
            </a:pPr>
            <a:endParaRPr lang="en-US" sz="1000" dirty="0" smtClean="0"/>
          </a:p>
          <a:p>
            <a:pPr marL="800100" lvl="1" indent="-342900">
              <a:spcBef>
                <a:spcPts val="440"/>
              </a:spcBef>
              <a:buSzPts val="2200"/>
              <a:buFontTx/>
              <a:buChar char="-"/>
            </a:pPr>
            <a:r>
              <a:rPr lang="en-US" sz="2000" dirty="0" smtClean="0"/>
              <a:t>University of Yangon repository had received </a:t>
            </a:r>
            <a:r>
              <a:rPr lang="en-US" sz="2000" dirty="0">
                <a:sym typeface="Calibri"/>
              </a:rPr>
              <a:t>21,586 views </a:t>
            </a:r>
            <a:r>
              <a:rPr lang="en-US" sz="2000" dirty="0" smtClean="0">
                <a:sym typeface="Calibri"/>
              </a:rPr>
              <a:t>from 2,366 </a:t>
            </a:r>
            <a:r>
              <a:rPr lang="en-US" sz="2000" dirty="0">
                <a:sym typeface="Calibri"/>
              </a:rPr>
              <a:t>unique users </a:t>
            </a:r>
            <a:r>
              <a:rPr lang="en-US" sz="2000" dirty="0" smtClean="0">
                <a:sym typeface="Calibri"/>
              </a:rPr>
              <a:t>in 85 countries.</a:t>
            </a:r>
          </a:p>
          <a:p>
            <a:pPr marL="800100" lvl="1" indent="-342900">
              <a:spcBef>
                <a:spcPts val="440"/>
              </a:spcBef>
              <a:buSzPts val="2200"/>
              <a:buFontTx/>
              <a:buChar char="-"/>
            </a:pPr>
            <a:endParaRPr lang="en-US" dirty="0" smtClean="0">
              <a:sym typeface="Calibri"/>
            </a:endParaRPr>
          </a:p>
          <a:p>
            <a:pPr marL="800100" lvl="1" indent="-342900">
              <a:spcBef>
                <a:spcPts val="440"/>
              </a:spcBef>
              <a:buSzPts val="2200"/>
              <a:buFontTx/>
              <a:buChar char="-"/>
            </a:pPr>
            <a:r>
              <a:rPr lang="en-US" sz="2000" dirty="0" smtClean="0">
                <a:sym typeface="Calibri"/>
              </a:rPr>
              <a:t>University of Mandalay repository had received 13,139 views from 1,386 unique users in 86 countries.</a:t>
            </a:r>
            <a:endParaRPr lang="en-US" sz="2000" dirty="0">
              <a:sym typeface="Calibri"/>
            </a:endParaRPr>
          </a:p>
          <a:p>
            <a:pPr marL="0" marR="0" lvl="0" indent="0" algn="l" rtl="0">
              <a:spcBef>
                <a:spcPts val="480"/>
              </a:spcBef>
              <a:spcAft>
                <a:spcPts val="0"/>
              </a:spcAft>
              <a:buClr>
                <a:schemeClr val="accent3"/>
              </a:buClr>
              <a:buSzPts val="2400"/>
              <a:buFont typeface="Arial"/>
              <a:buNone/>
            </a:pPr>
            <a:endParaRPr sz="2400" b="0" i="0" u="none" strike="noStrike" cap="none" dirty="0">
              <a:solidFill>
                <a:schemeClr val="accent3"/>
              </a:solidFill>
              <a:latin typeface="Open Sans"/>
              <a:ea typeface="Open Sans"/>
              <a:cs typeface="Open Sans"/>
              <a:sym typeface="Open Sans"/>
            </a:endParaRPr>
          </a:p>
        </p:txBody>
      </p:sp>
      <p:sp>
        <p:nvSpPr>
          <p:cNvPr id="237" name="Shape 237"/>
          <p:cNvSpPr txBox="1">
            <a:spLocks noGrp="1"/>
          </p:cNvSpPr>
          <p:nvPr>
            <p:ph type="body" idx="3"/>
          </p:nvPr>
        </p:nvSpPr>
        <p:spPr>
          <a:xfrm>
            <a:off x="187325" y="300189"/>
            <a:ext cx="8956675" cy="488017"/>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accent3"/>
              </a:buClr>
              <a:buSzPts val="3600"/>
              <a:buFont typeface="Arial"/>
              <a:buNone/>
            </a:pPr>
            <a:r>
              <a:rPr lang="en-US" sz="3200" dirty="0"/>
              <a:t>Result: Increased visibility of local research </a:t>
            </a:r>
            <a:endParaRPr sz="3200" dirty="0"/>
          </a:p>
          <a:p>
            <a:pPr marL="0" marR="0" lvl="0" indent="0" algn="l" rtl="0">
              <a:spcBef>
                <a:spcPts val="0"/>
              </a:spcBef>
              <a:spcAft>
                <a:spcPts val="0"/>
              </a:spcAft>
              <a:buClr>
                <a:schemeClr val="accent3"/>
              </a:buClr>
              <a:buSzPts val="3600"/>
              <a:buFont typeface="Arial"/>
              <a:buNone/>
            </a:pPr>
            <a:endParaRPr sz="3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Shape 243"/>
          <p:cNvSpPr txBox="1">
            <a:spLocks noGrp="1"/>
          </p:cNvSpPr>
          <p:nvPr>
            <p:ph type="body" idx="3"/>
          </p:nvPr>
        </p:nvSpPr>
        <p:spPr>
          <a:xfrm>
            <a:off x="102188" y="116533"/>
            <a:ext cx="8904953" cy="1737571"/>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accent3"/>
              </a:buClr>
              <a:buSzPts val="2800"/>
              <a:buFont typeface="Arial"/>
              <a:buNone/>
            </a:pPr>
            <a:r>
              <a:rPr lang="en-US" sz="2800" dirty="0"/>
              <a:t>Result: Myanmar Academic Libraries Consortium</a:t>
            </a:r>
            <a:endParaRPr sz="2800" dirty="0"/>
          </a:p>
          <a:p>
            <a:pPr marL="0" marR="0" lvl="0" indent="0" algn="ctr" rtl="0">
              <a:spcBef>
                <a:spcPts val="0"/>
              </a:spcBef>
              <a:spcAft>
                <a:spcPts val="0"/>
              </a:spcAft>
              <a:buClr>
                <a:schemeClr val="accent3"/>
              </a:buClr>
              <a:buSzPts val="2800"/>
              <a:buFont typeface="Arial"/>
              <a:buNone/>
            </a:pPr>
            <a:endParaRPr lang="en-US" sz="1600" dirty="0"/>
          </a:p>
          <a:p>
            <a:pPr marL="0" marR="0" lvl="0" indent="0" algn="ctr" rtl="0">
              <a:spcBef>
                <a:spcPts val="0"/>
              </a:spcBef>
              <a:spcAft>
                <a:spcPts val="0"/>
              </a:spcAft>
              <a:buClr>
                <a:schemeClr val="accent3"/>
              </a:buClr>
              <a:buSzPts val="2800"/>
              <a:buFont typeface="Arial"/>
              <a:buNone/>
            </a:pPr>
            <a:r>
              <a:rPr lang="en-US" sz="2400" b="0" dirty="0" smtClean="0"/>
              <a:t>Open </a:t>
            </a:r>
            <a:r>
              <a:rPr lang="en-US" sz="2400" b="0" dirty="0"/>
              <a:t>for other libraries to join. Through MALC, other libraries can gain access to e-resources. </a:t>
            </a:r>
            <a:endParaRPr sz="2400" b="0" dirty="0"/>
          </a:p>
          <a:p>
            <a:pPr marL="0" marR="0" lvl="0" indent="0" algn="ctr" rtl="0">
              <a:spcBef>
                <a:spcPts val="0"/>
              </a:spcBef>
              <a:spcAft>
                <a:spcPts val="0"/>
              </a:spcAft>
              <a:buClr>
                <a:schemeClr val="accent3"/>
              </a:buClr>
              <a:buSzPts val="2800"/>
              <a:buFont typeface="Arial"/>
              <a:buNone/>
            </a:pPr>
            <a:endParaRPr sz="2800" dirty="0"/>
          </a:p>
          <a:p>
            <a:pPr marL="0" marR="0" lvl="0" indent="0" algn="ctr" rtl="0">
              <a:spcBef>
                <a:spcPts val="560"/>
              </a:spcBef>
              <a:spcAft>
                <a:spcPts val="0"/>
              </a:spcAft>
              <a:buClr>
                <a:schemeClr val="accent3"/>
              </a:buClr>
              <a:buSzPts val="2800"/>
              <a:buFont typeface="Arial"/>
              <a:buNone/>
            </a:pPr>
            <a:endParaRPr sz="2800" b="1" i="0" u="none" strike="noStrike" cap="none" dirty="0">
              <a:solidFill>
                <a:schemeClr val="accent3"/>
              </a:solidFill>
              <a:latin typeface="Open Sans"/>
              <a:ea typeface="Open Sans"/>
              <a:cs typeface="Open Sans"/>
              <a:sym typeface="Open Sans"/>
            </a:endParaRPr>
          </a:p>
        </p:txBody>
      </p:sp>
      <p:pic>
        <p:nvPicPr>
          <p:cNvPr id="244" name="Shape 244" descr="malc_founders_workshop_0.jpg"/>
          <p:cNvPicPr preferRelativeResize="0"/>
          <p:nvPr/>
        </p:nvPicPr>
        <p:blipFill rotWithShape="1">
          <a:blip r:embed="rId3">
            <a:alphaModFix/>
          </a:blip>
          <a:srcRect/>
          <a:stretch/>
        </p:blipFill>
        <p:spPr>
          <a:xfrm>
            <a:off x="0" y="1868705"/>
            <a:ext cx="9144000" cy="5631821"/>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49"/>
        <p:cNvGrpSpPr/>
        <p:nvPr/>
      </p:nvGrpSpPr>
      <p:grpSpPr>
        <a:xfrm>
          <a:off x="0" y="0"/>
          <a:ext cx="0" cy="0"/>
          <a:chOff x="0" y="0"/>
          <a:chExt cx="0" cy="0"/>
        </a:xfrm>
      </p:grpSpPr>
      <p:sp>
        <p:nvSpPr>
          <p:cNvPr id="250" name="Shape 250"/>
          <p:cNvSpPr txBox="1">
            <a:spLocks noGrp="1"/>
          </p:cNvSpPr>
          <p:nvPr>
            <p:ph type="body" idx="2"/>
          </p:nvPr>
        </p:nvSpPr>
        <p:spPr>
          <a:xfrm>
            <a:off x="291964" y="1021947"/>
            <a:ext cx="8671382" cy="4335979"/>
          </a:xfrm>
          <a:prstGeom prst="rect">
            <a:avLst/>
          </a:prstGeom>
        </p:spPr>
        <p:txBody>
          <a:bodyPr spcFirstLastPara="1" wrap="square" lIns="91425" tIns="91425" rIns="91425" bIns="91425" anchor="t" anchorCtr="0">
            <a:noAutofit/>
          </a:bodyPr>
          <a:lstStyle/>
          <a:p>
            <a:pPr marL="0" lvl="0" indent="0">
              <a:spcBef>
                <a:spcPts val="280"/>
              </a:spcBef>
              <a:spcAft>
                <a:spcPts val="0"/>
              </a:spcAft>
              <a:buNone/>
            </a:pPr>
            <a:endParaRPr dirty="0"/>
          </a:p>
          <a:p>
            <a:pPr marL="482600" lvl="0" indent="-342900">
              <a:lnSpc>
                <a:spcPct val="110000"/>
              </a:lnSpc>
              <a:spcBef>
                <a:spcPts val="280"/>
              </a:spcBef>
              <a:spcAft>
                <a:spcPts val="0"/>
              </a:spcAft>
              <a:buSzPct val="80000"/>
              <a:buFont typeface="Arial"/>
              <a:buChar char="•"/>
            </a:pPr>
            <a:r>
              <a:rPr lang="en-US" sz="2400" dirty="0" smtClean="0"/>
              <a:t>Libraries </a:t>
            </a:r>
            <a:r>
              <a:rPr lang="en-US" sz="2400" dirty="0"/>
              <a:t>are no longer ignored and neglected.</a:t>
            </a:r>
            <a:endParaRPr sz="2400" dirty="0"/>
          </a:p>
          <a:p>
            <a:pPr marL="482600" lvl="0" indent="-342900">
              <a:lnSpc>
                <a:spcPct val="110000"/>
              </a:lnSpc>
              <a:spcBef>
                <a:spcPts val="0"/>
              </a:spcBef>
              <a:spcAft>
                <a:spcPts val="0"/>
              </a:spcAft>
              <a:buSzPct val="80000"/>
              <a:buFont typeface="Arial"/>
              <a:buChar char="•"/>
            </a:pPr>
            <a:r>
              <a:rPr lang="en-US" sz="2400" dirty="0"/>
              <a:t>Libraries are well stocked with high-quality international e-resources.</a:t>
            </a:r>
            <a:endParaRPr sz="2400" dirty="0"/>
          </a:p>
          <a:p>
            <a:pPr marL="482600" lvl="0" indent="-342900">
              <a:lnSpc>
                <a:spcPct val="110000"/>
              </a:lnSpc>
              <a:spcBef>
                <a:spcPts val="0"/>
              </a:spcBef>
              <a:spcAft>
                <a:spcPts val="0"/>
              </a:spcAft>
              <a:buSzPct val="80000"/>
              <a:buFont typeface="Arial"/>
              <a:buChar char="•"/>
            </a:pPr>
            <a:r>
              <a:rPr lang="en-US" sz="2400" dirty="0"/>
              <a:t>Libraries are equipped with IT.</a:t>
            </a:r>
            <a:endParaRPr sz="2400" dirty="0"/>
          </a:p>
          <a:p>
            <a:pPr marL="482600" lvl="0" indent="-342900">
              <a:lnSpc>
                <a:spcPct val="110000"/>
              </a:lnSpc>
              <a:spcBef>
                <a:spcPts val="0"/>
              </a:spcBef>
              <a:spcAft>
                <a:spcPts val="0"/>
              </a:spcAft>
              <a:buSzPct val="80000"/>
              <a:buFont typeface="Arial"/>
              <a:buChar char="•"/>
            </a:pPr>
            <a:r>
              <a:rPr lang="en-US" sz="2400" dirty="0"/>
              <a:t>Libraries are offering new services. </a:t>
            </a:r>
            <a:endParaRPr sz="2400" dirty="0"/>
          </a:p>
          <a:p>
            <a:pPr marL="482600" lvl="0" indent="-342900" rtl="0">
              <a:lnSpc>
                <a:spcPct val="110000"/>
              </a:lnSpc>
              <a:spcBef>
                <a:spcPts val="0"/>
              </a:spcBef>
              <a:spcAft>
                <a:spcPts val="0"/>
              </a:spcAft>
              <a:buSzPct val="80000"/>
              <a:buFont typeface="Arial"/>
              <a:buChar char="•"/>
            </a:pPr>
            <a:r>
              <a:rPr lang="en-US" sz="2400" dirty="0"/>
              <a:t>Capacity and mindsets of librarians have changed.</a:t>
            </a:r>
            <a:endParaRPr sz="2400" dirty="0"/>
          </a:p>
          <a:p>
            <a:pPr marL="482600" lvl="0" indent="-342900" rtl="0">
              <a:lnSpc>
                <a:spcPct val="110000"/>
              </a:lnSpc>
              <a:spcBef>
                <a:spcPts val="0"/>
              </a:spcBef>
              <a:spcAft>
                <a:spcPts val="0"/>
              </a:spcAft>
              <a:buSzPct val="80000"/>
              <a:buFont typeface="Arial"/>
              <a:buChar char="•"/>
            </a:pPr>
            <a:r>
              <a:rPr lang="en-US" sz="2400" dirty="0"/>
              <a:t>Librarians are taking the lead in helping faculty and students to use valuable e-resources and integrate them into curriculum and teaching. </a:t>
            </a:r>
            <a:endParaRPr sz="2400" dirty="0"/>
          </a:p>
          <a:p>
            <a:pPr marL="285750" lvl="0" indent="-285750">
              <a:spcBef>
                <a:spcPts val="280"/>
              </a:spcBef>
              <a:spcAft>
                <a:spcPts val="0"/>
              </a:spcAft>
              <a:buFont typeface="Arial"/>
              <a:buChar char="•"/>
            </a:pPr>
            <a:endParaRPr sz="2400" dirty="0"/>
          </a:p>
          <a:p>
            <a:pPr marL="285750" lvl="0" indent="-285750">
              <a:spcBef>
                <a:spcPts val="280"/>
              </a:spcBef>
              <a:spcAft>
                <a:spcPts val="0"/>
              </a:spcAft>
              <a:buFont typeface="Arial"/>
              <a:buChar char="•"/>
            </a:pPr>
            <a:endParaRPr sz="2400" dirty="0"/>
          </a:p>
        </p:txBody>
      </p:sp>
      <p:sp>
        <p:nvSpPr>
          <p:cNvPr id="251" name="Shape 251"/>
          <p:cNvSpPr txBox="1">
            <a:spLocks noGrp="1"/>
          </p:cNvSpPr>
          <p:nvPr>
            <p:ph type="body" idx="3"/>
          </p:nvPr>
        </p:nvSpPr>
        <p:spPr>
          <a:xfrm>
            <a:off x="359350" y="336324"/>
            <a:ext cx="8784650" cy="758619"/>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r>
              <a:rPr lang="en-US" sz="3200" dirty="0"/>
              <a:t>Conclusion: Dramatic change in </a:t>
            </a:r>
            <a:r>
              <a:rPr lang="en-US" sz="3200" dirty="0" smtClean="0"/>
              <a:t>libraries</a:t>
            </a:r>
            <a:endParaRPr sz="3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56"/>
        <p:cNvGrpSpPr/>
        <p:nvPr/>
      </p:nvGrpSpPr>
      <p:grpSpPr>
        <a:xfrm>
          <a:off x="0" y="0"/>
          <a:ext cx="0" cy="0"/>
          <a:chOff x="0" y="0"/>
          <a:chExt cx="0" cy="0"/>
        </a:xfrm>
      </p:grpSpPr>
      <p:sp>
        <p:nvSpPr>
          <p:cNvPr id="257" name="Shape 257"/>
          <p:cNvSpPr txBox="1">
            <a:spLocks noGrp="1"/>
          </p:cNvSpPr>
          <p:nvPr>
            <p:ph type="body" idx="1"/>
          </p:nvPr>
        </p:nvSpPr>
        <p:spPr>
          <a:xfrm>
            <a:off x="555818" y="1349493"/>
            <a:ext cx="7711200" cy="4081430"/>
          </a:xfrm>
          <a:prstGeom prst="rect">
            <a:avLst/>
          </a:prstGeom>
        </p:spPr>
        <p:txBody>
          <a:bodyPr spcFirstLastPara="1" wrap="square" lIns="91425" tIns="91425" rIns="91425" bIns="91425" anchor="t" anchorCtr="0">
            <a:noAutofit/>
          </a:bodyPr>
          <a:lstStyle/>
          <a:p>
            <a:pPr marL="263525" indent="-263525">
              <a:spcBef>
                <a:spcPts val="360"/>
              </a:spcBef>
              <a:buSzPts val="1800"/>
            </a:pPr>
            <a:r>
              <a:rPr lang="en-US" sz="2400" dirty="0">
                <a:sym typeface="Calibri"/>
              </a:rPr>
              <a:t>To our three Local Project Coordinators, </a:t>
            </a:r>
            <a:r>
              <a:rPr lang="en-US" sz="2400" dirty="0" err="1">
                <a:sym typeface="Calibri"/>
              </a:rPr>
              <a:t>Aung</a:t>
            </a:r>
            <a:r>
              <a:rPr lang="en-US" sz="2400" dirty="0">
                <a:sym typeface="Calibri"/>
              </a:rPr>
              <a:t> </a:t>
            </a:r>
            <a:r>
              <a:rPr lang="en-US" sz="2400" dirty="0" err="1">
                <a:sym typeface="Calibri"/>
              </a:rPr>
              <a:t>Kyaw</a:t>
            </a:r>
            <a:r>
              <a:rPr lang="en-US" sz="2400" dirty="0">
                <a:sym typeface="Calibri"/>
              </a:rPr>
              <a:t> </a:t>
            </a:r>
            <a:r>
              <a:rPr lang="en-US" sz="2400" dirty="0" err="1">
                <a:sym typeface="Calibri"/>
              </a:rPr>
              <a:t>Soe</a:t>
            </a:r>
            <a:r>
              <a:rPr lang="en-US" sz="2400" dirty="0">
                <a:sym typeface="Calibri"/>
              </a:rPr>
              <a:t>, </a:t>
            </a:r>
            <a:r>
              <a:rPr lang="en-US" sz="2400" dirty="0" err="1">
                <a:sym typeface="Calibri"/>
              </a:rPr>
              <a:t>Myat</a:t>
            </a:r>
            <a:r>
              <a:rPr lang="en-US" sz="2400" dirty="0">
                <a:sym typeface="Calibri"/>
              </a:rPr>
              <a:t> </a:t>
            </a:r>
            <a:r>
              <a:rPr lang="en-US" sz="2400" dirty="0" err="1">
                <a:sym typeface="Calibri"/>
              </a:rPr>
              <a:t>Sann</a:t>
            </a:r>
            <a:r>
              <a:rPr lang="en-US" sz="2400" dirty="0">
                <a:sym typeface="Calibri"/>
              </a:rPr>
              <a:t> </a:t>
            </a:r>
            <a:r>
              <a:rPr lang="en-US" sz="2400" dirty="0" err="1">
                <a:sym typeface="Calibri"/>
              </a:rPr>
              <a:t>Nyein</a:t>
            </a:r>
            <a:r>
              <a:rPr lang="en-US" sz="2400" dirty="0">
                <a:sym typeface="Calibri"/>
              </a:rPr>
              <a:t> and Tin Win </a:t>
            </a:r>
            <a:r>
              <a:rPr lang="en-US" sz="2400" dirty="0" smtClean="0">
                <a:sym typeface="Calibri"/>
              </a:rPr>
              <a:t>Yee.</a:t>
            </a:r>
            <a:endParaRPr sz="2400" dirty="0">
              <a:sym typeface="Calibri"/>
            </a:endParaRPr>
          </a:p>
          <a:p>
            <a:pPr marL="263525" indent="-263525">
              <a:spcBef>
                <a:spcPts val="360"/>
              </a:spcBef>
              <a:buSzPts val="1800"/>
            </a:pPr>
            <a:r>
              <a:rPr lang="en-US" sz="2400" dirty="0">
                <a:sym typeface="Calibri"/>
              </a:rPr>
              <a:t>To the library directors and librarians from our partner </a:t>
            </a:r>
            <a:r>
              <a:rPr lang="en-US" sz="2400" dirty="0" smtClean="0">
                <a:sym typeface="Calibri"/>
              </a:rPr>
              <a:t>universities.</a:t>
            </a:r>
            <a:endParaRPr sz="2400" dirty="0">
              <a:sym typeface="Calibri"/>
            </a:endParaRPr>
          </a:p>
          <a:p>
            <a:pPr marL="263525" indent="-263525">
              <a:spcBef>
                <a:spcPts val="360"/>
              </a:spcBef>
              <a:buSzPts val="1800"/>
            </a:pPr>
            <a:r>
              <a:rPr lang="en-US" sz="2400" dirty="0">
                <a:sym typeface="Calibri"/>
              </a:rPr>
              <a:t>To the university rectors and pro-rectors at our partner </a:t>
            </a:r>
            <a:r>
              <a:rPr lang="en-US" sz="2400" dirty="0" smtClean="0">
                <a:sym typeface="Calibri"/>
              </a:rPr>
              <a:t>universities.</a:t>
            </a:r>
            <a:endParaRPr sz="2400" dirty="0">
              <a:sym typeface="Calibri"/>
            </a:endParaRPr>
          </a:p>
          <a:p>
            <a:pPr marL="263525" indent="-263525">
              <a:spcBef>
                <a:spcPts val="360"/>
              </a:spcBef>
              <a:buSzPts val="1800"/>
            </a:pPr>
            <a:r>
              <a:rPr lang="en-US" sz="2400" dirty="0">
                <a:sym typeface="Calibri"/>
              </a:rPr>
              <a:t>To the Ministry of </a:t>
            </a:r>
            <a:r>
              <a:rPr lang="en-US" sz="2400" dirty="0" smtClean="0">
                <a:sym typeface="Calibri"/>
              </a:rPr>
              <a:t>Education.</a:t>
            </a:r>
            <a:endParaRPr sz="2400" dirty="0">
              <a:sym typeface="Calibri"/>
            </a:endParaRPr>
          </a:p>
          <a:p>
            <a:pPr marL="263525" indent="-263525">
              <a:spcBef>
                <a:spcPts val="360"/>
              </a:spcBef>
              <a:buSzPts val="1800"/>
            </a:pPr>
            <a:r>
              <a:rPr lang="en-US" sz="2400" dirty="0">
                <a:sym typeface="Calibri"/>
              </a:rPr>
              <a:t>To our donors </a:t>
            </a:r>
            <a:r>
              <a:rPr lang="en-US" sz="2400">
                <a:sym typeface="Calibri"/>
              </a:rPr>
              <a:t>- </a:t>
            </a:r>
            <a:r>
              <a:rPr lang="en-US" sz="2400" smtClean="0">
                <a:sym typeface="Calibri"/>
              </a:rPr>
              <a:t>Open </a:t>
            </a:r>
            <a:r>
              <a:rPr lang="en-US" sz="2400" dirty="0">
                <a:sym typeface="Calibri"/>
              </a:rPr>
              <a:t>Society Foundations </a:t>
            </a:r>
            <a:r>
              <a:rPr lang="en-US" sz="2400">
                <a:sym typeface="Calibri"/>
              </a:rPr>
              <a:t>Higher </a:t>
            </a:r>
            <a:r>
              <a:rPr lang="en-US" sz="2400" smtClean="0">
                <a:sym typeface="Calibri"/>
              </a:rPr>
              <a:t> Education </a:t>
            </a:r>
            <a:r>
              <a:rPr lang="en-US" sz="2400" dirty="0">
                <a:sym typeface="Calibri"/>
              </a:rPr>
              <a:t>Support </a:t>
            </a:r>
            <a:r>
              <a:rPr lang="en-US" sz="2400" dirty="0" err="1">
                <a:sym typeface="Calibri"/>
              </a:rPr>
              <a:t>Programme</a:t>
            </a:r>
            <a:r>
              <a:rPr lang="en-US" sz="2400" dirty="0">
                <a:sym typeface="Calibri"/>
              </a:rPr>
              <a:t> .</a:t>
            </a:r>
            <a:endParaRPr sz="2400" dirty="0">
              <a:sym typeface="Calibri"/>
            </a:endParaRPr>
          </a:p>
        </p:txBody>
      </p:sp>
      <p:sp>
        <p:nvSpPr>
          <p:cNvPr id="258" name="Shape 258"/>
          <p:cNvSpPr txBox="1">
            <a:spLocks noGrp="1"/>
          </p:cNvSpPr>
          <p:nvPr>
            <p:ph type="body" idx="3"/>
          </p:nvPr>
        </p:nvSpPr>
        <p:spPr>
          <a:xfrm>
            <a:off x="457200" y="316782"/>
            <a:ext cx="3495600" cy="488100"/>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r>
              <a:rPr lang="en-US" sz="3600" dirty="0"/>
              <a:t>Thank you!</a:t>
            </a:r>
            <a:endParaRPr sz="3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3" name="Shape 263"/>
          <p:cNvSpPr txBox="1">
            <a:spLocks noGrp="1"/>
          </p:cNvSpPr>
          <p:nvPr>
            <p:ph type="title"/>
          </p:nvPr>
        </p:nvSpPr>
        <p:spPr>
          <a:xfrm>
            <a:off x="457200" y="623931"/>
            <a:ext cx="8229600" cy="40524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lt1"/>
              </a:buClr>
              <a:buSzPts val="4400"/>
              <a:buFont typeface="Open Sans"/>
              <a:buNone/>
            </a:pPr>
            <a:r>
              <a:rPr lang="en-US" sz="4400" b="1" i="0" u="none" strike="noStrike" cap="none" dirty="0">
                <a:solidFill>
                  <a:schemeClr val="lt1"/>
                </a:solidFill>
                <a:latin typeface="Open Sans"/>
                <a:ea typeface="Open Sans"/>
                <a:cs typeface="Open Sans"/>
                <a:sym typeface="Open Sans"/>
              </a:rPr>
              <a:t>Thank you</a:t>
            </a:r>
            <a:r>
              <a:rPr lang="en-US" sz="4400" b="0" i="0" u="none" strike="noStrike" cap="none" dirty="0" smtClean="0">
                <a:solidFill>
                  <a:schemeClr val="lt1"/>
                </a:solidFill>
                <a:latin typeface="Open Sans"/>
                <a:ea typeface="Open Sans"/>
                <a:cs typeface="Open Sans"/>
                <a:sym typeface="Open Sans"/>
              </a:rPr>
              <a:t>!</a:t>
            </a:r>
            <a:br>
              <a:rPr lang="en-US" sz="4400" b="0" i="0" u="none" strike="noStrike" cap="none" dirty="0" smtClean="0">
                <a:solidFill>
                  <a:schemeClr val="lt1"/>
                </a:solidFill>
                <a:latin typeface="Open Sans"/>
                <a:ea typeface="Open Sans"/>
                <a:cs typeface="Open Sans"/>
                <a:sym typeface="Open Sans"/>
              </a:rPr>
            </a:br>
            <a:endParaRPr sz="4400" b="0" i="0" u="none" strike="noStrike" cap="none" dirty="0">
              <a:solidFill>
                <a:schemeClr val="lt1"/>
              </a:solidFill>
              <a:latin typeface="Open Sans"/>
              <a:ea typeface="Open Sans"/>
              <a:cs typeface="Open Sans"/>
              <a:sym typeface="Open Sans"/>
            </a:endParaRPr>
          </a:p>
          <a:p>
            <a:pPr marL="571500" marR="0" lvl="0" indent="-571500" algn="l" rtl="0">
              <a:spcBef>
                <a:spcPts val="0"/>
              </a:spcBef>
              <a:spcAft>
                <a:spcPts val="0"/>
              </a:spcAft>
              <a:buClr>
                <a:schemeClr val="lt1"/>
              </a:buClr>
              <a:buSzPts val="4400"/>
              <a:buFont typeface="Arial"/>
              <a:buChar char="•"/>
            </a:pPr>
            <a:r>
              <a:rPr lang="en-US" sz="3600" u="sng" dirty="0">
                <a:latin typeface="Open Sans"/>
                <a:ea typeface="Open Sans"/>
                <a:cs typeface="Open Sans"/>
                <a:sym typeface="Open Sans"/>
                <a:hlinkClick r:id="rId3"/>
              </a:rPr>
              <a:t>rima.kupryte@</a:t>
            </a:r>
            <a:r>
              <a:rPr lang="en-US" sz="3600" u="sng" dirty="0" smtClean="0">
                <a:latin typeface="Open Sans"/>
                <a:ea typeface="Open Sans"/>
                <a:cs typeface="Open Sans"/>
                <a:sym typeface="Open Sans"/>
                <a:hlinkClick r:id="rId3"/>
              </a:rPr>
              <a:t>eifl.net</a:t>
            </a:r>
            <a:r>
              <a:rPr lang="en-US" sz="3600" u="sng" dirty="0" smtClean="0">
                <a:latin typeface="Open Sans"/>
                <a:ea typeface="Open Sans"/>
                <a:cs typeface="Open Sans"/>
                <a:sym typeface="Open Sans"/>
              </a:rPr>
              <a:t/>
            </a:r>
            <a:br>
              <a:rPr lang="en-US" sz="3600" u="sng" dirty="0" smtClean="0">
                <a:latin typeface="Open Sans"/>
                <a:ea typeface="Open Sans"/>
                <a:cs typeface="Open Sans"/>
                <a:sym typeface="Open Sans"/>
              </a:rPr>
            </a:br>
            <a:endParaRPr sz="1200" dirty="0">
              <a:latin typeface="Open Sans"/>
              <a:ea typeface="Open Sans"/>
              <a:cs typeface="Open Sans"/>
              <a:sym typeface="Open Sans"/>
            </a:endParaRPr>
          </a:p>
          <a:p>
            <a:pPr marL="571500" marR="0" lvl="0" indent="-571500" algn="l" rtl="0">
              <a:spcBef>
                <a:spcPts val="0"/>
              </a:spcBef>
              <a:spcAft>
                <a:spcPts val="0"/>
              </a:spcAft>
              <a:buClr>
                <a:schemeClr val="lt1"/>
              </a:buClr>
              <a:buSzPts val="4400"/>
              <a:buFont typeface="Arial"/>
              <a:buChar char="•"/>
            </a:pPr>
            <a:r>
              <a:rPr lang="en-US" sz="3600" u="sng" dirty="0">
                <a:latin typeface="Open Sans"/>
                <a:ea typeface="Open Sans"/>
                <a:cs typeface="Open Sans"/>
                <a:sym typeface="Open Sans"/>
                <a:hlinkClick r:id="rId4"/>
              </a:rPr>
              <a:t>myatsann.nyein@gmail.com</a:t>
            </a:r>
            <a:endParaRPr sz="3600" dirty="0">
              <a:latin typeface="Open Sans"/>
              <a:ea typeface="Open Sans"/>
              <a:cs typeface="Open Sans"/>
              <a:sym typeface="Open Sans"/>
            </a:endParaRPr>
          </a:p>
          <a:p>
            <a:pPr marL="0" marR="0" lvl="0" indent="0" algn="l" rtl="0">
              <a:spcBef>
                <a:spcPts val="0"/>
              </a:spcBef>
              <a:spcAft>
                <a:spcPts val="0"/>
              </a:spcAft>
              <a:buClr>
                <a:schemeClr val="lt1"/>
              </a:buClr>
              <a:buSzPts val="4400"/>
              <a:buFont typeface="Open Sans"/>
              <a:buNone/>
            </a:pPr>
            <a:endParaRPr sz="4400" dirty="0">
              <a:solidFill>
                <a:schemeClr val="lt1"/>
              </a:solidFill>
              <a:latin typeface="Open Sans"/>
              <a:ea typeface="Open Sans"/>
              <a:cs typeface="Open Sans"/>
              <a:sym typeface="Open Sans"/>
            </a:endParaRPr>
          </a:p>
          <a:p>
            <a:pPr marL="0" marR="0" lvl="0" indent="0" algn="l" rtl="0">
              <a:spcBef>
                <a:spcPts val="0"/>
              </a:spcBef>
              <a:spcAft>
                <a:spcPts val="0"/>
              </a:spcAft>
              <a:buClr>
                <a:schemeClr val="lt1"/>
              </a:buClr>
              <a:buSzPts val="4400"/>
              <a:buFont typeface="Open Sans"/>
              <a:buNone/>
            </a:pPr>
            <a:endParaRPr sz="4400" dirty="0">
              <a:solidFill>
                <a:schemeClr val="lt1"/>
              </a:solidFill>
              <a:latin typeface="Open Sans"/>
              <a:ea typeface="Open Sans"/>
              <a:cs typeface="Open Sans"/>
              <a:sym typeface="Open Sans"/>
            </a:endParaRPr>
          </a:p>
        </p:txBody>
      </p:sp>
      <p:sp>
        <p:nvSpPr>
          <p:cNvPr id="264" name="Shape 264"/>
          <p:cNvSpPr txBox="1"/>
          <p:nvPr/>
        </p:nvSpPr>
        <p:spPr>
          <a:xfrm>
            <a:off x="6515100" y="6286500"/>
            <a:ext cx="8229600" cy="11430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lt1"/>
              </a:buClr>
              <a:buSzPts val="2400"/>
              <a:buFont typeface="Open Sans"/>
              <a:buNone/>
            </a:pPr>
            <a:r>
              <a:rPr lang="en-US" sz="2400" b="1">
                <a:solidFill>
                  <a:schemeClr val="lt1"/>
                </a:solidFill>
                <a:latin typeface="Open Sans"/>
                <a:ea typeface="Open Sans"/>
                <a:cs typeface="Open Sans"/>
                <a:sym typeface="Open Sans"/>
              </a:rPr>
              <a:t>www.eifl.net</a:t>
            </a:r>
            <a:endParaRPr sz="2400" b="1">
              <a:solidFill>
                <a:schemeClr val="lt1"/>
              </a:solidFill>
              <a:latin typeface="Open Sans"/>
              <a:ea typeface="Open Sans"/>
              <a:cs typeface="Open Sans"/>
              <a:sym typeface="Open San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Shape 171"/>
          <p:cNvSpPr txBox="1"/>
          <p:nvPr/>
        </p:nvSpPr>
        <p:spPr>
          <a:xfrm>
            <a:off x="523673" y="3475770"/>
            <a:ext cx="8064500" cy="227908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1800" dirty="0">
              <a:solidFill>
                <a:srgbClr val="595959"/>
              </a:solidFill>
              <a:latin typeface="Open Sans"/>
              <a:ea typeface="Open Sans"/>
              <a:cs typeface="Open Sans"/>
              <a:sym typeface="Open Sans"/>
            </a:endParaRPr>
          </a:p>
          <a:p>
            <a:pPr marL="285750" marR="0" lvl="0" indent="-285750" algn="l" rtl="0">
              <a:spcBef>
                <a:spcPts val="0"/>
              </a:spcBef>
              <a:spcAft>
                <a:spcPts val="0"/>
              </a:spcAft>
              <a:buClr>
                <a:srgbClr val="595959"/>
              </a:buClr>
              <a:buSzPts val="2800"/>
              <a:buFont typeface="Arial"/>
              <a:buChar char="•"/>
            </a:pPr>
            <a:r>
              <a:rPr lang="en-US" sz="2400" dirty="0">
                <a:solidFill>
                  <a:srgbClr val="595959"/>
                </a:solidFill>
                <a:latin typeface="Open Sans"/>
                <a:ea typeface="Open Sans"/>
                <a:cs typeface="Open Sans"/>
                <a:sym typeface="Open Sans"/>
              </a:rPr>
              <a:t>A project of EIFL (Electronic Information for Libraries</a:t>
            </a:r>
            <a:r>
              <a:rPr lang="en-US" sz="2400" dirty="0" smtClean="0">
                <a:solidFill>
                  <a:srgbClr val="595959"/>
                </a:solidFill>
                <a:latin typeface="Open Sans"/>
                <a:ea typeface="Open Sans"/>
                <a:cs typeface="Open Sans"/>
                <a:sym typeface="Open Sans"/>
              </a:rPr>
              <a:t>).</a:t>
            </a:r>
          </a:p>
          <a:p>
            <a:pPr marL="285750" marR="0" lvl="0" indent="-285750" algn="l" rtl="0">
              <a:spcBef>
                <a:spcPts val="0"/>
              </a:spcBef>
              <a:spcAft>
                <a:spcPts val="0"/>
              </a:spcAft>
              <a:buClr>
                <a:srgbClr val="595959"/>
              </a:buClr>
              <a:buSzPts val="2800"/>
              <a:buFont typeface="Arial"/>
              <a:buChar char="•"/>
            </a:pPr>
            <a:endParaRPr sz="2400" dirty="0"/>
          </a:p>
          <a:p>
            <a:pPr marL="285750" marR="0" lvl="0" indent="-285750" algn="l" rtl="0">
              <a:spcBef>
                <a:spcPts val="0"/>
              </a:spcBef>
              <a:spcAft>
                <a:spcPts val="0"/>
              </a:spcAft>
              <a:buClr>
                <a:srgbClr val="595959"/>
              </a:buClr>
              <a:buSzPts val="2800"/>
              <a:buFont typeface="Arial"/>
              <a:buChar char="•"/>
            </a:pPr>
            <a:r>
              <a:rPr lang="en-US" sz="2400" dirty="0">
                <a:solidFill>
                  <a:srgbClr val="595959"/>
                </a:solidFill>
                <a:latin typeface="Open Sans"/>
                <a:ea typeface="Open Sans"/>
                <a:cs typeface="Open Sans"/>
                <a:sym typeface="Open Sans"/>
              </a:rPr>
              <a:t>EIFL’s vision: A world in which everyone has the knowledge they need to reach their full </a:t>
            </a:r>
            <a:r>
              <a:rPr lang="en-US" sz="2400" dirty="0" smtClean="0">
                <a:solidFill>
                  <a:srgbClr val="595959"/>
                </a:solidFill>
                <a:latin typeface="Open Sans"/>
                <a:ea typeface="Open Sans"/>
                <a:cs typeface="Open Sans"/>
                <a:sym typeface="Open Sans"/>
              </a:rPr>
              <a:t>potential.</a:t>
            </a:r>
            <a:endParaRPr sz="2400" dirty="0">
              <a:solidFill>
                <a:schemeClr val="dk1"/>
              </a:solidFill>
              <a:latin typeface="PT Sans"/>
              <a:ea typeface="PT Sans"/>
              <a:cs typeface="PT Sans"/>
              <a:sym typeface="PT Sans"/>
            </a:endParaRPr>
          </a:p>
        </p:txBody>
      </p:sp>
      <p:pic>
        <p:nvPicPr>
          <p:cNvPr id="172" name="Shape 172" descr="myanmar12.eps"/>
          <p:cNvPicPr preferRelativeResize="0"/>
          <p:nvPr/>
        </p:nvPicPr>
        <p:blipFill rotWithShape="1">
          <a:blip r:embed="rId3">
            <a:alphaModFix/>
          </a:blip>
          <a:srcRect/>
          <a:stretch/>
        </p:blipFill>
        <p:spPr>
          <a:xfrm>
            <a:off x="-257237" y="-190500"/>
            <a:ext cx="9566030" cy="3550177"/>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Shape 177"/>
          <p:cNvSpPr txBox="1">
            <a:spLocks noGrp="1"/>
          </p:cNvSpPr>
          <p:nvPr>
            <p:ph type="body" idx="1"/>
          </p:nvPr>
        </p:nvSpPr>
        <p:spPr>
          <a:xfrm>
            <a:off x="273315" y="257200"/>
            <a:ext cx="8616685" cy="5124426"/>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accent3"/>
              </a:buClr>
              <a:buSzPts val="2400"/>
              <a:buFont typeface="Arial"/>
              <a:buNone/>
            </a:pPr>
            <a:r>
              <a:rPr lang="en-US" sz="3200" b="1" i="0" u="none" strike="noStrike" cap="none" dirty="0">
                <a:solidFill>
                  <a:schemeClr val="accent3"/>
                </a:solidFill>
                <a:sym typeface="Open Sans"/>
              </a:rPr>
              <a:t>Launched in December 2013</a:t>
            </a:r>
            <a:endParaRPr sz="3200" dirty="0"/>
          </a:p>
          <a:p>
            <a:pPr marL="0" marR="0" lvl="0" indent="0" algn="l" rtl="0">
              <a:spcBef>
                <a:spcPts val="480"/>
              </a:spcBef>
              <a:spcAft>
                <a:spcPts val="0"/>
              </a:spcAft>
              <a:buClr>
                <a:schemeClr val="accent3"/>
              </a:buClr>
              <a:buSzPts val="2400"/>
              <a:buFont typeface="Arial"/>
              <a:buNone/>
            </a:pPr>
            <a:endParaRPr sz="2400" b="0" i="0" u="none" strike="noStrike" cap="none" dirty="0">
              <a:solidFill>
                <a:schemeClr val="accent3"/>
              </a:solidFill>
              <a:latin typeface="Open Sans"/>
              <a:ea typeface="Open Sans"/>
              <a:cs typeface="Open Sans"/>
              <a:sym typeface="Open Sans"/>
            </a:endParaRPr>
          </a:p>
          <a:p>
            <a:pPr marL="342900" marR="0" lvl="0" indent="-342900" algn="l" rtl="0">
              <a:spcBef>
                <a:spcPts val="480"/>
              </a:spcBef>
              <a:spcAft>
                <a:spcPts val="0"/>
              </a:spcAft>
              <a:buClr>
                <a:schemeClr val="accent3"/>
              </a:buClr>
              <a:buSzPts val="2400"/>
              <a:buFont typeface="Arial"/>
              <a:buChar char="•"/>
            </a:pPr>
            <a:r>
              <a:rPr lang="en-US" sz="2400" b="1" i="0" u="none" strike="noStrike" cap="none" dirty="0">
                <a:solidFill>
                  <a:schemeClr val="accent3"/>
                </a:solidFill>
              </a:rPr>
              <a:t>Main aim</a:t>
            </a:r>
            <a:r>
              <a:rPr lang="en-US" sz="2400" b="0" i="0" u="none" strike="noStrike" cap="none" dirty="0">
                <a:solidFill>
                  <a:schemeClr val="accent3"/>
                </a:solidFill>
                <a:latin typeface="Open Sans"/>
                <a:ea typeface="Open Sans"/>
                <a:cs typeface="Open Sans"/>
                <a:sym typeface="Open Sans"/>
              </a:rPr>
              <a:t> – to help improve higher education in Myanmar by increasing availability and usage of e-resources in teaching and </a:t>
            </a:r>
            <a:r>
              <a:rPr lang="en-US" sz="2400" b="0" i="0" u="none" strike="noStrike" cap="none" dirty="0" smtClean="0">
                <a:solidFill>
                  <a:schemeClr val="accent3"/>
                </a:solidFill>
                <a:latin typeface="Open Sans"/>
                <a:ea typeface="Open Sans"/>
                <a:cs typeface="Open Sans"/>
                <a:sym typeface="Open Sans"/>
              </a:rPr>
              <a:t>learning.</a:t>
            </a:r>
            <a:endParaRPr dirty="0"/>
          </a:p>
          <a:p>
            <a:pPr marL="342900" marR="0" lvl="0" indent="-190500" algn="l" rtl="0">
              <a:spcBef>
                <a:spcPts val="480"/>
              </a:spcBef>
              <a:spcAft>
                <a:spcPts val="0"/>
              </a:spcAft>
              <a:buClr>
                <a:schemeClr val="accent3"/>
              </a:buClr>
              <a:buSzPts val="2400"/>
              <a:buFont typeface="Arial"/>
              <a:buNone/>
            </a:pPr>
            <a:endParaRPr sz="2400" b="0" i="0" u="none" strike="noStrike" cap="none" dirty="0">
              <a:solidFill>
                <a:schemeClr val="accent3"/>
              </a:solidFill>
              <a:latin typeface="Open Sans"/>
              <a:ea typeface="Open Sans"/>
              <a:cs typeface="Open Sans"/>
              <a:sym typeface="Open Sans"/>
            </a:endParaRPr>
          </a:p>
          <a:p>
            <a:pPr marL="342900" marR="0" lvl="0" indent="-342900" algn="l" rtl="0">
              <a:spcBef>
                <a:spcPts val="480"/>
              </a:spcBef>
              <a:spcAft>
                <a:spcPts val="0"/>
              </a:spcAft>
              <a:buClr>
                <a:schemeClr val="accent3"/>
              </a:buClr>
              <a:buSzPts val="2400"/>
              <a:buFont typeface="Arial"/>
              <a:buChar char="•"/>
            </a:pPr>
            <a:r>
              <a:rPr lang="en-US" sz="2400" b="1" i="0" u="none" strike="noStrike" cap="none" dirty="0">
                <a:solidFill>
                  <a:schemeClr val="accent3"/>
                </a:solidFill>
              </a:rPr>
              <a:t>Started small</a:t>
            </a:r>
            <a:r>
              <a:rPr lang="en-US" sz="2400" b="0" i="0" u="none" strike="noStrike" cap="none" dirty="0">
                <a:solidFill>
                  <a:schemeClr val="accent3"/>
                </a:solidFill>
                <a:latin typeface="Open Sans"/>
                <a:ea typeface="Open Sans"/>
                <a:cs typeface="Open Sans"/>
                <a:sym typeface="Open Sans"/>
              </a:rPr>
              <a:t> – 2 universities</a:t>
            </a:r>
            <a:r>
              <a:rPr lang="en-US" sz="2400" dirty="0"/>
              <a:t>: </a:t>
            </a:r>
            <a:r>
              <a:rPr lang="en-US" sz="2400" b="0" i="0" u="none" strike="noStrike" cap="none" dirty="0">
                <a:solidFill>
                  <a:schemeClr val="accent3"/>
                </a:solidFill>
                <a:latin typeface="Open Sans"/>
                <a:ea typeface="Open Sans"/>
                <a:cs typeface="Open Sans"/>
                <a:sym typeface="Open Sans"/>
              </a:rPr>
              <a:t>University of Mandalay </a:t>
            </a:r>
            <a:r>
              <a:rPr lang="en-US" sz="2400" dirty="0"/>
              <a:t>&amp; </a:t>
            </a:r>
            <a:r>
              <a:rPr lang="en-US" sz="2400" b="0" i="0" u="none" strike="noStrike" cap="none" dirty="0">
                <a:solidFill>
                  <a:schemeClr val="accent3"/>
                </a:solidFill>
                <a:latin typeface="Open Sans"/>
                <a:ea typeface="Open Sans"/>
                <a:cs typeface="Open Sans"/>
                <a:sym typeface="Open Sans"/>
              </a:rPr>
              <a:t>University of </a:t>
            </a:r>
            <a:r>
              <a:rPr lang="en-US" sz="2400" b="0" i="0" u="none" strike="noStrike" cap="none" dirty="0" smtClean="0">
                <a:solidFill>
                  <a:schemeClr val="accent3"/>
                </a:solidFill>
                <a:latin typeface="Open Sans"/>
                <a:ea typeface="Open Sans"/>
                <a:cs typeface="Open Sans"/>
                <a:sym typeface="Open Sans"/>
              </a:rPr>
              <a:t>Yangon.</a:t>
            </a:r>
            <a:endParaRPr dirty="0"/>
          </a:p>
          <a:p>
            <a:pPr marL="342900" marR="0" lvl="0" indent="-190500" algn="l" rtl="0">
              <a:spcBef>
                <a:spcPts val="480"/>
              </a:spcBef>
              <a:spcAft>
                <a:spcPts val="0"/>
              </a:spcAft>
              <a:buClr>
                <a:schemeClr val="accent3"/>
              </a:buClr>
              <a:buSzPts val="2400"/>
              <a:buFont typeface="Arial"/>
              <a:buNone/>
            </a:pPr>
            <a:endParaRPr sz="2400" b="0" i="0" u="none" strike="noStrike" cap="none" dirty="0">
              <a:solidFill>
                <a:schemeClr val="accent3"/>
              </a:solidFill>
              <a:latin typeface="Open Sans"/>
              <a:ea typeface="Open Sans"/>
              <a:cs typeface="Open Sans"/>
              <a:sym typeface="Open Sans"/>
            </a:endParaRPr>
          </a:p>
          <a:p>
            <a:pPr marL="342900" marR="0" lvl="0" indent="-342900" algn="l" rtl="0">
              <a:spcBef>
                <a:spcPts val="480"/>
              </a:spcBef>
              <a:spcAft>
                <a:spcPts val="0"/>
              </a:spcAft>
              <a:buClr>
                <a:schemeClr val="accent3"/>
              </a:buClr>
              <a:buSzPts val="2400"/>
              <a:buFont typeface="Arial"/>
              <a:buChar char="•"/>
            </a:pPr>
            <a:r>
              <a:rPr lang="en-US" sz="2400" b="1" i="0" u="none" strike="noStrike" cap="none" dirty="0">
                <a:solidFill>
                  <a:schemeClr val="accent3"/>
                </a:solidFill>
              </a:rPr>
              <a:t>Rapid expansion</a:t>
            </a:r>
            <a:r>
              <a:rPr lang="en-US" sz="2400" b="0" i="0" u="none" strike="noStrike" cap="none" dirty="0">
                <a:solidFill>
                  <a:schemeClr val="accent3"/>
                </a:solidFill>
                <a:latin typeface="Open Sans"/>
                <a:ea typeface="Open Sans"/>
                <a:cs typeface="Open Sans"/>
                <a:sym typeface="Open Sans"/>
              </a:rPr>
              <a:t> – </a:t>
            </a:r>
            <a:r>
              <a:rPr lang="en-US" sz="2400" dirty="0"/>
              <a:t>reaching </a:t>
            </a:r>
            <a:r>
              <a:rPr lang="en-US" sz="2400" b="0" i="0" u="none" strike="noStrike" cap="none" dirty="0">
                <a:solidFill>
                  <a:schemeClr val="accent3"/>
                </a:solidFill>
                <a:latin typeface="Open Sans"/>
                <a:ea typeface="Open Sans"/>
                <a:cs typeface="Open Sans"/>
                <a:sym typeface="Open Sans"/>
              </a:rPr>
              <a:t>13 universities with 200,000 students by </a:t>
            </a:r>
            <a:r>
              <a:rPr lang="en-US" sz="2400" b="0" i="0" u="none" strike="noStrike" cap="none" dirty="0" smtClean="0">
                <a:solidFill>
                  <a:schemeClr val="accent3"/>
                </a:solidFill>
                <a:latin typeface="Open Sans"/>
                <a:ea typeface="Open Sans"/>
                <a:cs typeface="Open Sans"/>
                <a:sym typeface="Open Sans"/>
              </a:rPr>
              <a:t>2018</a:t>
            </a:r>
            <a:r>
              <a:rPr lang="en-GB" sz="2400" b="0" i="0" u="none" strike="noStrike" cap="none" dirty="0" smtClean="0">
                <a:solidFill>
                  <a:schemeClr val="accent3"/>
                </a:solidFill>
                <a:latin typeface="Open Sans"/>
                <a:ea typeface="Open Sans"/>
                <a:cs typeface="Open Sans"/>
                <a:sym typeface="Open Sans"/>
              </a:rPr>
              <a:t>.</a:t>
            </a:r>
            <a:endParaRPr dirty="0"/>
          </a:p>
          <a:p>
            <a:pPr marL="342900" marR="0" lvl="0" indent="-190500" algn="l" rtl="0">
              <a:spcBef>
                <a:spcPts val="480"/>
              </a:spcBef>
              <a:spcAft>
                <a:spcPts val="0"/>
              </a:spcAft>
              <a:buClr>
                <a:schemeClr val="accent3"/>
              </a:buClr>
              <a:buSzPts val="2400"/>
              <a:buFont typeface="Arial"/>
              <a:buNone/>
            </a:pPr>
            <a:endParaRPr sz="2400" b="0" i="0" u="none" strike="noStrike" cap="none" dirty="0">
              <a:solidFill>
                <a:schemeClr val="accent3"/>
              </a:solidFill>
              <a:latin typeface="Open Sans"/>
              <a:ea typeface="Open Sans"/>
              <a:cs typeface="Open Sans"/>
              <a:sym typeface="Open Sans"/>
            </a:endParaRPr>
          </a:p>
          <a:p>
            <a:pPr marL="342900" marR="0" lvl="0" indent="-190500" algn="l" rtl="0">
              <a:spcBef>
                <a:spcPts val="480"/>
              </a:spcBef>
              <a:spcAft>
                <a:spcPts val="0"/>
              </a:spcAft>
              <a:buClr>
                <a:schemeClr val="accent3"/>
              </a:buClr>
              <a:buSzPts val="2400"/>
              <a:buFont typeface="Arial"/>
              <a:buNone/>
            </a:pPr>
            <a:endParaRPr sz="2400" b="0" i="0" u="none" strike="noStrike" cap="none" dirty="0">
              <a:solidFill>
                <a:schemeClr val="accent3"/>
              </a:solidFill>
              <a:latin typeface="Open Sans"/>
              <a:ea typeface="Open Sans"/>
              <a:cs typeface="Open Sans"/>
              <a:sym typeface="Open Sans"/>
            </a:endParaRPr>
          </a:p>
          <a:p>
            <a:pPr marL="342900" marR="0" lvl="0" indent="-190500" algn="l" rtl="0">
              <a:spcBef>
                <a:spcPts val="480"/>
              </a:spcBef>
              <a:spcAft>
                <a:spcPts val="0"/>
              </a:spcAft>
              <a:buClr>
                <a:schemeClr val="accent3"/>
              </a:buClr>
              <a:buSzPts val="2400"/>
              <a:buFont typeface="Arial"/>
              <a:buNone/>
            </a:pPr>
            <a:endParaRPr sz="2400" b="0" i="0" u="none" strike="noStrike" cap="none" dirty="0">
              <a:solidFill>
                <a:schemeClr val="accent3"/>
              </a:solidFill>
              <a:latin typeface="Open Sans"/>
              <a:ea typeface="Open Sans"/>
              <a:cs typeface="Open Sans"/>
              <a:sym typeface="Open Sans"/>
            </a:endParaRPr>
          </a:p>
          <a:p>
            <a:pPr marL="342900" marR="0" lvl="0" indent="-190500" algn="l" rtl="0">
              <a:spcBef>
                <a:spcPts val="480"/>
              </a:spcBef>
              <a:spcAft>
                <a:spcPts val="0"/>
              </a:spcAft>
              <a:buClr>
                <a:schemeClr val="accent3"/>
              </a:buClr>
              <a:buSzPts val="2400"/>
              <a:buFont typeface="Arial"/>
              <a:buNone/>
            </a:pPr>
            <a:endParaRPr sz="2400" b="0" i="0" u="none" strike="noStrike" cap="none" dirty="0">
              <a:solidFill>
                <a:schemeClr val="accent3"/>
              </a:solidFill>
              <a:latin typeface="Open Sans"/>
              <a:ea typeface="Open Sans"/>
              <a:cs typeface="Open Sans"/>
              <a:sym typeface="Open Sans"/>
            </a:endParaRPr>
          </a:p>
          <a:p>
            <a:pPr marL="342900" marR="0" lvl="0" indent="-190500" algn="l" rtl="0">
              <a:spcBef>
                <a:spcPts val="480"/>
              </a:spcBef>
              <a:spcAft>
                <a:spcPts val="0"/>
              </a:spcAft>
              <a:buClr>
                <a:schemeClr val="accent3"/>
              </a:buClr>
              <a:buSzPts val="2400"/>
              <a:buFont typeface="Arial"/>
              <a:buNone/>
            </a:pPr>
            <a:endParaRPr sz="2400" b="0" i="0" u="none" strike="noStrike" cap="none" dirty="0">
              <a:solidFill>
                <a:schemeClr val="accent3"/>
              </a:solidFill>
              <a:latin typeface="Open Sans"/>
              <a:ea typeface="Open Sans"/>
              <a:cs typeface="Open Sans"/>
              <a:sym typeface="Open Sans"/>
            </a:endParaRPr>
          </a:p>
          <a:p>
            <a:pPr marL="342900" marR="0" lvl="0" indent="-190500" algn="l" rtl="0">
              <a:spcBef>
                <a:spcPts val="480"/>
              </a:spcBef>
              <a:spcAft>
                <a:spcPts val="0"/>
              </a:spcAft>
              <a:buClr>
                <a:schemeClr val="accent3"/>
              </a:buClr>
              <a:buSzPts val="2400"/>
              <a:buFont typeface="Arial"/>
              <a:buNone/>
            </a:pPr>
            <a:endParaRPr sz="2400" b="0" i="0" u="none" strike="noStrike" cap="none" dirty="0">
              <a:solidFill>
                <a:schemeClr val="accent3"/>
              </a:solidFill>
              <a:latin typeface="Open Sans"/>
              <a:ea typeface="Open Sans"/>
              <a:cs typeface="Open Sans"/>
              <a:sym typeface="Open Sans"/>
            </a:endParaRPr>
          </a:p>
          <a:p>
            <a:pPr marL="342900" marR="0" lvl="0" indent="-190500" algn="l" rtl="0">
              <a:spcBef>
                <a:spcPts val="480"/>
              </a:spcBef>
              <a:spcAft>
                <a:spcPts val="0"/>
              </a:spcAft>
              <a:buClr>
                <a:schemeClr val="accent3"/>
              </a:buClr>
              <a:buSzPts val="2400"/>
              <a:buFont typeface="Arial"/>
              <a:buNone/>
            </a:pPr>
            <a:endParaRPr sz="2400" b="0" i="0" u="none" strike="noStrike" cap="none" dirty="0">
              <a:solidFill>
                <a:schemeClr val="accent3"/>
              </a:solidFill>
              <a:latin typeface="Open Sans"/>
              <a:ea typeface="Open Sans"/>
              <a:cs typeface="Open Sans"/>
              <a:sym typeface="Open Sans"/>
            </a:endParaRPr>
          </a:p>
          <a:p>
            <a:pPr marL="342900" marR="0" lvl="0" indent="-190500" algn="l" rtl="0">
              <a:spcBef>
                <a:spcPts val="480"/>
              </a:spcBef>
              <a:spcAft>
                <a:spcPts val="0"/>
              </a:spcAft>
              <a:buClr>
                <a:schemeClr val="accent3"/>
              </a:buClr>
              <a:buSzPts val="2400"/>
              <a:buFont typeface="Arial"/>
              <a:buNone/>
            </a:pPr>
            <a:endParaRPr sz="2400" b="0" i="0" u="none" strike="noStrike" cap="none" dirty="0">
              <a:solidFill>
                <a:schemeClr val="accent3"/>
              </a:solidFill>
              <a:latin typeface="Open Sans"/>
              <a:ea typeface="Open Sans"/>
              <a:cs typeface="Open Sans"/>
              <a:sym typeface="Open Sans"/>
            </a:endParaRPr>
          </a:p>
          <a:p>
            <a:pPr marL="1143000" marR="0" lvl="2" indent="-152400" algn="l" rtl="0">
              <a:spcBef>
                <a:spcPts val="240"/>
              </a:spcBef>
              <a:spcAft>
                <a:spcPts val="0"/>
              </a:spcAft>
              <a:buClr>
                <a:schemeClr val="accent3"/>
              </a:buClr>
              <a:buSzPts val="1200"/>
              <a:buFont typeface="Arial"/>
              <a:buNone/>
            </a:pPr>
            <a:endParaRPr sz="1200" b="0" i="0" u="none" strike="noStrike" cap="none" dirty="0">
              <a:solidFill>
                <a:schemeClr val="accent3"/>
              </a:solidFill>
              <a:latin typeface="Open Sans"/>
              <a:ea typeface="Open Sans"/>
              <a:cs typeface="Open Sans"/>
              <a:sym typeface="Open San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465051" y="1229153"/>
            <a:ext cx="4567824" cy="4238531"/>
          </a:xfrm>
        </p:spPr>
        <p:txBody>
          <a:bodyPr/>
          <a:lstStyle/>
          <a:p>
            <a:pPr marL="101600" indent="0">
              <a:buNone/>
            </a:pPr>
            <a:r>
              <a:rPr lang="en-US" b="1" dirty="0"/>
              <a:t>Joined in 2015</a:t>
            </a:r>
          </a:p>
          <a:p>
            <a:r>
              <a:rPr lang="en-US" dirty="0" smtClean="0"/>
              <a:t>East </a:t>
            </a:r>
            <a:r>
              <a:rPr lang="en-US" dirty="0"/>
              <a:t>Yangon </a:t>
            </a:r>
            <a:r>
              <a:rPr lang="en-US" dirty="0" smtClean="0"/>
              <a:t>University</a:t>
            </a:r>
          </a:p>
          <a:p>
            <a:r>
              <a:rPr lang="en-US" dirty="0"/>
              <a:t>West Yangon </a:t>
            </a:r>
            <a:r>
              <a:rPr lang="en-US" dirty="0" smtClean="0"/>
              <a:t>University</a:t>
            </a:r>
            <a:endParaRPr lang="en-US" dirty="0"/>
          </a:p>
          <a:p>
            <a:pPr marL="101600" indent="0">
              <a:buNone/>
            </a:pPr>
            <a:endParaRPr lang="en-US" sz="1200" b="1" dirty="0" smtClean="0"/>
          </a:p>
          <a:p>
            <a:pPr marL="101600" indent="0">
              <a:buNone/>
            </a:pPr>
            <a:r>
              <a:rPr lang="en-US" b="1" dirty="0" smtClean="0"/>
              <a:t>Joined in 2018</a:t>
            </a:r>
          </a:p>
          <a:p>
            <a:r>
              <a:rPr lang="en-US" dirty="0" smtClean="0"/>
              <a:t>Mandalay </a:t>
            </a:r>
            <a:r>
              <a:rPr lang="en-US" dirty="0"/>
              <a:t>Technological </a:t>
            </a:r>
            <a:r>
              <a:rPr lang="en-US" dirty="0" smtClean="0"/>
              <a:t>University</a:t>
            </a:r>
          </a:p>
          <a:p>
            <a:r>
              <a:rPr lang="en-US" dirty="0" smtClean="0"/>
              <a:t>University of Computer Studies, Mandalay</a:t>
            </a:r>
          </a:p>
          <a:p>
            <a:r>
              <a:rPr lang="en-US" dirty="0" smtClean="0"/>
              <a:t>University </a:t>
            </a:r>
            <a:r>
              <a:rPr lang="en-US" dirty="0"/>
              <a:t>of Computer Studies, </a:t>
            </a:r>
            <a:r>
              <a:rPr lang="en-US" dirty="0" smtClean="0"/>
              <a:t>Yangon</a:t>
            </a:r>
          </a:p>
          <a:p>
            <a:r>
              <a:rPr lang="en-US" dirty="0"/>
              <a:t>Yangon Technological </a:t>
            </a:r>
            <a:r>
              <a:rPr lang="en-US" dirty="0" smtClean="0"/>
              <a:t>University</a:t>
            </a:r>
          </a:p>
          <a:p>
            <a:r>
              <a:rPr lang="en-US" dirty="0" err="1" smtClean="0"/>
              <a:t>Mawlamyine</a:t>
            </a:r>
            <a:r>
              <a:rPr lang="en-US" dirty="0" smtClean="0"/>
              <a:t> University</a:t>
            </a:r>
          </a:p>
          <a:p>
            <a:r>
              <a:rPr lang="en-US" dirty="0" err="1" smtClean="0"/>
              <a:t>Sittwe</a:t>
            </a:r>
            <a:r>
              <a:rPr lang="en-US" dirty="0" smtClean="0"/>
              <a:t> University</a:t>
            </a:r>
          </a:p>
          <a:p>
            <a:endParaRPr lang="en-US" sz="1800" dirty="0"/>
          </a:p>
        </p:txBody>
      </p:sp>
      <p:sp>
        <p:nvSpPr>
          <p:cNvPr id="4" name="Text Placeholder 3"/>
          <p:cNvSpPr>
            <a:spLocks noGrp="1"/>
          </p:cNvSpPr>
          <p:nvPr>
            <p:ph type="body" idx="2"/>
          </p:nvPr>
        </p:nvSpPr>
        <p:spPr>
          <a:xfrm>
            <a:off x="443832" y="1216526"/>
            <a:ext cx="3914274" cy="4133349"/>
          </a:xfrm>
        </p:spPr>
        <p:txBody>
          <a:bodyPr/>
          <a:lstStyle/>
          <a:p>
            <a:pPr marL="101600" indent="0">
              <a:spcBef>
                <a:spcPts val="400"/>
              </a:spcBef>
              <a:buSzPts val="2000"/>
            </a:pPr>
            <a:r>
              <a:rPr lang="en-US" sz="2000" b="1" dirty="0"/>
              <a:t>Joined in 2013</a:t>
            </a:r>
          </a:p>
          <a:p>
            <a:pPr indent="-355600">
              <a:spcBef>
                <a:spcPts val="400"/>
              </a:spcBef>
              <a:buSzPts val="2000"/>
              <a:buFont typeface="Arial"/>
              <a:buChar char="•"/>
            </a:pPr>
            <a:r>
              <a:rPr lang="en-US" sz="2000" dirty="0"/>
              <a:t>University of Mandalay</a:t>
            </a:r>
          </a:p>
          <a:p>
            <a:pPr indent="-355600">
              <a:spcBef>
                <a:spcPts val="400"/>
              </a:spcBef>
              <a:buSzPts val="2000"/>
              <a:buFont typeface="Arial"/>
              <a:buChar char="•"/>
            </a:pPr>
            <a:r>
              <a:rPr lang="en-US" sz="2000" dirty="0"/>
              <a:t>University of Yangon (including </a:t>
            </a:r>
            <a:r>
              <a:rPr lang="en-US" sz="2000" dirty="0" smtClean="0"/>
              <a:t>Universities</a:t>
            </a:r>
            <a:r>
              <a:rPr lang="en-US" sz="2000" dirty="0"/>
              <a:t>’ Central </a:t>
            </a:r>
            <a:r>
              <a:rPr lang="en-US" sz="2000" dirty="0" smtClean="0"/>
              <a:t>Library)</a:t>
            </a:r>
            <a:endParaRPr lang="en-US" sz="2000" dirty="0"/>
          </a:p>
          <a:p>
            <a:pPr marL="101600" indent="0">
              <a:spcBef>
                <a:spcPts val="400"/>
              </a:spcBef>
              <a:buSzPts val="2000"/>
            </a:pPr>
            <a:endParaRPr lang="en-US" sz="1200" b="1" dirty="0" smtClean="0"/>
          </a:p>
          <a:p>
            <a:pPr marL="101600" indent="0">
              <a:spcBef>
                <a:spcPts val="400"/>
              </a:spcBef>
              <a:buSzPts val="2000"/>
            </a:pPr>
            <a:r>
              <a:rPr lang="en-US" sz="2000" b="1" dirty="0" smtClean="0"/>
              <a:t>Joined </a:t>
            </a:r>
            <a:r>
              <a:rPr lang="en-US" sz="2000" b="1" dirty="0"/>
              <a:t>in 2014</a:t>
            </a:r>
          </a:p>
          <a:p>
            <a:pPr indent="-355600">
              <a:spcBef>
                <a:spcPts val="400"/>
              </a:spcBef>
              <a:buSzPts val="2000"/>
              <a:buFont typeface="Arial"/>
              <a:buChar char="•"/>
            </a:pPr>
            <a:r>
              <a:rPr lang="en-US" sz="2000" dirty="0"/>
              <a:t>Dagon University</a:t>
            </a:r>
          </a:p>
          <a:p>
            <a:pPr indent="-355600">
              <a:spcBef>
                <a:spcPts val="400"/>
              </a:spcBef>
              <a:buSzPts val="2000"/>
              <a:buFont typeface="Arial"/>
              <a:buChar char="•"/>
            </a:pPr>
            <a:r>
              <a:rPr lang="en-US" sz="2000" dirty="0" err="1"/>
              <a:t>Yadanabon</a:t>
            </a:r>
            <a:r>
              <a:rPr lang="en-US" sz="2000" dirty="0"/>
              <a:t> University</a:t>
            </a:r>
          </a:p>
          <a:p>
            <a:pPr indent="-355600">
              <a:spcBef>
                <a:spcPts val="400"/>
              </a:spcBef>
              <a:buSzPts val="2000"/>
              <a:buFont typeface="Arial"/>
              <a:buChar char="•"/>
            </a:pPr>
            <a:r>
              <a:rPr lang="en-US" sz="2000" dirty="0"/>
              <a:t>Yangon University of Economics</a:t>
            </a:r>
          </a:p>
          <a:p>
            <a:pPr indent="-355600">
              <a:spcBef>
                <a:spcPts val="400"/>
              </a:spcBef>
              <a:buSzPts val="2000"/>
              <a:buFont typeface="Arial"/>
              <a:buChar char="•"/>
            </a:pPr>
            <a:endParaRPr lang="en-US" sz="1800" dirty="0"/>
          </a:p>
          <a:p>
            <a:endParaRPr lang="en-US" dirty="0" smtClean="0"/>
          </a:p>
          <a:p>
            <a:endParaRPr lang="en-US" dirty="0" smtClean="0"/>
          </a:p>
          <a:p>
            <a:endParaRPr lang="en-US" dirty="0" smtClean="0"/>
          </a:p>
        </p:txBody>
      </p:sp>
      <p:sp>
        <p:nvSpPr>
          <p:cNvPr id="5" name="Text Placeholder 4"/>
          <p:cNvSpPr>
            <a:spLocks noGrp="1"/>
          </p:cNvSpPr>
          <p:nvPr>
            <p:ph type="body" idx="3"/>
          </p:nvPr>
        </p:nvSpPr>
        <p:spPr>
          <a:xfrm>
            <a:off x="0" y="189782"/>
            <a:ext cx="9144000" cy="488017"/>
          </a:xfrm>
        </p:spPr>
        <p:txBody>
          <a:bodyPr/>
          <a:lstStyle/>
          <a:p>
            <a:r>
              <a:rPr lang="en-US" sz="3200" dirty="0" smtClean="0"/>
              <a:t>List of partner universities</a:t>
            </a:r>
            <a:endParaRPr lang="en-US" sz="3200" dirty="0"/>
          </a:p>
        </p:txBody>
      </p:sp>
    </p:spTree>
    <p:extLst>
      <p:ext uri="{BB962C8B-B14F-4D97-AF65-F5344CB8AC3E}">
        <p14:creationId xmlns:p14="http://schemas.microsoft.com/office/powerpoint/2010/main" val="714443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Shape 182"/>
          <p:cNvSpPr txBox="1">
            <a:spLocks noGrp="1"/>
          </p:cNvSpPr>
          <p:nvPr>
            <p:ph type="title"/>
          </p:nvPr>
        </p:nvSpPr>
        <p:spPr>
          <a:xfrm>
            <a:off x="601662" y="19551"/>
            <a:ext cx="7464425" cy="1143000"/>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Clr>
                <a:schemeClr val="accent3"/>
              </a:buClr>
              <a:buSzPts val="3600"/>
              <a:buFont typeface="Open Sans"/>
              <a:buNone/>
            </a:pPr>
            <a:r>
              <a:rPr lang="en-US" sz="3600" b="1" i="0" u="none" strike="noStrike" cap="none">
                <a:solidFill>
                  <a:schemeClr val="accent3"/>
                </a:solidFill>
                <a:latin typeface="Open Sans"/>
                <a:ea typeface="Open Sans"/>
                <a:cs typeface="Open Sans"/>
                <a:sym typeface="Open Sans"/>
              </a:rPr>
              <a:t>Challenges </a:t>
            </a:r>
            <a:endParaRPr sz="3600" b="1" i="0" u="none" strike="noStrike" cap="none">
              <a:solidFill>
                <a:schemeClr val="accent3"/>
              </a:solidFill>
              <a:latin typeface="Open Sans"/>
              <a:ea typeface="Open Sans"/>
              <a:cs typeface="Open Sans"/>
              <a:sym typeface="Open Sans"/>
            </a:endParaRPr>
          </a:p>
        </p:txBody>
      </p:sp>
      <p:sp>
        <p:nvSpPr>
          <p:cNvPr id="183" name="Shape 183"/>
          <p:cNvSpPr txBox="1">
            <a:spLocks noGrp="1"/>
          </p:cNvSpPr>
          <p:nvPr>
            <p:ph type="body" idx="1"/>
          </p:nvPr>
        </p:nvSpPr>
        <p:spPr>
          <a:xfrm>
            <a:off x="408752" y="1152193"/>
            <a:ext cx="3868545" cy="4745906"/>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accent3"/>
              </a:buClr>
              <a:buSzPts val="2220"/>
              <a:buFont typeface="Arial"/>
              <a:buNone/>
            </a:pPr>
            <a:r>
              <a:rPr lang="en-US" sz="2220" b="1" i="0" u="none" strike="noStrike" cap="none" dirty="0">
                <a:solidFill>
                  <a:schemeClr val="accent3"/>
                </a:solidFill>
                <a:latin typeface="Open Sans"/>
                <a:ea typeface="Open Sans"/>
                <a:cs typeface="Open Sans"/>
                <a:sym typeface="Open Sans"/>
              </a:rPr>
              <a:t>Human  capacity </a:t>
            </a:r>
            <a:endParaRPr dirty="0"/>
          </a:p>
          <a:p>
            <a:pPr marL="342900" marR="0" lvl="0" indent="-342900" algn="l" rtl="0">
              <a:lnSpc>
                <a:spcPct val="90000"/>
              </a:lnSpc>
              <a:spcBef>
                <a:spcPts val="444"/>
              </a:spcBef>
              <a:spcAft>
                <a:spcPts val="0"/>
              </a:spcAft>
              <a:buClr>
                <a:schemeClr val="accent3"/>
              </a:buClr>
              <a:buSzPts val="2220"/>
              <a:buFont typeface="Arial"/>
              <a:buChar char="•"/>
            </a:pPr>
            <a:r>
              <a:rPr lang="en-US" sz="2220" b="0" i="0" u="none" strike="noStrike" cap="none" dirty="0">
                <a:solidFill>
                  <a:schemeClr val="accent3"/>
                </a:solidFill>
                <a:latin typeface="Open Sans"/>
                <a:ea typeface="Open Sans"/>
                <a:cs typeface="Open Sans"/>
                <a:sym typeface="Open Sans"/>
              </a:rPr>
              <a:t>Role of librarians ignored for five </a:t>
            </a:r>
            <a:r>
              <a:rPr lang="en-US" sz="2220" b="0" i="0" u="none" strike="noStrike" cap="none" dirty="0" smtClean="0">
                <a:solidFill>
                  <a:schemeClr val="accent3"/>
                </a:solidFill>
                <a:latin typeface="Open Sans"/>
                <a:ea typeface="Open Sans"/>
                <a:cs typeface="Open Sans"/>
                <a:sym typeface="Open Sans"/>
              </a:rPr>
              <a:t>decades.</a:t>
            </a:r>
            <a:endParaRPr dirty="0"/>
          </a:p>
          <a:p>
            <a:pPr marL="342900" marR="0" lvl="0" indent="-342900" algn="l" rtl="0">
              <a:lnSpc>
                <a:spcPct val="90000"/>
              </a:lnSpc>
              <a:spcBef>
                <a:spcPts val="444"/>
              </a:spcBef>
              <a:spcAft>
                <a:spcPts val="0"/>
              </a:spcAft>
              <a:buClr>
                <a:schemeClr val="accent3"/>
              </a:buClr>
              <a:buSzPts val="2220"/>
              <a:buFont typeface="Arial"/>
              <a:buChar char="•"/>
            </a:pPr>
            <a:r>
              <a:rPr lang="en-US" sz="2220" b="0" i="0" u="none" strike="noStrike" cap="none" dirty="0">
                <a:solidFill>
                  <a:schemeClr val="accent3"/>
                </a:solidFill>
                <a:latin typeface="Open Sans"/>
                <a:ea typeface="Open Sans"/>
                <a:cs typeface="Open Sans"/>
                <a:sym typeface="Open Sans"/>
              </a:rPr>
              <a:t>Librarians, faculty, students – very poor digital </a:t>
            </a:r>
            <a:r>
              <a:rPr lang="en-US" sz="2220" b="0" i="0" u="none" strike="noStrike" cap="none" dirty="0" smtClean="0">
                <a:solidFill>
                  <a:schemeClr val="accent3"/>
                </a:solidFill>
                <a:latin typeface="Open Sans"/>
                <a:ea typeface="Open Sans"/>
                <a:cs typeface="Open Sans"/>
                <a:sym typeface="Open Sans"/>
              </a:rPr>
              <a:t>skills.</a:t>
            </a:r>
            <a:endParaRPr dirty="0"/>
          </a:p>
          <a:p>
            <a:pPr marL="342900" marR="0" lvl="0" indent="-342900" algn="l" rtl="0">
              <a:lnSpc>
                <a:spcPct val="90000"/>
              </a:lnSpc>
              <a:spcBef>
                <a:spcPts val="444"/>
              </a:spcBef>
              <a:spcAft>
                <a:spcPts val="0"/>
              </a:spcAft>
              <a:buClr>
                <a:schemeClr val="accent3"/>
              </a:buClr>
              <a:buSzPts val="2220"/>
              <a:buFont typeface="Arial"/>
              <a:buChar char="•"/>
            </a:pPr>
            <a:r>
              <a:rPr lang="en-US" sz="2220" b="0" i="0" u="none" strike="noStrike" cap="none" dirty="0">
                <a:solidFill>
                  <a:schemeClr val="accent3"/>
                </a:solidFill>
                <a:latin typeface="Open Sans"/>
                <a:ea typeface="Open Sans"/>
                <a:cs typeface="Open Sans"/>
                <a:sym typeface="Open Sans"/>
              </a:rPr>
              <a:t>No experience using e-</a:t>
            </a:r>
            <a:r>
              <a:rPr lang="en-US" sz="2220" b="0" i="0" u="none" strike="noStrike" cap="none" dirty="0" smtClean="0">
                <a:solidFill>
                  <a:schemeClr val="accent3"/>
                </a:solidFill>
                <a:latin typeface="Open Sans"/>
                <a:ea typeface="Open Sans"/>
                <a:cs typeface="Open Sans"/>
                <a:sym typeface="Open Sans"/>
              </a:rPr>
              <a:t>resources.</a:t>
            </a:r>
            <a:endParaRPr dirty="0"/>
          </a:p>
          <a:p>
            <a:pPr marL="342900" marR="0" lvl="0" indent="-342900" algn="l" rtl="0">
              <a:lnSpc>
                <a:spcPct val="90000"/>
              </a:lnSpc>
              <a:spcBef>
                <a:spcPts val="444"/>
              </a:spcBef>
              <a:spcAft>
                <a:spcPts val="0"/>
              </a:spcAft>
              <a:buClr>
                <a:schemeClr val="accent3"/>
              </a:buClr>
              <a:buSzPts val="2220"/>
              <a:buFont typeface="Arial"/>
              <a:buChar char="•"/>
            </a:pPr>
            <a:r>
              <a:rPr lang="en-US" sz="2220" b="0" i="0" u="none" strike="noStrike" cap="none" dirty="0">
                <a:solidFill>
                  <a:schemeClr val="accent3"/>
                </a:solidFill>
                <a:latin typeface="Open Sans"/>
                <a:ea typeface="Open Sans"/>
                <a:cs typeface="Open Sans"/>
                <a:sym typeface="Open Sans"/>
              </a:rPr>
              <a:t>Rote </a:t>
            </a:r>
            <a:r>
              <a:rPr lang="en-US" sz="2220" b="0" i="0" u="none" strike="noStrike" cap="none" dirty="0" smtClean="0">
                <a:solidFill>
                  <a:schemeClr val="accent3"/>
                </a:solidFill>
                <a:latin typeface="Open Sans"/>
                <a:ea typeface="Open Sans"/>
                <a:cs typeface="Open Sans"/>
                <a:sym typeface="Open Sans"/>
              </a:rPr>
              <a:t>learning.</a:t>
            </a:r>
            <a:endParaRPr dirty="0"/>
          </a:p>
          <a:p>
            <a:pPr marL="342900" marR="0" lvl="0" indent="-342900" algn="l" rtl="0">
              <a:lnSpc>
                <a:spcPct val="90000"/>
              </a:lnSpc>
              <a:spcBef>
                <a:spcPts val="444"/>
              </a:spcBef>
              <a:spcAft>
                <a:spcPts val="0"/>
              </a:spcAft>
              <a:buClr>
                <a:schemeClr val="accent3"/>
              </a:buClr>
              <a:buSzPts val="2220"/>
              <a:buFont typeface="Arial"/>
              <a:buChar char="•"/>
            </a:pPr>
            <a:r>
              <a:rPr lang="en-US" sz="2220" b="0" i="0" u="none" strike="noStrike" cap="none" dirty="0">
                <a:solidFill>
                  <a:schemeClr val="accent3"/>
                </a:solidFill>
                <a:latin typeface="Open Sans"/>
                <a:ea typeface="Open Sans"/>
                <a:cs typeface="Open Sans"/>
                <a:sym typeface="Open Sans"/>
              </a:rPr>
              <a:t>Cooperation among libraries </a:t>
            </a:r>
            <a:r>
              <a:rPr lang="en-US" sz="2220" dirty="0" smtClean="0"/>
              <a:t>rare.</a:t>
            </a:r>
            <a:endParaRPr sz="2220" b="0" i="0" u="none" strike="noStrike" cap="none" dirty="0">
              <a:solidFill>
                <a:schemeClr val="accent3"/>
              </a:solidFill>
              <a:latin typeface="Open Sans"/>
              <a:ea typeface="Open Sans"/>
              <a:cs typeface="Open Sans"/>
              <a:sym typeface="Open Sans"/>
            </a:endParaRPr>
          </a:p>
          <a:p>
            <a:pPr marL="342900" marR="0" lvl="0" indent="-201930" algn="l" rtl="0">
              <a:lnSpc>
                <a:spcPct val="90000"/>
              </a:lnSpc>
              <a:spcBef>
                <a:spcPts val="444"/>
              </a:spcBef>
              <a:spcAft>
                <a:spcPts val="0"/>
              </a:spcAft>
              <a:buClr>
                <a:schemeClr val="accent3"/>
              </a:buClr>
              <a:buSzPts val="2220"/>
              <a:buFont typeface="Arial"/>
              <a:buNone/>
            </a:pPr>
            <a:endParaRPr sz="2220" b="0" i="0" u="none" strike="noStrike" cap="none" dirty="0">
              <a:solidFill>
                <a:schemeClr val="accent3"/>
              </a:solidFill>
              <a:latin typeface="Open Sans"/>
              <a:ea typeface="Open Sans"/>
              <a:cs typeface="Open Sans"/>
              <a:sym typeface="Open Sans"/>
            </a:endParaRPr>
          </a:p>
          <a:p>
            <a:pPr marL="342900" marR="0" lvl="0" indent="-213677" algn="l" rtl="0">
              <a:lnSpc>
                <a:spcPct val="90000"/>
              </a:lnSpc>
              <a:spcBef>
                <a:spcPts val="407"/>
              </a:spcBef>
              <a:spcAft>
                <a:spcPts val="0"/>
              </a:spcAft>
              <a:buClr>
                <a:schemeClr val="accent3"/>
              </a:buClr>
              <a:buSzPts val="2035"/>
              <a:buFont typeface="Arial"/>
              <a:buNone/>
            </a:pPr>
            <a:endParaRPr sz="2035" b="0" i="0" u="none" strike="noStrike" cap="none" dirty="0">
              <a:solidFill>
                <a:schemeClr val="accent3"/>
              </a:solidFill>
              <a:latin typeface="Open Sans"/>
              <a:ea typeface="Open Sans"/>
              <a:cs typeface="Open Sans"/>
              <a:sym typeface="Open Sans"/>
            </a:endParaRPr>
          </a:p>
        </p:txBody>
      </p:sp>
      <p:sp>
        <p:nvSpPr>
          <p:cNvPr id="184" name="Shape 184"/>
          <p:cNvSpPr txBox="1">
            <a:spLocks noGrp="1"/>
          </p:cNvSpPr>
          <p:nvPr>
            <p:ph type="body" idx="2"/>
          </p:nvPr>
        </p:nvSpPr>
        <p:spPr>
          <a:xfrm>
            <a:off x="4650288" y="1166794"/>
            <a:ext cx="3889707" cy="4702105"/>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rgbClr val="595959"/>
              </a:buClr>
              <a:buSzPts val="2220"/>
              <a:buFont typeface="Arial"/>
              <a:buNone/>
            </a:pPr>
            <a:r>
              <a:rPr lang="en-US" sz="2220" b="1" dirty="0"/>
              <a:t>Infrastructure </a:t>
            </a:r>
            <a:endParaRPr sz="2220" b="0" i="0" u="none" strike="noStrike" cap="none" dirty="0">
              <a:solidFill>
                <a:srgbClr val="595959"/>
              </a:solidFill>
              <a:latin typeface="Open Sans"/>
              <a:ea typeface="Open Sans"/>
              <a:cs typeface="Open Sans"/>
              <a:sym typeface="Open Sans"/>
            </a:endParaRPr>
          </a:p>
          <a:p>
            <a:pPr marL="342900" marR="0" lvl="0" indent="-342900" algn="l" rtl="0">
              <a:lnSpc>
                <a:spcPct val="90000"/>
              </a:lnSpc>
              <a:spcBef>
                <a:spcPts val="444"/>
              </a:spcBef>
              <a:spcAft>
                <a:spcPts val="0"/>
              </a:spcAft>
              <a:buClr>
                <a:srgbClr val="595959"/>
              </a:buClr>
              <a:buSzPts val="2220"/>
              <a:buFont typeface="Arial"/>
              <a:buChar char="•"/>
            </a:pPr>
            <a:r>
              <a:rPr lang="en-US" sz="2220" b="0" i="0" u="none" strike="noStrike" cap="none" dirty="0">
                <a:solidFill>
                  <a:srgbClr val="595959"/>
                </a:solidFill>
                <a:latin typeface="Open Sans"/>
                <a:ea typeface="Open Sans"/>
                <a:cs typeface="Open Sans"/>
                <a:sym typeface="Open Sans"/>
              </a:rPr>
              <a:t>University &amp; library infrastructure </a:t>
            </a:r>
            <a:r>
              <a:rPr lang="en-US" sz="2220" b="0" i="0" u="none" strike="noStrike" cap="none" dirty="0" smtClean="0">
                <a:solidFill>
                  <a:srgbClr val="595959"/>
                </a:solidFill>
                <a:latin typeface="Open Sans"/>
                <a:ea typeface="Open Sans"/>
                <a:cs typeface="Open Sans"/>
                <a:sym typeface="Open Sans"/>
              </a:rPr>
              <a:t>decayed.</a:t>
            </a:r>
            <a:endParaRPr dirty="0"/>
          </a:p>
          <a:p>
            <a:pPr marL="342900" marR="0" lvl="0" indent="-342900" algn="l" rtl="0">
              <a:lnSpc>
                <a:spcPct val="90000"/>
              </a:lnSpc>
              <a:spcBef>
                <a:spcPts val="444"/>
              </a:spcBef>
              <a:spcAft>
                <a:spcPts val="0"/>
              </a:spcAft>
              <a:buClr>
                <a:srgbClr val="595959"/>
              </a:buClr>
              <a:buSzPts val="2220"/>
              <a:buFont typeface="Arial"/>
              <a:buChar char="•"/>
            </a:pPr>
            <a:r>
              <a:rPr lang="en-US" sz="2220" b="0" i="0" u="none" strike="noStrike" cap="none" dirty="0">
                <a:solidFill>
                  <a:srgbClr val="595959"/>
                </a:solidFill>
                <a:latin typeface="Open Sans"/>
                <a:ea typeface="Open Sans"/>
                <a:cs typeface="Open Sans"/>
                <a:sym typeface="Open Sans"/>
              </a:rPr>
              <a:t>Few universities had </a:t>
            </a:r>
            <a:r>
              <a:rPr lang="en-US" sz="2220" b="0" i="0" u="none" strike="noStrike" cap="none" dirty="0" smtClean="0">
                <a:solidFill>
                  <a:srgbClr val="595959"/>
                </a:solidFill>
                <a:latin typeface="Open Sans"/>
                <a:ea typeface="Open Sans"/>
                <a:cs typeface="Open Sans"/>
                <a:sym typeface="Open Sans"/>
              </a:rPr>
              <a:t>internet.</a:t>
            </a:r>
            <a:endParaRPr dirty="0"/>
          </a:p>
          <a:p>
            <a:pPr marL="342900" marR="0" lvl="0" indent="-342900" algn="l" rtl="0">
              <a:lnSpc>
                <a:spcPct val="90000"/>
              </a:lnSpc>
              <a:spcBef>
                <a:spcPts val="444"/>
              </a:spcBef>
              <a:spcAft>
                <a:spcPts val="0"/>
              </a:spcAft>
              <a:buClr>
                <a:srgbClr val="595959"/>
              </a:buClr>
              <a:buSzPts val="2220"/>
              <a:buFont typeface="Arial"/>
              <a:buChar char="•"/>
            </a:pPr>
            <a:r>
              <a:rPr lang="en-US" sz="2220" b="0" i="0" u="none" strike="noStrike" cap="none" dirty="0">
                <a:solidFill>
                  <a:srgbClr val="595959"/>
                </a:solidFill>
                <a:latin typeface="Open Sans"/>
                <a:ea typeface="Open Sans"/>
                <a:cs typeface="Open Sans"/>
                <a:sym typeface="Open Sans"/>
              </a:rPr>
              <a:t>Low bandwidth – 2 Mbps / </a:t>
            </a:r>
            <a:r>
              <a:rPr lang="en-US" sz="2220" b="0" i="0" u="none" strike="noStrike" cap="none" dirty="0" smtClean="0">
                <a:solidFill>
                  <a:srgbClr val="595959"/>
                </a:solidFill>
                <a:latin typeface="Open Sans"/>
                <a:ea typeface="Open Sans"/>
                <a:cs typeface="Open Sans"/>
                <a:sym typeface="Open Sans"/>
              </a:rPr>
              <a:t>second.</a:t>
            </a:r>
            <a:endParaRPr dirty="0"/>
          </a:p>
          <a:p>
            <a:pPr marL="342900" marR="0" lvl="0" indent="-342900" algn="l" rtl="0">
              <a:lnSpc>
                <a:spcPct val="90000"/>
              </a:lnSpc>
              <a:spcBef>
                <a:spcPts val="444"/>
              </a:spcBef>
              <a:spcAft>
                <a:spcPts val="0"/>
              </a:spcAft>
              <a:buClr>
                <a:srgbClr val="595959"/>
              </a:buClr>
              <a:buSzPts val="2220"/>
              <a:buFont typeface="Arial"/>
              <a:buChar char="•"/>
            </a:pPr>
            <a:r>
              <a:rPr lang="en-US" sz="2220" b="0" i="0" u="none" strike="noStrike" cap="none" dirty="0">
                <a:solidFill>
                  <a:srgbClr val="595959"/>
                </a:solidFill>
                <a:latin typeface="Open Sans"/>
                <a:ea typeface="Open Sans"/>
                <a:cs typeface="Open Sans"/>
                <a:sym typeface="Open Sans"/>
              </a:rPr>
              <a:t>Difficulties getting static IP </a:t>
            </a:r>
            <a:r>
              <a:rPr lang="en-US" sz="2220" b="0" i="0" u="none" strike="noStrike" cap="none" dirty="0" smtClean="0">
                <a:solidFill>
                  <a:srgbClr val="595959"/>
                </a:solidFill>
                <a:latin typeface="Open Sans"/>
                <a:ea typeface="Open Sans"/>
                <a:cs typeface="Open Sans"/>
                <a:sym typeface="Open Sans"/>
              </a:rPr>
              <a:t>addresses.</a:t>
            </a:r>
            <a:endParaRPr dirty="0"/>
          </a:p>
          <a:p>
            <a:pPr marL="342900" marR="0" lvl="0" indent="-342900" algn="l" rtl="0">
              <a:lnSpc>
                <a:spcPct val="90000"/>
              </a:lnSpc>
              <a:spcBef>
                <a:spcPts val="444"/>
              </a:spcBef>
              <a:spcAft>
                <a:spcPts val="0"/>
              </a:spcAft>
              <a:buClr>
                <a:srgbClr val="595959"/>
              </a:buClr>
              <a:buSzPts val="2220"/>
              <a:buFont typeface="Arial"/>
              <a:buChar char="•"/>
            </a:pPr>
            <a:r>
              <a:rPr lang="en-US" sz="2220" b="0" i="0" u="none" strike="noStrike" cap="none" dirty="0">
                <a:solidFill>
                  <a:srgbClr val="595959"/>
                </a:solidFill>
                <a:latin typeface="Open Sans"/>
                <a:ea typeface="Open Sans"/>
                <a:cs typeface="Open Sans"/>
                <a:sym typeface="Open Sans"/>
              </a:rPr>
              <a:t>No online presence e.g. </a:t>
            </a:r>
            <a:r>
              <a:rPr lang="en-US" sz="2220" b="0" i="0" u="none" strike="noStrike" cap="none" dirty="0" smtClean="0">
                <a:solidFill>
                  <a:srgbClr val="595959"/>
                </a:solidFill>
                <a:latin typeface="Open Sans"/>
                <a:ea typeface="Open Sans"/>
                <a:cs typeface="Open Sans"/>
                <a:sym typeface="Open Sans"/>
              </a:rPr>
              <a:t>websites.</a:t>
            </a:r>
            <a:endParaRPr dirty="0"/>
          </a:p>
          <a:p>
            <a:pPr marL="342900" marR="0" lvl="0" indent="-213677" algn="l" rtl="0">
              <a:lnSpc>
                <a:spcPct val="90000"/>
              </a:lnSpc>
              <a:spcBef>
                <a:spcPts val="407"/>
              </a:spcBef>
              <a:spcAft>
                <a:spcPts val="0"/>
              </a:spcAft>
              <a:buClr>
                <a:srgbClr val="595959"/>
              </a:buClr>
              <a:buSzPts val="2035"/>
              <a:buFont typeface="Arial"/>
              <a:buNone/>
            </a:pPr>
            <a:endParaRPr sz="2035" b="0" i="0" u="none" strike="noStrike" cap="none" dirty="0">
              <a:solidFill>
                <a:srgbClr val="595959"/>
              </a:solidFill>
              <a:latin typeface="Open Sans"/>
              <a:ea typeface="Open Sans"/>
              <a:cs typeface="Open Sans"/>
              <a:sym typeface="Open Sans"/>
            </a:endParaRPr>
          </a:p>
        </p:txBody>
      </p:sp>
      <p:cxnSp>
        <p:nvCxnSpPr>
          <p:cNvPr id="185" name="Shape 185"/>
          <p:cNvCxnSpPr/>
          <p:nvPr/>
        </p:nvCxnSpPr>
        <p:spPr>
          <a:xfrm>
            <a:off x="4343725" y="929400"/>
            <a:ext cx="0" cy="4617600"/>
          </a:xfrm>
          <a:prstGeom prst="straightConnector1">
            <a:avLst/>
          </a:prstGeom>
          <a:noFill/>
          <a:ln w="25400" cap="flat" cmpd="sng">
            <a:solidFill>
              <a:schemeClr val="accent1"/>
            </a:solidFill>
            <a:prstDash val="solid"/>
            <a:round/>
            <a:headEnd type="none" w="sm" len="sm"/>
            <a:tailEnd type="none" w="sm" len="sm"/>
          </a:ln>
          <a:effectLst>
            <a:outerShdw blurRad="40000" dist="20000" dir="5400000" rotWithShape="0">
              <a:srgbClr val="000000">
                <a:alpha val="37647"/>
              </a:srgbClr>
            </a:outerShdw>
          </a:effectLst>
        </p:spPr>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Shape 190"/>
          <p:cNvSpPr txBox="1">
            <a:spLocks noGrp="1"/>
          </p:cNvSpPr>
          <p:nvPr>
            <p:ph type="title"/>
          </p:nvPr>
        </p:nvSpPr>
        <p:spPr>
          <a:xfrm>
            <a:off x="342400" y="334323"/>
            <a:ext cx="7940700" cy="489600"/>
          </a:xfrm>
          <a:prstGeom prst="rect">
            <a:avLst/>
          </a:prstGeom>
          <a:noFill/>
          <a:ln>
            <a:noFill/>
          </a:ln>
        </p:spPr>
        <p:txBody>
          <a:bodyPr spcFirstLastPara="1" wrap="square" lIns="91425" tIns="45700" rIns="91425" bIns="45700" anchor="b" anchorCtr="0">
            <a:noAutofit/>
          </a:bodyPr>
          <a:lstStyle/>
          <a:p>
            <a:pPr marL="0" marR="0" lvl="0" indent="0" algn="l" rtl="0">
              <a:spcBef>
                <a:spcPts val="0"/>
              </a:spcBef>
              <a:spcAft>
                <a:spcPts val="0"/>
              </a:spcAft>
              <a:buClr>
                <a:schemeClr val="accent3"/>
              </a:buClr>
              <a:buSzPts val="3600"/>
              <a:buFont typeface="Open Sans"/>
              <a:buNone/>
            </a:pPr>
            <a:r>
              <a:rPr lang="en-US" sz="3600" dirty="0"/>
              <a:t>What did we do?</a:t>
            </a:r>
            <a:endParaRPr sz="3200" b="1" i="0" u="none" strike="noStrike" cap="none" dirty="0">
              <a:solidFill>
                <a:schemeClr val="accent3"/>
              </a:solidFill>
              <a:latin typeface="Open Sans"/>
              <a:ea typeface="Open Sans"/>
              <a:cs typeface="Open Sans"/>
              <a:sym typeface="Open Sans"/>
            </a:endParaRPr>
          </a:p>
        </p:txBody>
      </p:sp>
      <p:sp>
        <p:nvSpPr>
          <p:cNvPr id="191" name="Shape 191"/>
          <p:cNvSpPr txBox="1">
            <a:spLocks noGrp="1"/>
          </p:cNvSpPr>
          <p:nvPr>
            <p:ph type="body" idx="1"/>
          </p:nvPr>
        </p:nvSpPr>
        <p:spPr>
          <a:xfrm>
            <a:off x="359314" y="969967"/>
            <a:ext cx="8784686" cy="4694544"/>
          </a:xfrm>
          <a:prstGeom prst="rect">
            <a:avLst/>
          </a:prstGeom>
          <a:noFill/>
          <a:ln>
            <a:noFill/>
          </a:ln>
        </p:spPr>
        <p:txBody>
          <a:bodyPr spcFirstLastPara="1" wrap="square" lIns="91425" tIns="45700" rIns="91425" bIns="45700" anchor="t" anchorCtr="0">
            <a:noAutofit/>
          </a:bodyPr>
          <a:lstStyle/>
          <a:p>
            <a:pPr marL="342900" marR="0" lvl="0" indent="-342900" algn="l" rtl="0">
              <a:spcBef>
                <a:spcPts val="0"/>
              </a:spcBef>
              <a:spcAft>
                <a:spcPts val="0"/>
              </a:spcAft>
              <a:buClr>
                <a:schemeClr val="accent3"/>
              </a:buClr>
              <a:buSzPts val="2400"/>
              <a:buFont typeface="Arial"/>
              <a:buChar char="•"/>
            </a:pPr>
            <a:r>
              <a:rPr lang="en-US" sz="2400" dirty="0"/>
              <a:t>Negotiated discounted &amp; free access to high-quality academic e-resources.</a:t>
            </a:r>
            <a:endParaRPr sz="2400" dirty="0"/>
          </a:p>
          <a:p>
            <a:pPr marL="342900" lvl="0" indent="-342900" rtl="0">
              <a:spcBef>
                <a:spcPts val="480"/>
              </a:spcBef>
              <a:spcAft>
                <a:spcPts val="0"/>
              </a:spcAft>
              <a:buClr>
                <a:schemeClr val="accent3"/>
              </a:buClr>
              <a:buSzPts val="2400"/>
              <a:buFont typeface="Arial"/>
              <a:buChar char="•"/>
            </a:pPr>
            <a:r>
              <a:rPr lang="en-US" sz="2400" dirty="0"/>
              <a:t>Built capacity to use e-resources.</a:t>
            </a:r>
            <a:endParaRPr sz="2400" dirty="0"/>
          </a:p>
          <a:p>
            <a:pPr marL="342900" lvl="0" indent="-342900" rtl="0">
              <a:spcBef>
                <a:spcPts val="480"/>
              </a:spcBef>
              <a:spcAft>
                <a:spcPts val="0"/>
              </a:spcAft>
              <a:buClr>
                <a:schemeClr val="accent3"/>
              </a:buClr>
              <a:buSzPts val="2400"/>
              <a:buFont typeface="Arial"/>
              <a:buChar char="•"/>
            </a:pPr>
            <a:r>
              <a:rPr lang="en-US" sz="2400" dirty="0"/>
              <a:t>Raised awareness about availability and benefits of e-resources.</a:t>
            </a:r>
            <a:endParaRPr sz="2400" dirty="0"/>
          </a:p>
          <a:p>
            <a:pPr marL="342900" lvl="0" indent="-342900" rtl="0">
              <a:spcBef>
                <a:spcPts val="480"/>
              </a:spcBef>
              <a:spcAft>
                <a:spcPts val="0"/>
              </a:spcAft>
              <a:buClr>
                <a:schemeClr val="accent3"/>
              </a:buClr>
              <a:buSzPts val="2400"/>
              <a:buFont typeface="Arial"/>
              <a:buChar char="•"/>
            </a:pPr>
            <a:r>
              <a:rPr lang="en-US" sz="2400" dirty="0"/>
              <a:t>Encouraged faculty to embed e-resources in curriculum.</a:t>
            </a:r>
            <a:endParaRPr sz="2400" dirty="0"/>
          </a:p>
          <a:p>
            <a:pPr marL="342900" marR="0" lvl="0" indent="-342900" algn="l" rtl="0">
              <a:spcBef>
                <a:spcPts val="0"/>
              </a:spcBef>
              <a:spcAft>
                <a:spcPts val="0"/>
              </a:spcAft>
              <a:buClr>
                <a:schemeClr val="accent3"/>
              </a:buClr>
              <a:buSzPts val="2400"/>
              <a:buFont typeface="Arial"/>
              <a:buChar char="•"/>
            </a:pPr>
            <a:r>
              <a:rPr lang="en-US" sz="2400" b="0" i="0" u="none" strike="noStrike" cap="none" dirty="0">
                <a:solidFill>
                  <a:schemeClr val="accent3"/>
                </a:solidFill>
                <a:latin typeface="Open Sans"/>
                <a:ea typeface="Open Sans"/>
                <a:cs typeface="Open Sans"/>
                <a:sym typeface="Open Sans"/>
              </a:rPr>
              <a:t>Increased skills of librarians in IT </a:t>
            </a:r>
            <a:r>
              <a:rPr lang="en-US" sz="2400" dirty="0"/>
              <a:t>&amp; </a:t>
            </a:r>
            <a:r>
              <a:rPr lang="en-US" sz="2400" b="0" i="0" u="none" strike="noStrike" cap="none" dirty="0">
                <a:solidFill>
                  <a:schemeClr val="accent3"/>
                </a:solidFill>
                <a:latin typeface="Open Sans"/>
                <a:ea typeface="Open Sans"/>
                <a:cs typeface="Open Sans"/>
                <a:sym typeface="Open Sans"/>
              </a:rPr>
              <a:t>information literacy.</a:t>
            </a:r>
            <a:endParaRPr sz="2400" dirty="0"/>
          </a:p>
          <a:p>
            <a:pPr marL="342900" marR="0" lvl="0" indent="-342900" algn="l" rtl="0">
              <a:spcBef>
                <a:spcPts val="0"/>
              </a:spcBef>
              <a:spcAft>
                <a:spcPts val="0"/>
              </a:spcAft>
              <a:buClr>
                <a:schemeClr val="accent3"/>
              </a:buClr>
              <a:buSzPts val="2400"/>
              <a:buFont typeface="Arial"/>
              <a:buChar char="•"/>
            </a:pPr>
            <a:r>
              <a:rPr lang="en-US" sz="2400" dirty="0"/>
              <a:t>Encouraged</a:t>
            </a:r>
            <a:r>
              <a:rPr lang="en-US" sz="2400" b="0" i="0" u="none" strike="noStrike" cap="none" dirty="0">
                <a:solidFill>
                  <a:schemeClr val="accent3"/>
                </a:solidFill>
                <a:latin typeface="Open Sans"/>
                <a:ea typeface="Open Sans"/>
                <a:cs typeface="Open Sans"/>
                <a:sym typeface="Open Sans"/>
              </a:rPr>
              <a:t> librarians to build </a:t>
            </a:r>
            <a:r>
              <a:rPr lang="en-US" sz="2400" dirty="0"/>
              <a:t>close </a:t>
            </a:r>
            <a:r>
              <a:rPr lang="en-US" sz="2400" b="0" i="0" u="none" strike="noStrike" cap="none" dirty="0">
                <a:solidFill>
                  <a:schemeClr val="accent3"/>
                </a:solidFill>
                <a:latin typeface="Open Sans"/>
                <a:ea typeface="Open Sans"/>
                <a:cs typeface="Open Sans"/>
                <a:sym typeface="Open Sans"/>
              </a:rPr>
              <a:t>links with faculty.</a:t>
            </a:r>
            <a:endParaRPr sz="2400" dirty="0"/>
          </a:p>
          <a:p>
            <a:pPr marL="342900" marR="0" lvl="0" indent="-342900" algn="l" rtl="0">
              <a:spcBef>
                <a:spcPts val="480"/>
              </a:spcBef>
              <a:spcAft>
                <a:spcPts val="0"/>
              </a:spcAft>
              <a:buClr>
                <a:schemeClr val="accent3"/>
              </a:buClr>
              <a:buSzPts val="2400"/>
              <a:buFont typeface="Arial"/>
              <a:buChar char="•"/>
            </a:pPr>
            <a:r>
              <a:rPr lang="en-US" sz="2400" b="0" i="0" u="none" strike="noStrike" cap="none" dirty="0">
                <a:solidFill>
                  <a:schemeClr val="accent3"/>
                </a:solidFill>
                <a:latin typeface="Open Sans"/>
                <a:ea typeface="Open Sans"/>
                <a:cs typeface="Open Sans"/>
                <a:sym typeface="Open Sans"/>
              </a:rPr>
              <a:t>Developed a library consortium to sustain </a:t>
            </a:r>
            <a:r>
              <a:rPr lang="en-US" sz="2400" dirty="0"/>
              <a:t>&amp; </a:t>
            </a:r>
            <a:r>
              <a:rPr lang="en-US" sz="2400" b="0" i="0" u="none" strike="noStrike" cap="none" dirty="0">
                <a:solidFill>
                  <a:schemeClr val="accent3"/>
                </a:solidFill>
                <a:latin typeface="Open Sans"/>
                <a:ea typeface="Open Sans"/>
                <a:cs typeface="Open Sans"/>
                <a:sym typeface="Open Sans"/>
              </a:rPr>
              <a:t>grow the project.</a:t>
            </a:r>
            <a:endParaRPr sz="2400" b="0" i="0" u="none" strike="noStrike" cap="none" dirty="0">
              <a:solidFill>
                <a:schemeClr val="accent3"/>
              </a:solidFill>
              <a:latin typeface="Open Sans"/>
              <a:ea typeface="Open Sans"/>
              <a:cs typeface="Open Sans"/>
              <a:sym typeface="Open Sans"/>
            </a:endParaRPr>
          </a:p>
          <a:p>
            <a:pPr marL="342900" lvl="0" indent="-342900" rtl="0">
              <a:spcBef>
                <a:spcPts val="480"/>
              </a:spcBef>
              <a:spcAft>
                <a:spcPts val="0"/>
              </a:spcAft>
              <a:buClr>
                <a:schemeClr val="accent3"/>
              </a:buClr>
              <a:buSzPts val="2400"/>
              <a:buFont typeface="Arial"/>
              <a:buChar char="•"/>
            </a:pPr>
            <a:r>
              <a:rPr lang="en-US" sz="2400" dirty="0"/>
              <a:t>Created institutional open access repositories to make local research globally visible.</a:t>
            </a:r>
            <a:endParaRPr sz="2400" dirty="0"/>
          </a:p>
          <a:p>
            <a:pPr marL="0" marR="0" lvl="0" indent="0" algn="l" rtl="0">
              <a:lnSpc>
                <a:spcPct val="90000"/>
              </a:lnSpc>
              <a:spcBef>
                <a:spcPts val="480"/>
              </a:spcBef>
              <a:spcAft>
                <a:spcPts val="0"/>
              </a:spcAft>
              <a:buNone/>
            </a:pPr>
            <a:endParaRPr sz="2400" dirty="0"/>
          </a:p>
          <a:p>
            <a:pPr marL="342900" marR="0" lvl="0" indent="-190500" algn="l" rtl="0">
              <a:lnSpc>
                <a:spcPct val="90000"/>
              </a:lnSpc>
              <a:spcBef>
                <a:spcPts val="480"/>
              </a:spcBef>
              <a:spcAft>
                <a:spcPts val="0"/>
              </a:spcAft>
              <a:buClr>
                <a:schemeClr val="accent3"/>
              </a:buClr>
              <a:buSzPts val="2400"/>
              <a:buFont typeface="Arial"/>
              <a:buNone/>
            </a:pPr>
            <a:endParaRPr sz="2400" b="0" i="0" u="none" strike="noStrike" cap="none" dirty="0">
              <a:solidFill>
                <a:schemeClr val="accent3"/>
              </a:solidFill>
              <a:latin typeface="Open Sans"/>
              <a:ea typeface="Open Sans"/>
              <a:cs typeface="Open Sans"/>
              <a:sym typeface="Open Sans"/>
            </a:endParaRPr>
          </a:p>
          <a:p>
            <a:pPr marL="342900" marR="0" lvl="0" indent="-190500" algn="l" rtl="0">
              <a:lnSpc>
                <a:spcPct val="90000"/>
              </a:lnSpc>
              <a:spcBef>
                <a:spcPts val="480"/>
              </a:spcBef>
              <a:spcAft>
                <a:spcPts val="0"/>
              </a:spcAft>
              <a:buClr>
                <a:schemeClr val="accent3"/>
              </a:buClr>
              <a:buSzPts val="2400"/>
              <a:buFont typeface="Arial"/>
              <a:buNone/>
            </a:pPr>
            <a:endParaRPr sz="2400" b="0" i="0" u="none" strike="noStrike" cap="none" dirty="0">
              <a:solidFill>
                <a:schemeClr val="accent3"/>
              </a:solidFill>
              <a:latin typeface="Open Sans"/>
              <a:ea typeface="Open Sans"/>
              <a:cs typeface="Open Sans"/>
              <a:sym typeface="Open Sans"/>
            </a:endParaRPr>
          </a:p>
          <a:p>
            <a:pPr marL="342900" marR="0" lvl="0" indent="-190500" algn="l" rtl="0">
              <a:lnSpc>
                <a:spcPct val="90000"/>
              </a:lnSpc>
              <a:spcBef>
                <a:spcPts val="480"/>
              </a:spcBef>
              <a:spcAft>
                <a:spcPts val="0"/>
              </a:spcAft>
              <a:buClr>
                <a:schemeClr val="accent3"/>
              </a:buClr>
              <a:buSzPts val="2400"/>
              <a:buFont typeface="Arial"/>
              <a:buNone/>
            </a:pPr>
            <a:endParaRPr sz="2400" b="0" i="0" u="none" strike="noStrike" cap="none" dirty="0">
              <a:solidFill>
                <a:schemeClr val="accent3"/>
              </a:solidFill>
              <a:latin typeface="Open Sans"/>
              <a:ea typeface="Open Sans"/>
              <a:cs typeface="Open Sans"/>
              <a:sym typeface="Open Sans"/>
            </a:endParaRPr>
          </a:p>
          <a:p>
            <a:pPr marL="342900" marR="0" lvl="0" indent="-139700" algn="l" rtl="0">
              <a:lnSpc>
                <a:spcPct val="90000"/>
              </a:lnSpc>
              <a:spcBef>
                <a:spcPts val="640"/>
              </a:spcBef>
              <a:spcAft>
                <a:spcPts val="0"/>
              </a:spcAft>
              <a:buClr>
                <a:schemeClr val="accent3"/>
              </a:buClr>
              <a:buSzPts val="3200"/>
              <a:buFont typeface="Arial"/>
              <a:buNone/>
            </a:pPr>
            <a:endParaRPr sz="3200" b="0" i="0" u="none" strike="noStrike" cap="none" dirty="0">
              <a:solidFill>
                <a:schemeClr val="accent3"/>
              </a:solidFill>
              <a:latin typeface="Open Sans"/>
              <a:ea typeface="Open Sans"/>
              <a:cs typeface="Open Sans"/>
              <a:sym typeface="Open Sans"/>
            </a:endParaRPr>
          </a:p>
          <a:p>
            <a:pPr marL="342900" marR="0" lvl="0" indent="-190500" algn="l" rtl="0">
              <a:lnSpc>
                <a:spcPct val="90000"/>
              </a:lnSpc>
              <a:spcBef>
                <a:spcPts val="480"/>
              </a:spcBef>
              <a:spcAft>
                <a:spcPts val="0"/>
              </a:spcAft>
              <a:buClr>
                <a:schemeClr val="accent3"/>
              </a:buClr>
              <a:buSzPts val="2400"/>
              <a:buFont typeface="Arial"/>
              <a:buNone/>
            </a:pPr>
            <a:endParaRPr sz="2400" b="0" i="0" u="none" strike="noStrike" cap="none" dirty="0">
              <a:solidFill>
                <a:schemeClr val="accent3"/>
              </a:solidFill>
              <a:latin typeface="Open Sans"/>
              <a:ea typeface="Open Sans"/>
              <a:cs typeface="Open Sans"/>
              <a:sym typeface="Open Sans"/>
            </a:endParaRPr>
          </a:p>
          <a:p>
            <a:pPr marL="1143000" marR="0" lvl="2" indent="-152400" algn="l" rtl="0">
              <a:lnSpc>
                <a:spcPct val="90000"/>
              </a:lnSpc>
              <a:spcBef>
                <a:spcPts val="240"/>
              </a:spcBef>
              <a:spcAft>
                <a:spcPts val="0"/>
              </a:spcAft>
              <a:buClr>
                <a:schemeClr val="accent3"/>
              </a:buClr>
              <a:buSzPts val="1200"/>
              <a:buFont typeface="Arial"/>
              <a:buNone/>
            </a:pPr>
            <a:endParaRPr sz="1200" b="0" i="0" u="none" strike="noStrike" cap="none" dirty="0">
              <a:solidFill>
                <a:schemeClr val="accent3"/>
              </a:solidFill>
              <a:latin typeface="Open Sans"/>
              <a:ea typeface="Open Sans"/>
              <a:cs typeface="Open Sans"/>
              <a:sym typeface="Open San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Shape 196"/>
          <p:cNvSpPr txBox="1">
            <a:spLocks noGrp="1"/>
          </p:cNvSpPr>
          <p:nvPr>
            <p:ph type="body" idx="1"/>
          </p:nvPr>
        </p:nvSpPr>
        <p:spPr>
          <a:xfrm>
            <a:off x="457200" y="1234961"/>
            <a:ext cx="3527425" cy="4403130"/>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accent2"/>
              </a:buClr>
              <a:buSzPts val="2400"/>
              <a:buFont typeface="Arial"/>
              <a:buNone/>
            </a:pPr>
            <a:r>
              <a:rPr lang="en-US" sz="2400" b="1" i="0" u="none" strike="noStrike" cap="none" dirty="0">
                <a:solidFill>
                  <a:schemeClr val="accent2"/>
                </a:solidFill>
                <a:latin typeface="Open Sans"/>
                <a:ea typeface="Open Sans"/>
                <a:cs typeface="Open Sans"/>
                <a:sym typeface="Open Sans"/>
              </a:rPr>
              <a:t>55 high quality e-</a:t>
            </a:r>
            <a:r>
              <a:rPr lang="en-US" sz="2400" b="1" i="0" u="none" strike="noStrike" cap="none" dirty="0" smtClean="0">
                <a:solidFill>
                  <a:schemeClr val="accent2"/>
                </a:solidFill>
                <a:latin typeface="Open Sans"/>
                <a:ea typeface="Open Sans"/>
                <a:cs typeface="Open Sans"/>
                <a:sym typeface="Open Sans"/>
              </a:rPr>
              <a:t>resources. </a:t>
            </a:r>
            <a:endParaRPr sz="2400" b="1" i="0" u="none" strike="noStrike" cap="none" dirty="0">
              <a:solidFill>
                <a:schemeClr val="accent2"/>
              </a:solidFill>
              <a:latin typeface="Open Sans"/>
              <a:ea typeface="Open Sans"/>
              <a:cs typeface="Open Sans"/>
              <a:sym typeface="Open Sans"/>
            </a:endParaRPr>
          </a:p>
          <a:p>
            <a:pPr marL="0" marR="0" lvl="0" indent="0" algn="l" rtl="0">
              <a:lnSpc>
                <a:spcPct val="90000"/>
              </a:lnSpc>
              <a:spcBef>
                <a:spcPts val="0"/>
              </a:spcBef>
              <a:spcAft>
                <a:spcPts val="0"/>
              </a:spcAft>
              <a:buClr>
                <a:schemeClr val="accent2"/>
              </a:buClr>
              <a:buSzPts val="2400"/>
              <a:buFont typeface="Arial"/>
              <a:buNone/>
            </a:pPr>
            <a:endParaRPr sz="1800" b="1" dirty="0">
              <a:solidFill>
                <a:schemeClr val="accent2"/>
              </a:solidFill>
            </a:endParaRPr>
          </a:p>
          <a:p>
            <a:pPr marL="0" lvl="0" indent="0" rtl="0">
              <a:lnSpc>
                <a:spcPct val="90000"/>
              </a:lnSpc>
              <a:spcBef>
                <a:spcPts val="510"/>
              </a:spcBef>
              <a:spcAft>
                <a:spcPts val="0"/>
              </a:spcAft>
              <a:buNone/>
            </a:pPr>
            <a:r>
              <a:rPr lang="en-US" sz="2400" b="1" dirty="0">
                <a:solidFill>
                  <a:schemeClr val="accent2"/>
                </a:solidFill>
              </a:rPr>
              <a:t>Free access to 27 of </a:t>
            </a:r>
            <a:r>
              <a:rPr lang="en-US" sz="2400" b="1" dirty="0" smtClean="0">
                <a:solidFill>
                  <a:schemeClr val="accent2"/>
                </a:solidFill>
              </a:rPr>
              <a:t>these.</a:t>
            </a:r>
            <a:endParaRPr sz="2400" b="1" dirty="0">
              <a:solidFill>
                <a:schemeClr val="accent2"/>
              </a:solidFill>
            </a:endParaRPr>
          </a:p>
          <a:p>
            <a:pPr marL="0" lvl="0" indent="0" rtl="0">
              <a:lnSpc>
                <a:spcPct val="90000"/>
              </a:lnSpc>
              <a:spcBef>
                <a:spcPts val="510"/>
              </a:spcBef>
              <a:spcAft>
                <a:spcPts val="0"/>
              </a:spcAft>
              <a:buNone/>
            </a:pPr>
            <a:endParaRPr sz="1800" b="1" dirty="0">
              <a:solidFill>
                <a:schemeClr val="accent2"/>
              </a:solidFill>
            </a:endParaRPr>
          </a:p>
          <a:p>
            <a:pPr marL="342900" marR="0" lvl="0" indent="-342900" algn="l" rtl="0">
              <a:lnSpc>
                <a:spcPct val="90000"/>
              </a:lnSpc>
              <a:spcBef>
                <a:spcPts val="480"/>
              </a:spcBef>
              <a:spcAft>
                <a:spcPts val="0"/>
              </a:spcAft>
              <a:buClr>
                <a:schemeClr val="accent2"/>
              </a:buClr>
              <a:buSzPts val="2400"/>
              <a:buFont typeface="Arial"/>
              <a:buChar char="•"/>
            </a:pPr>
            <a:r>
              <a:rPr lang="en-US" sz="2400" b="1" i="0" u="none" strike="noStrike" cap="none" dirty="0">
                <a:solidFill>
                  <a:schemeClr val="accent2"/>
                </a:solidFill>
                <a:latin typeface="Open Sans"/>
                <a:ea typeface="Open Sans"/>
                <a:cs typeface="Open Sans"/>
                <a:sym typeface="Open Sans"/>
              </a:rPr>
              <a:t>25,000 full-text scholarly </a:t>
            </a:r>
            <a:r>
              <a:rPr lang="en-US" sz="2400" b="1" i="0" u="none" strike="noStrike" cap="none" dirty="0" smtClean="0">
                <a:solidFill>
                  <a:schemeClr val="accent2"/>
                </a:solidFill>
                <a:latin typeface="Open Sans"/>
                <a:ea typeface="Open Sans"/>
                <a:cs typeface="Open Sans"/>
                <a:sym typeface="Open Sans"/>
              </a:rPr>
              <a:t>journals.</a:t>
            </a:r>
            <a:endParaRPr sz="2400" b="1" i="0" u="none" strike="noStrike" cap="none" dirty="0">
              <a:solidFill>
                <a:schemeClr val="accent2"/>
              </a:solidFill>
              <a:latin typeface="Open Sans"/>
              <a:ea typeface="Open Sans"/>
              <a:cs typeface="Open Sans"/>
              <a:sym typeface="Open Sans"/>
            </a:endParaRPr>
          </a:p>
          <a:p>
            <a:pPr marL="342900" marR="0" lvl="0" indent="-342900" algn="l" rtl="0">
              <a:lnSpc>
                <a:spcPct val="90000"/>
              </a:lnSpc>
              <a:spcBef>
                <a:spcPts val="510"/>
              </a:spcBef>
              <a:spcAft>
                <a:spcPts val="0"/>
              </a:spcAft>
              <a:buClr>
                <a:schemeClr val="accent2"/>
              </a:buClr>
              <a:buSzPts val="2400"/>
              <a:buFont typeface="Arial"/>
              <a:buChar char="•"/>
            </a:pPr>
            <a:r>
              <a:rPr lang="en-US" sz="2400" b="1" i="0" u="none" strike="noStrike" cap="none" dirty="0">
                <a:solidFill>
                  <a:schemeClr val="accent2"/>
                </a:solidFill>
                <a:latin typeface="Open Sans"/>
                <a:ea typeface="Open Sans"/>
                <a:cs typeface="Open Sans"/>
                <a:sym typeface="Open Sans"/>
              </a:rPr>
              <a:t>265,000 academic e-</a:t>
            </a:r>
            <a:r>
              <a:rPr lang="en-US" sz="2400" b="1" i="0" u="none" strike="noStrike" cap="none" dirty="0" smtClean="0">
                <a:solidFill>
                  <a:schemeClr val="accent2"/>
                </a:solidFill>
                <a:latin typeface="Open Sans"/>
                <a:ea typeface="Open Sans"/>
                <a:cs typeface="Open Sans"/>
                <a:sym typeface="Open Sans"/>
              </a:rPr>
              <a:t>books.</a:t>
            </a:r>
            <a:endParaRPr dirty="0"/>
          </a:p>
          <a:p>
            <a:pPr marL="0" marR="0" lvl="0" indent="0" algn="l" rtl="0">
              <a:lnSpc>
                <a:spcPct val="90000"/>
              </a:lnSpc>
              <a:spcBef>
                <a:spcPts val="430"/>
              </a:spcBef>
              <a:spcAft>
                <a:spcPts val="0"/>
              </a:spcAft>
              <a:buClr>
                <a:schemeClr val="accent3"/>
              </a:buClr>
              <a:buSzPts val="2000"/>
              <a:buFont typeface="Arial"/>
              <a:buNone/>
            </a:pPr>
            <a:endParaRPr sz="2000" b="1" i="0" u="none" strike="noStrike" cap="none" dirty="0">
              <a:solidFill>
                <a:schemeClr val="accent5"/>
              </a:solidFill>
              <a:latin typeface="Open Sans"/>
              <a:ea typeface="Open Sans"/>
              <a:cs typeface="Open Sans"/>
              <a:sym typeface="Open Sans"/>
            </a:endParaRPr>
          </a:p>
          <a:p>
            <a:pPr marL="0" marR="0" lvl="0" indent="0" algn="l" rtl="0">
              <a:lnSpc>
                <a:spcPct val="90000"/>
              </a:lnSpc>
              <a:spcBef>
                <a:spcPts val="400"/>
              </a:spcBef>
              <a:spcAft>
                <a:spcPts val="0"/>
              </a:spcAft>
              <a:buClr>
                <a:schemeClr val="accent5"/>
              </a:buClr>
              <a:buSzPts val="2000"/>
              <a:buFont typeface="Arial"/>
              <a:buNone/>
            </a:pPr>
            <a:r>
              <a:rPr lang="en-US" sz="2000" b="1" i="0" u="none" strike="noStrike" cap="none" dirty="0">
                <a:solidFill>
                  <a:schemeClr val="accent5"/>
                </a:solidFill>
                <a:latin typeface="Open Sans"/>
                <a:ea typeface="Open Sans"/>
                <a:cs typeface="Open Sans"/>
                <a:sym typeface="Open Sans"/>
              </a:rPr>
              <a:t> </a:t>
            </a:r>
            <a:endParaRPr sz="2000" b="1" i="0" u="none" strike="noStrike" cap="none" dirty="0">
              <a:solidFill>
                <a:schemeClr val="accent5"/>
              </a:solidFill>
              <a:latin typeface="Open Sans"/>
              <a:ea typeface="Open Sans"/>
              <a:cs typeface="Open Sans"/>
              <a:sym typeface="Open Sans"/>
            </a:endParaRPr>
          </a:p>
        </p:txBody>
      </p:sp>
      <p:sp>
        <p:nvSpPr>
          <p:cNvPr id="197" name="Shape 197"/>
          <p:cNvSpPr txBox="1">
            <a:spLocks noGrp="1"/>
          </p:cNvSpPr>
          <p:nvPr>
            <p:ph type="body" idx="2"/>
          </p:nvPr>
        </p:nvSpPr>
        <p:spPr>
          <a:xfrm>
            <a:off x="4314825" y="1041995"/>
            <a:ext cx="4670425" cy="4514255"/>
          </a:xfrm>
          <a:prstGeom prst="rect">
            <a:avLst/>
          </a:prstGeom>
          <a:noFill/>
          <a:ln>
            <a:noFill/>
          </a:ln>
        </p:spPr>
        <p:txBody>
          <a:bodyPr spcFirstLastPara="1" wrap="square" lIns="91425" tIns="45700" rIns="91425" bIns="45700" anchor="t" anchorCtr="0">
            <a:noAutofit/>
          </a:bodyPr>
          <a:lstStyle/>
          <a:p>
            <a:pPr marL="285750" marR="0" lvl="0" indent="-285750" algn="l" rtl="0">
              <a:spcBef>
                <a:spcPts val="0"/>
              </a:spcBef>
              <a:spcAft>
                <a:spcPts val="0"/>
              </a:spcAft>
              <a:buClr>
                <a:schemeClr val="accent3"/>
              </a:buClr>
              <a:buSzPts val="2200"/>
              <a:buFont typeface="Arial"/>
              <a:buChar char="•"/>
            </a:pPr>
            <a:r>
              <a:rPr lang="en-US" sz="2200" b="0" i="0" u="none" strike="noStrike" cap="none" dirty="0">
                <a:solidFill>
                  <a:schemeClr val="accent3"/>
                </a:solidFill>
                <a:latin typeface="Open Sans"/>
                <a:ea typeface="Open Sans"/>
                <a:cs typeface="Open Sans"/>
                <a:sym typeface="Open Sans"/>
              </a:rPr>
              <a:t>All e-resources available on unlimited, simultaneous user basis.</a:t>
            </a:r>
            <a:endParaRPr dirty="0"/>
          </a:p>
          <a:p>
            <a:pPr marL="285750" marR="0" lvl="0" indent="-285750" algn="l" rtl="0">
              <a:spcBef>
                <a:spcPts val="440"/>
              </a:spcBef>
              <a:spcAft>
                <a:spcPts val="0"/>
              </a:spcAft>
              <a:buClr>
                <a:schemeClr val="accent3"/>
              </a:buClr>
              <a:buSzPts val="2200"/>
              <a:buFont typeface="Arial"/>
              <a:buChar char="•"/>
            </a:pPr>
            <a:r>
              <a:rPr lang="en-US" sz="2200" b="0" i="0" u="none" strike="noStrike" cap="none" dirty="0">
                <a:solidFill>
                  <a:schemeClr val="accent3"/>
                </a:solidFill>
                <a:latin typeface="Open Sans"/>
                <a:ea typeface="Open Sans"/>
                <a:cs typeface="Open Sans"/>
                <a:sym typeface="Open Sans"/>
              </a:rPr>
              <a:t>Access 24/7 to faculty and students anywhere on campus.</a:t>
            </a:r>
            <a:endParaRPr dirty="0"/>
          </a:p>
          <a:p>
            <a:pPr marL="285750" marR="0" lvl="0" indent="-285750" algn="l" rtl="0">
              <a:spcBef>
                <a:spcPts val="440"/>
              </a:spcBef>
              <a:spcAft>
                <a:spcPts val="0"/>
              </a:spcAft>
              <a:buClr>
                <a:schemeClr val="accent3"/>
              </a:buClr>
              <a:buSzPts val="2200"/>
              <a:buFont typeface="Arial"/>
              <a:buChar char="•"/>
            </a:pPr>
            <a:r>
              <a:rPr lang="en-US" sz="2200" b="0" i="0" u="none" strike="noStrike" cap="none" dirty="0">
                <a:solidFill>
                  <a:schemeClr val="accent3"/>
                </a:solidFill>
                <a:latin typeface="Open Sans"/>
                <a:ea typeface="Open Sans"/>
                <a:cs typeface="Open Sans"/>
                <a:sym typeface="Open Sans"/>
              </a:rPr>
              <a:t>Remote off-campus access to EBSCO database via username and password.</a:t>
            </a:r>
            <a:endParaRPr dirty="0"/>
          </a:p>
          <a:p>
            <a:pPr marL="285750" marR="0" lvl="0" indent="-285750" algn="l" rtl="0">
              <a:spcBef>
                <a:spcPts val="440"/>
              </a:spcBef>
              <a:spcAft>
                <a:spcPts val="0"/>
              </a:spcAft>
              <a:buClr>
                <a:schemeClr val="accent3"/>
              </a:buClr>
              <a:buSzPts val="2200"/>
              <a:buFont typeface="Arial"/>
              <a:buChar char="•"/>
            </a:pPr>
            <a:r>
              <a:rPr lang="en-US" sz="2200" b="0" i="0" u="none" strike="noStrike" cap="none" dirty="0">
                <a:solidFill>
                  <a:schemeClr val="accent3"/>
                </a:solidFill>
                <a:latin typeface="Open Sans"/>
                <a:ea typeface="Open Sans"/>
                <a:cs typeface="Open Sans"/>
                <a:sym typeface="Open Sans"/>
              </a:rPr>
              <a:t>Walk-in users from other universities allowed to use licensed e-resources in libraries of partner universities.</a:t>
            </a:r>
            <a:endParaRPr dirty="0"/>
          </a:p>
        </p:txBody>
      </p:sp>
      <p:sp>
        <p:nvSpPr>
          <p:cNvPr id="198" name="Shape 198"/>
          <p:cNvSpPr txBox="1">
            <a:spLocks noGrp="1"/>
          </p:cNvSpPr>
          <p:nvPr>
            <p:ph type="body" idx="3"/>
          </p:nvPr>
        </p:nvSpPr>
        <p:spPr>
          <a:xfrm>
            <a:off x="0" y="301465"/>
            <a:ext cx="9144000" cy="60396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accent3"/>
              </a:buClr>
              <a:buSzPts val="3600"/>
              <a:buFont typeface="Arial"/>
              <a:buNone/>
            </a:pPr>
            <a:r>
              <a:rPr lang="en-US" sz="3600" dirty="0"/>
              <a:t>Results: </a:t>
            </a:r>
            <a:r>
              <a:rPr lang="en-US" sz="3600" b="1" i="0" u="none" strike="noStrike" cap="none" dirty="0">
                <a:solidFill>
                  <a:schemeClr val="accent3"/>
                </a:solidFill>
                <a:latin typeface="Open Sans"/>
                <a:ea typeface="Open Sans"/>
                <a:cs typeface="Open Sans"/>
                <a:sym typeface="Open Sans"/>
              </a:rPr>
              <a:t>Excellent terms of use</a:t>
            </a:r>
            <a:endParaRPr sz="3600" b="1" i="0" u="none" strike="noStrike" cap="none" dirty="0">
              <a:solidFill>
                <a:schemeClr val="accent3"/>
              </a:solidFill>
              <a:latin typeface="Open Sans"/>
              <a:ea typeface="Open Sans"/>
              <a:cs typeface="Open Sans"/>
              <a:sym typeface="Open Sans"/>
            </a:endParaRPr>
          </a:p>
        </p:txBody>
      </p:sp>
      <p:cxnSp>
        <p:nvCxnSpPr>
          <p:cNvPr id="199" name="Shape 199"/>
          <p:cNvCxnSpPr/>
          <p:nvPr/>
        </p:nvCxnSpPr>
        <p:spPr>
          <a:xfrm>
            <a:off x="4156075" y="1041995"/>
            <a:ext cx="19050" cy="4387255"/>
          </a:xfrm>
          <a:prstGeom prst="straightConnector1">
            <a:avLst/>
          </a:prstGeom>
          <a:noFill/>
          <a:ln w="25400" cap="flat" cmpd="sng">
            <a:solidFill>
              <a:schemeClr val="accent1"/>
            </a:solidFill>
            <a:prstDash val="solid"/>
            <a:round/>
            <a:headEnd type="none" w="sm" len="sm"/>
            <a:tailEnd type="none" w="sm" len="sm"/>
          </a:ln>
          <a:effectLst>
            <a:outerShdw blurRad="40000" dist="20000" dir="5400000" rotWithShape="0">
              <a:srgbClr val="000000">
                <a:alpha val="37647"/>
              </a:srgbClr>
            </a:outerShdw>
          </a:effectLst>
        </p:spPr>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pic>
        <p:nvPicPr>
          <p:cNvPr id="204" name="Shape 204" descr="Uni Yangon .jpg"/>
          <p:cNvPicPr preferRelativeResize="0"/>
          <p:nvPr/>
        </p:nvPicPr>
        <p:blipFill rotWithShape="1">
          <a:blip r:embed="rId3">
            <a:alphaModFix/>
          </a:blip>
          <a:srcRect/>
          <a:stretch/>
        </p:blipFill>
        <p:spPr>
          <a:xfrm>
            <a:off x="3111499" y="222250"/>
            <a:ext cx="5272955" cy="5393952"/>
          </a:xfrm>
          <a:prstGeom prst="rect">
            <a:avLst/>
          </a:prstGeom>
          <a:noFill/>
          <a:ln>
            <a:noFill/>
          </a:ln>
        </p:spPr>
      </p:pic>
      <p:sp>
        <p:nvSpPr>
          <p:cNvPr id="205" name="Shape 205"/>
          <p:cNvSpPr txBox="1"/>
          <p:nvPr/>
        </p:nvSpPr>
        <p:spPr>
          <a:xfrm flipH="1">
            <a:off x="238123" y="563751"/>
            <a:ext cx="2365375" cy="4031873"/>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3200" dirty="0">
                <a:solidFill>
                  <a:schemeClr val="accent3"/>
                </a:solidFill>
                <a:latin typeface="Calibri"/>
                <a:ea typeface="Calibri"/>
                <a:cs typeface="Calibri"/>
                <a:sym typeface="Calibri"/>
              </a:rPr>
              <a:t>EBSCO search box plus customized interface with institutional branding </a:t>
            </a:r>
            <a:endParaRPr dirty="0">
              <a:solidFill>
                <a:schemeClr val="accent3"/>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Shape 210"/>
          <p:cNvSpPr txBox="1">
            <a:spLocks noGrp="1"/>
          </p:cNvSpPr>
          <p:nvPr>
            <p:ph type="title"/>
          </p:nvPr>
        </p:nvSpPr>
        <p:spPr>
          <a:xfrm>
            <a:off x="262769" y="0"/>
            <a:ext cx="9144000" cy="796592"/>
          </a:xfrm>
          <a:prstGeom prst="rect">
            <a:avLst/>
          </a:prstGeom>
          <a:noFill/>
          <a:ln>
            <a:noFill/>
          </a:ln>
        </p:spPr>
        <p:txBody>
          <a:bodyPr spcFirstLastPara="1" wrap="square" lIns="91425" tIns="45700" rIns="91425" bIns="45700" anchor="b" anchorCtr="0">
            <a:noAutofit/>
          </a:bodyPr>
          <a:lstStyle/>
          <a:p>
            <a:pPr marL="0" marR="0" lvl="0" indent="0" algn="l" rtl="0">
              <a:spcBef>
                <a:spcPts val="0"/>
              </a:spcBef>
              <a:spcAft>
                <a:spcPts val="0"/>
              </a:spcAft>
              <a:buClr>
                <a:schemeClr val="accent3"/>
              </a:buClr>
              <a:buSzPts val="2800"/>
              <a:buFont typeface="Open Sans"/>
              <a:buNone/>
            </a:pPr>
            <a:r>
              <a:rPr lang="en-US" sz="2400" b="1" i="0" u="none" strike="noStrike" cap="none" dirty="0">
                <a:solidFill>
                  <a:schemeClr val="accent3"/>
                </a:solidFill>
                <a:sym typeface="Open Sans"/>
              </a:rPr>
              <a:t/>
            </a:r>
            <a:br>
              <a:rPr lang="en-US" sz="2400" b="1" i="0" u="none" strike="noStrike" cap="none" dirty="0">
                <a:solidFill>
                  <a:schemeClr val="accent3"/>
                </a:solidFill>
                <a:sym typeface="Open Sans"/>
              </a:rPr>
            </a:br>
            <a:r>
              <a:rPr lang="en-US" sz="2800" b="1" i="0" u="none" strike="noStrike" cap="none" dirty="0">
                <a:solidFill>
                  <a:schemeClr val="accent3"/>
                </a:solidFill>
                <a:sym typeface="Open Sans"/>
              </a:rPr>
              <a:t>Re</a:t>
            </a:r>
            <a:r>
              <a:rPr lang="en-US" sz="2800" dirty="0"/>
              <a:t>sults: Increased skills &amp; capacity of librarians</a:t>
            </a:r>
            <a:endParaRPr sz="2800" b="1" i="0" u="none" strike="noStrike" cap="none" dirty="0">
              <a:solidFill>
                <a:schemeClr val="accent3"/>
              </a:solidFill>
              <a:sym typeface="Open Sans"/>
            </a:endParaRPr>
          </a:p>
        </p:txBody>
      </p:sp>
      <p:sp>
        <p:nvSpPr>
          <p:cNvPr id="211" name="Shape 211"/>
          <p:cNvSpPr txBox="1">
            <a:spLocks noGrp="1"/>
          </p:cNvSpPr>
          <p:nvPr>
            <p:ph type="body" idx="2"/>
          </p:nvPr>
        </p:nvSpPr>
        <p:spPr>
          <a:xfrm>
            <a:off x="319325" y="839125"/>
            <a:ext cx="7972500" cy="4870800"/>
          </a:xfrm>
          <a:prstGeom prst="rect">
            <a:avLst/>
          </a:prstGeom>
          <a:noFill/>
          <a:ln>
            <a:noFill/>
          </a:ln>
        </p:spPr>
        <p:txBody>
          <a:bodyPr spcFirstLastPara="1" wrap="square" lIns="91425" tIns="45700" rIns="91425" bIns="45700" anchor="t" anchorCtr="0">
            <a:noAutofit/>
          </a:bodyPr>
          <a:lstStyle/>
          <a:p>
            <a:pPr marL="0" marR="0" lvl="0" indent="0" algn="l" rtl="0">
              <a:lnSpc>
                <a:spcPct val="80000"/>
              </a:lnSpc>
              <a:spcBef>
                <a:spcPts val="444"/>
              </a:spcBef>
              <a:spcAft>
                <a:spcPts val="0"/>
              </a:spcAft>
              <a:buNone/>
            </a:pPr>
            <a:endParaRPr dirty="0"/>
          </a:p>
          <a:p>
            <a:pPr marL="342900" marR="0" lvl="0" indent="-342900" algn="l" rtl="0">
              <a:spcBef>
                <a:spcPts val="444"/>
              </a:spcBef>
              <a:spcAft>
                <a:spcPts val="0"/>
              </a:spcAft>
              <a:buClr>
                <a:schemeClr val="accent3"/>
              </a:buClr>
              <a:buSzPts val="2220"/>
              <a:buFont typeface="Arial"/>
              <a:buChar char="•"/>
            </a:pPr>
            <a:r>
              <a:rPr lang="en-US" sz="2220" dirty="0"/>
              <a:t>ALL </a:t>
            </a:r>
            <a:r>
              <a:rPr lang="en-US" sz="2220" b="0" i="0" u="none" strike="noStrike" cap="none" dirty="0">
                <a:solidFill>
                  <a:schemeClr val="accent3"/>
                </a:solidFill>
                <a:latin typeface="Open Sans"/>
                <a:ea typeface="Open Sans"/>
                <a:cs typeface="Open Sans"/>
                <a:sym typeface="Open Sans"/>
              </a:rPr>
              <a:t>librarians at seven </a:t>
            </a:r>
            <a:r>
              <a:rPr lang="en-US" sz="2220" dirty="0"/>
              <a:t>partner universities have basic computer and internet skills. </a:t>
            </a:r>
            <a:endParaRPr sz="2220" dirty="0"/>
          </a:p>
          <a:p>
            <a:pPr marL="342900" marR="0" lvl="0" indent="-342900" algn="l" rtl="0">
              <a:spcBef>
                <a:spcPts val="444"/>
              </a:spcBef>
              <a:spcAft>
                <a:spcPts val="0"/>
              </a:spcAft>
              <a:buClr>
                <a:schemeClr val="accent3"/>
              </a:buClr>
              <a:buSzPts val="2220"/>
              <a:buFont typeface="Arial"/>
              <a:buChar char="•"/>
            </a:pPr>
            <a:r>
              <a:rPr lang="en-US" sz="2220" dirty="0"/>
              <a:t>Each library has a team of </a:t>
            </a:r>
            <a:r>
              <a:rPr lang="en-US" sz="2220" b="0" i="0" u="none" strike="noStrike" cap="none" dirty="0">
                <a:solidFill>
                  <a:schemeClr val="accent3"/>
                </a:solidFill>
                <a:latin typeface="Open Sans"/>
                <a:ea typeface="Open Sans"/>
                <a:cs typeface="Open Sans"/>
                <a:sym typeface="Open Sans"/>
              </a:rPr>
              <a:t>‘advanced librarians’ who have capacity to train other</a:t>
            </a:r>
            <a:r>
              <a:rPr lang="en-US" sz="2220" dirty="0"/>
              <a:t>s in the use of </a:t>
            </a:r>
            <a:r>
              <a:rPr lang="en-US" sz="2220" b="0" i="0" u="none" strike="noStrike" cap="none" dirty="0">
                <a:solidFill>
                  <a:schemeClr val="accent3"/>
                </a:solidFill>
                <a:latin typeface="Open Sans"/>
                <a:ea typeface="Open Sans"/>
                <a:cs typeface="Open Sans"/>
                <a:sym typeface="Open Sans"/>
              </a:rPr>
              <a:t>e-resources and information literacy.</a:t>
            </a:r>
            <a:endParaRPr dirty="0"/>
          </a:p>
          <a:p>
            <a:pPr marL="342900" marR="0" lvl="0" indent="-342900" algn="l" rtl="0">
              <a:spcBef>
                <a:spcPts val="444"/>
              </a:spcBef>
              <a:spcAft>
                <a:spcPts val="0"/>
              </a:spcAft>
              <a:buClr>
                <a:schemeClr val="accent3"/>
              </a:buClr>
              <a:buSzPts val="2220"/>
              <a:buFont typeface="Arial"/>
              <a:buChar char="•"/>
            </a:pPr>
            <a:r>
              <a:rPr lang="en-US" sz="2220" dirty="0"/>
              <a:t>Libraries provide regular ICT, information literacy and e-resources training for faculty and </a:t>
            </a:r>
            <a:r>
              <a:rPr lang="en-US" sz="2220" dirty="0" smtClean="0"/>
              <a:t>students. </a:t>
            </a:r>
            <a:endParaRPr sz="2220" dirty="0"/>
          </a:p>
          <a:p>
            <a:pPr marL="342900" marR="0" lvl="0" indent="-342900" algn="l" rtl="0">
              <a:spcBef>
                <a:spcPts val="444"/>
              </a:spcBef>
              <a:spcAft>
                <a:spcPts val="0"/>
              </a:spcAft>
              <a:buClr>
                <a:schemeClr val="accent3"/>
              </a:buClr>
              <a:buSzPts val="2220"/>
              <a:buFont typeface="Arial"/>
              <a:buChar char="•"/>
            </a:pPr>
            <a:r>
              <a:rPr lang="en-US" sz="2220" dirty="0"/>
              <a:t>Library leaders are confident in raising issues with university management. </a:t>
            </a:r>
            <a:endParaRPr sz="2220" dirty="0"/>
          </a:p>
          <a:p>
            <a:pPr marL="342900" marR="0" lvl="0" indent="-342900" algn="l" rtl="0">
              <a:spcBef>
                <a:spcPts val="444"/>
              </a:spcBef>
              <a:spcAft>
                <a:spcPts val="0"/>
              </a:spcAft>
              <a:buClr>
                <a:schemeClr val="accent3"/>
              </a:buClr>
              <a:buSzPts val="2220"/>
              <a:buFont typeface="Arial"/>
              <a:buChar char="•"/>
            </a:pPr>
            <a:r>
              <a:rPr lang="en-US" sz="2220" dirty="0"/>
              <a:t>Libraries are reviewing their organizational charts and job descriptions.</a:t>
            </a:r>
            <a:endParaRPr sz="2220" dirty="0"/>
          </a:p>
          <a:p>
            <a:pPr marL="0" marR="0" lvl="0" indent="0" algn="l" rtl="0">
              <a:lnSpc>
                <a:spcPct val="80000"/>
              </a:lnSpc>
              <a:spcBef>
                <a:spcPts val="259"/>
              </a:spcBef>
              <a:spcAft>
                <a:spcPts val="0"/>
              </a:spcAft>
              <a:buClr>
                <a:schemeClr val="accent3"/>
              </a:buClr>
              <a:buSzPts val="1295"/>
              <a:buFont typeface="Arial"/>
              <a:buNone/>
            </a:pPr>
            <a:endParaRPr sz="1295" b="0" i="0" u="none" strike="noStrike" cap="none" dirty="0">
              <a:solidFill>
                <a:schemeClr val="accent3"/>
              </a:solidFill>
              <a:latin typeface="Open Sans"/>
              <a:ea typeface="Open Sans"/>
              <a:cs typeface="Open Sans"/>
              <a:sym typeface="Open Sans"/>
            </a:endParaRPr>
          </a:p>
        </p:txBody>
      </p:sp>
    </p:spTree>
  </p:cSld>
  <p:clrMapOvr>
    <a:masterClrMapping/>
  </p:clrMapOvr>
</p:sld>
</file>

<file path=ppt/theme/theme1.xml><?xml version="1.0" encoding="utf-8"?>
<a:theme xmlns:a="http://schemas.openxmlformats.org/drawingml/2006/main" name="Custom Design">
  <a:themeElements>
    <a:clrScheme name="Custom 4">
      <a:dk1>
        <a:srgbClr val="000000"/>
      </a:dk1>
      <a:lt1>
        <a:srgbClr val="FFFFFF"/>
      </a:lt1>
      <a:dk2>
        <a:srgbClr val="282828"/>
      </a:dk2>
      <a:lt2>
        <a:srgbClr val="D4D4D4"/>
      </a:lt2>
      <a:accent1>
        <a:srgbClr val="A6A6A6"/>
      </a:accent1>
      <a:accent2>
        <a:srgbClr val="7E7E7E"/>
      </a:accent2>
      <a:accent3>
        <a:srgbClr val="595959"/>
      </a:accent3>
      <a:accent4>
        <a:srgbClr val="404040"/>
      </a:accent4>
      <a:accent5>
        <a:srgbClr val="262626"/>
      </a:accent5>
      <a:accent6>
        <a:srgbClr val="12BCE7"/>
      </a:accent6>
      <a:hlink>
        <a:srgbClr val="0DB9E6"/>
      </a:hlink>
      <a:folHlink>
        <a:srgbClr val="96969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TotalTime>
  <Words>1180</Words>
  <Application>Microsoft Macintosh PowerPoint</Application>
  <PresentationFormat>On-screen Show (4:3)</PresentationFormat>
  <Paragraphs>173</Paragraphs>
  <Slides>17</Slides>
  <Notes>16</Notes>
  <HiddenSlides>0</HiddenSlides>
  <MMClips>0</MMClips>
  <ScaleCrop>false</ScaleCrop>
  <HeadingPairs>
    <vt:vector size="4" baseType="variant">
      <vt:variant>
        <vt:lpstr>Theme</vt:lpstr>
      </vt:variant>
      <vt:variant>
        <vt:i4>2</vt:i4>
      </vt:variant>
      <vt:variant>
        <vt:lpstr>Slide Titles</vt:lpstr>
      </vt:variant>
      <vt:variant>
        <vt:i4>17</vt:i4>
      </vt:variant>
    </vt:vector>
  </HeadingPairs>
  <TitlesOfParts>
    <vt:vector size="19" baseType="lpstr">
      <vt:lpstr>Custom Design</vt:lpstr>
      <vt:lpstr>1_Custom Design</vt:lpstr>
      <vt:lpstr>  EIFL eLibrary Myanmar Project: Benefits and Impact on Myanmar’s Higher Education Libraries </vt:lpstr>
      <vt:lpstr>PowerPoint Presentation</vt:lpstr>
      <vt:lpstr>PowerPoint Presentation</vt:lpstr>
      <vt:lpstr>PowerPoint Presentation</vt:lpstr>
      <vt:lpstr>Challenges </vt:lpstr>
      <vt:lpstr>What did we do?</vt:lpstr>
      <vt:lpstr>PowerPoint Presentation</vt:lpstr>
      <vt:lpstr>PowerPoint Presentation</vt:lpstr>
      <vt:lpstr> Results: Increased skills &amp; capacity of librarians</vt:lpstr>
      <vt:lpstr> Result: Good collaboration with faculty </vt:lpstr>
      <vt:lpstr>PowerPoint Presentation</vt:lpstr>
      <vt:lpstr>PowerPoint Presentation</vt:lpstr>
      <vt:lpstr>PowerPoint Presentation</vt:lpstr>
      <vt:lpstr>PowerPoint Presentation</vt:lpstr>
      <vt:lpstr>PowerPoint Presentation</vt:lpstr>
      <vt:lpstr>PowerPoint Presentation</vt:lpstr>
      <vt:lpstr>Thank you!  rima.kupryte@eifl.net  myatsann.nyein@gmail.com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EIFL eLibrary Myanmar Project: Benefits and Impact on Myanmar’s Higher Education Libraries </dc:title>
  <cp:lastModifiedBy>Jean Fairbairn</cp:lastModifiedBy>
  <cp:revision>7</cp:revision>
  <dcterms:modified xsi:type="dcterms:W3CDTF">2018-05-16T11:42:20Z</dcterms:modified>
</cp:coreProperties>
</file>