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3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9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0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2B73-A564-4E86-8EE6-1BB24BE46E87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EDC8-7E61-43DB-8DFF-A67A2629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bmit@enago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470" y="2514434"/>
            <a:ext cx="9144000" cy="2387600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How to send a Manuscript to Enago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1470" y="4994109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- For </a:t>
            </a:r>
            <a:r>
              <a:rPr lang="en-US" dirty="0">
                <a:solidFill>
                  <a:srgbClr val="FF0000"/>
                </a:solidFill>
              </a:rPr>
              <a:t>EIFL Authors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58" y="873457"/>
            <a:ext cx="4309054" cy="1413908"/>
          </a:xfrm>
          <a:prstGeom prst="rect">
            <a:avLst/>
          </a:prstGeom>
        </p:spPr>
      </p:pic>
      <p:pic>
        <p:nvPicPr>
          <p:cNvPr id="1026" name="Picture 2" descr="Electronic Information for Librarie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9" y="379317"/>
            <a:ext cx="3248166" cy="21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2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22" t="7416" r="18287" b="14412"/>
          <a:stretch/>
        </p:blipFill>
        <p:spPr>
          <a:xfrm>
            <a:off x="1528550" y="850485"/>
            <a:ext cx="9457898" cy="5718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4"/>
            <a:ext cx="1160855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Go to </a:t>
            </a:r>
            <a:r>
              <a:rPr lang="en-US" b="1" u="sng" dirty="0">
                <a:solidFill>
                  <a:srgbClr val="0000CC"/>
                </a:solidFill>
                <a:latin typeface="Calibri" panose="020F0502020204030204" pitchFamily="34" charset="0"/>
              </a:rPr>
              <a:t>https://www.enago.com/assoc/eifl/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85145" y="3851358"/>
            <a:ext cx="1514902" cy="502278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02" t="6857" r="15454" b="7903"/>
          <a:stretch/>
        </p:blipFill>
        <p:spPr>
          <a:xfrm>
            <a:off x="2073896" y="462393"/>
            <a:ext cx="9763836" cy="62355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2" y="62967"/>
            <a:ext cx="9088272" cy="878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This is the quotation page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28" y="2070867"/>
            <a:ext cx="1951630" cy="63139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Enter your email id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388358" y="2386562"/>
            <a:ext cx="655093" cy="133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2" y="4427662"/>
            <a:ext cx="2721591" cy="13629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Choose any level of service according to your requirement. We highly recommend Substantive Editing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50023" y="4899546"/>
            <a:ext cx="2558956" cy="660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2012" y="3302759"/>
            <a:ext cx="2415654" cy="86084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Upload files for editing from your system + any reference file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77519" y="4140050"/>
            <a:ext cx="455315" cy="656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689911" y="3466175"/>
            <a:ext cx="2268727" cy="24488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Choose standard option 5days. 2days option is only for the urgent situations, it comes with the premium of 30% higher cost than standard.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886826" y="5114925"/>
            <a:ext cx="785812" cy="800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3231" y="3924096"/>
            <a:ext cx="2132256" cy="447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57" t="7422" r="18119" b="12306"/>
          <a:stretch/>
        </p:blipFill>
        <p:spPr>
          <a:xfrm>
            <a:off x="885824" y="0"/>
            <a:ext cx="9358313" cy="61864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71645" y="1419367"/>
            <a:ext cx="571500" cy="146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034210" y="1167934"/>
            <a:ext cx="2270078" cy="1698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you wish to leave any specific instructions pertaining your manuscript, please mention here.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2233" y="4530590"/>
            <a:ext cx="2270078" cy="133794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 may enter your personal details in this section.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57350" y="3596139"/>
            <a:ext cx="619551" cy="934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964333" y="1419367"/>
            <a:ext cx="1069877" cy="672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2875" y="980604"/>
            <a:ext cx="1628770" cy="206759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 may select the Subject area and specialization of the manuscript in this  section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29088" y="5555362"/>
            <a:ext cx="1985962" cy="631127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727043" y="5263818"/>
            <a:ext cx="3581755" cy="75807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Click on submit, you receive a reply from team ENAGO in next 60min.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15050" y="5642854"/>
            <a:ext cx="1496777" cy="225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7170" y="6366667"/>
            <a:ext cx="10577118" cy="436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Once the upload is complete, THANK YOU page will appear. If not please contact, </a:t>
            </a:r>
            <a:r>
              <a:rPr lang="en-US" dirty="0">
                <a:hlinkClick r:id="rId3"/>
              </a:rPr>
              <a:t>submit@enago.com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77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310533"/>
            <a:ext cx="11117238" cy="121801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Quotation Email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</a:rPr>
              <a:t>After filling the form, you will receive the quotation email from email ID : “submit@enago.com” along with details of word count, cost and delivery 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t="37826" r="44721" b="5271"/>
          <a:stretch/>
        </p:blipFill>
        <p:spPr>
          <a:xfrm>
            <a:off x="777781" y="2074460"/>
            <a:ext cx="7192512" cy="4162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5594" y="2169995"/>
            <a:ext cx="750627" cy="2593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5594" y="4155743"/>
            <a:ext cx="887105" cy="197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30908" y="4353636"/>
            <a:ext cx="511791" cy="31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11828" y="4995081"/>
            <a:ext cx="3581755" cy="83251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 may click on the link to confirm or revise the quotation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43952" y="5642854"/>
            <a:ext cx="3967876" cy="375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11827" y="5916306"/>
            <a:ext cx="3581755" cy="83251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Once confirmed, you can make the payment within the system.</a:t>
            </a:r>
          </a:p>
        </p:txBody>
      </p:sp>
    </p:spTree>
    <p:extLst>
      <p:ext uri="{BB962C8B-B14F-4D97-AF65-F5344CB8AC3E}">
        <p14:creationId xmlns:p14="http://schemas.microsoft.com/office/powerpoint/2010/main" val="205518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310533"/>
            <a:ext cx="11117238" cy="121801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Confirmation Email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</a:rPr>
              <a:t>On receiving the payment confirmation email from email ID : “submit@enago.com” and the editing starts at our end. Below is an example of the confirmation email.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3484" y="1665029"/>
            <a:ext cx="7145740" cy="48164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19618" y="1815155"/>
            <a:ext cx="750627" cy="136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006" y="160408"/>
            <a:ext cx="11117238" cy="151509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Delivery email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</a:rPr>
              <a:t>Enago will send you an email notification with a direct link to download the file. This email will be sent to all the email ids filled out in the inquiry form. A sample of email notification is given below: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3484" y="1825624"/>
            <a:ext cx="7050206" cy="5032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5720" y="1897039"/>
            <a:ext cx="750627" cy="1910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yo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" y="0"/>
            <a:ext cx="12116078" cy="50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0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308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Office Theme</vt:lpstr>
      <vt:lpstr>How to send a Manuscript to Enago</vt:lpstr>
      <vt:lpstr>Go to https://www.enago.com/assoc/eifl/ </vt:lpstr>
      <vt:lpstr>This is the quotation page </vt:lpstr>
      <vt:lpstr>PowerPoint Presentation</vt:lpstr>
      <vt:lpstr>Quotation Email  After filling the form, you will receive the quotation email from email ID : “submit@enago.com” along with details of word count, cost and delivery dates</vt:lpstr>
      <vt:lpstr>Confirmation Email  On receiving the payment confirmation email from email ID : “submit@enago.com” and the editing starts at our end. Below is an example of the confirmation email. </vt:lpstr>
      <vt:lpstr>Delivery email Enago will send you an email notification with a direct link to download the file. This email will be sent to all the email ids filled out in the inquiry form. A sample of email notification is given below: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Upload a Manuscript to Enago</dc:title>
  <dc:creator>IT</dc:creator>
  <cp:lastModifiedBy>Jean Fairbairn</cp:lastModifiedBy>
  <cp:revision>32</cp:revision>
  <dcterms:created xsi:type="dcterms:W3CDTF">2020-01-16T08:38:56Z</dcterms:created>
  <dcterms:modified xsi:type="dcterms:W3CDTF">2021-10-06T10:30:45Z</dcterms:modified>
</cp:coreProperties>
</file>