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F0302020204030204" pitchFamily="34" charset="0"/>
      <p:regular r:id="rId16"/>
      <p:bold r:id="rId17"/>
      <p:italic r:id="rId18"/>
      <p:boldItalic r:id="rId19"/>
    </p:embeddedFont>
    <p:embeddedFont>
      <p:font typeface="Proxima Nova" panose="0200050603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b382f6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b382f6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b382f675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b382f675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b382f675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b382f675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b382f675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b382f675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382f675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382f675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382f675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b382f675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382f6752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b382f6752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b382f675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b382f675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b382f675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b382f675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ac.rs/svevesti/87328781babfe70aad60429fad8f4feb/Open-Science-Policy-Serbi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@medbadrc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dm.open.ac.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dataverse.rcub.bg.ac.r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brad.vuckovac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1BD95"/>
            </a:gs>
            <a:gs pos="100000">
              <a:srgbClr val="3C6F54"/>
            </a:gs>
          </a:gsLst>
          <a:lin ang="540001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chemeClr val="lt1"/>
                </a:solidFill>
              </a:rPr>
              <a:t>Managing and sharing research data</a:t>
            </a:r>
            <a:endParaRPr sz="382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302423"/>
            <a:ext cx="8123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Obrad Vučkovac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University of Belgrade, Vinča Institute of Nuclear Sciences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Belgrade, Republic of Serbia</a:t>
            </a:r>
            <a:endParaRPr sz="1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49" y="328878"/>
            <a:ext cx="2263152" cy="639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199950" y="441075"/>
            <a:ext cx="543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EIFL Digital Research Literacy Training Programme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385825" y="461875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19 May 2021</a:t>
            </a:r>
            <a:endParaRPr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Science in Serbia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28050"/>
            <a:ext cx="3542700" cy="31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Science projects in Serbia: BE-OPEN, OpenAIRE, NI4OS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Open Science Platform</a:t>
            </a:r>
            <a:r>
              <a:rPr lang="en"/>
              <a:t> - national open science policy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Science Fund of the Republic of Serbia required DMPs in two calls.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800" y="469000"/>
            <a:ext cx="4205500" cy="4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760950" y="4674500"/>
            <a:ext cx="393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Милан Јелисавчић, </a:t>
            </a:r>
            <a:r>
              <a:rPr lang="en" sz="1000" u="sng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" sz="1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, via Wikimedia Commons</a:t>
            </a:r>
            <a:endParaRPr sz="1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50" y="1933550"/>
            <a:ext cx="8043300" cy="12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Serbia.RDM team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326950"/>
            <a:ext cx="8520600" cy="32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Diverse team: Researcher and university professor, librarians, IT specialist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Workshops: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November 2019: PSSOH conference (Application of Free Software and Open Hardware)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2020: workshops at the University of Novi Sad, Institute of technical sciences SASA, Institute for biological sciences “Dr Siniša Stanković” (online)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concept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995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Researcher’s experience 1: experiences and benefits of opening data.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is Research Data Management? General introduction on RDM and FAIR data principles.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Importance of metadata; Best practices for supplemental data in articles.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Researcher’s experience 2: debunk the myth on open data, incentives to open datasets, anonymisation process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75" y="1354675"/>
            <a:ext cx="4267203" cy="284410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749675" y="4198775"/>
            <a:ext cx="426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Photo by</a:t>
            </a:r>
            <a:r>
              <a:rPr lang="en" sz="1100">
                <a:solidFill>
                  <a:schemeClr val="accent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Badr Chemmaoui</a:t>
            </a:r>
            <a:r>
              <a:rPr lang="en" sz="1100">
                <a:solidFill>
                  <a:schemeClr val="accent4"/>
                </a:solidFill>
              </a:rPr>
              <a:t> on</a:t>
            </a:r>
            <a:r>
              <a:rPr lang="en" sz="1100">
                <a:solidFill>
                  <a:schemeClr val="accent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326950"/>
            <a:ext cx="8520600" cy="3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EOSC Secretariate co-creation activity: </a:t>
            </a:r>
            <a:r>
              <a:rPr lang="en" b="1"/>
              <a:t>Boosting EOSC readiness: Creating a scalable model for capacity building in RDM </a:t>
            </a:r>
            <a:r>
              <a:rPr lang="en"/>
              <a:t>(July 2020 - March 2021)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Aim: to build capacities for bridging the infrastructure gap in the uptake of EOSC practices between the EU and non-EU Western Balkans countries.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website: RDM.Serbia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https://rdm.open.ac.rs/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repository: Dataverse SERDAR 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http://dataverse.rcub.bg.ac.rs/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machine actionable DMP - localization of Argos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 research data policy: amandments to the national policy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dissemination &amp; training: for researchers, librarians and decision makers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97" y="0"/>
            <a:ext cx="2952905" cy="14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Researcher’s experience</a:t>
            </a:r>
            <a:r>
              <a:rPr lang="en">
                <a:solidFill>
                  <a:srgbClr val="666666"/>
                </a:solidFill>
              </a:rPr>
              <a:t> - have someone who has experience with data management. Don’t matter if it’s bad experience like data loss, or low quality metadata.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Be someone they can rely on</a:t>
            </a:r>
            <a:r>
              <a:rPr lang="en">
                <a:solidFill>
                  <a:srgbClr val="666666"/>
                </a:solidFill>
              </a:rPr>
              <a:t> - learn a lot on RDM, offer your services. Build a trust, change the culture.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One bite at a time</a:t>
            </a:r>
            <a:r>
              <a:rPr lang="en">
                <a:solidFill>
                  <a:srgbClr val="666666"/>
                </a:solidFill>
              </a:rPr>
              <a:t> - start with general picture on RDM and proceed to more detailed parts, like which metadata standard or controlled vocabulary to use, how to choose repository for long-term preservation, or which licence to use.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Data management and FAIR principles ≠ open data</a:t>
            </a:r>
            <a:r>
              <a:rPr lang="en">
                <a:solidFill>
                  <a:srgbClr val="666666"/>
                </a:solidFill>
              </a:rPr>
              <a:t> - “as open as possible, as closed as necessary”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Infrastructure and support</a:t>
            </a:r>
            <a:r>
              <a:rPr lang="en">
                <a:solidFill>
                  <a:srgbClr val="666666"/>
                </a:solidFill>
              </a:rPr>
              <a:t> - promote general purpose repositories (Zenodo), or institutional repository (if it’s standardised and well maintained). Introduce data stewards.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Incentives</a:t>
            </a:r>
            <a:r>
              <a:rPr lang="en">
                <a:solidFill>
                  <a:srgbClr val="666666"/>
                </a:solidFill>
              </a:rPr>
              <a:t> - institutional reward for FAIR data and/or publishing in open access; open data champions.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Websites, guidelines</a:t>
            </a:r>
            <a:endParaRPr b="1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Start small … but start!</a:t>
            </a:r>
            <a:endParaRPr b="1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b="1">
                <a:solidFill>
                  <a:srgbClr val="666666"/>
                </a:solidFill>
              </a:rPr>
              <a:t>Prepare yourself</a:t>
            </a:r>
            <a:r>
              <a:rPr lang="en">
                <a:solidFill>
                  <a:srgbClr val="666666"/>
                </a:solidFill>
              </a:rPr>
              <a:t> - there will be a lots of questions, be prepared. You can’t answer them all, but you can provide your contact and willingness to help.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1BD95"/>
            </a:gs>
            <a:gs pos="100000">
              <a:srgbClr val="3C6F5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010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 for your attention!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chemeClr val="lt1"/>
                </a:solidFill>
              </a:rPr>
              <a:t>Questions?</a:t>
            </a:r>
            <a:endParaRPr sz="4133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33">
                <a:solidFill>
                  <a:schemeClr val="lt1"/>
                </a:solidFill>
              </a:rPr>
              <a:t>Obrad Vučkovac</a:t>
            </a:r>
            <a:endParaRPr sz="2333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33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obrad.vuckovac@gmail.com</a:t>
            </a:r>
            <a:endParaRPr sz="2333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9100" y="4203550"/>
            <a:ext cx="1182050" cy="4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Macintosh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Proxima Nova</vt:lpstr>
      <vt:lpstr>Arial</vt:lpstr>
      <vt:lpstr>Open Sans</vt:lpstr>
      <vt:lpstr>Open Sans Light</vt:lpstr>
      <vt:lpstr>Spearmint</vt:lpstr>
      <vt:lpstr>Managing and sharing research data</vt:lpstr>
      <vt:lpstr>Open Science in Serbia</vt:lpstr>
      <vt:lpstr>PowerPoint Presentation</vt:lpstr>
      <vt:lpstr>Serbia.RDM team</vt:lpstr>
      <vt:lpstr>Workshop concept</vt:lpstr>
      <vt:lpstr>PowerPoint Presentation</vt:lpstr>
      <vt:lpstr>Key takeaways</vt:lpstr>
      <vt:lpstr>Key takeaways</vt:lpstr>
      <vt:lpstr>Thank you for your attention! Questions?   Obrad Vučkovac obrad.vuckovac@gmail.com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sharing research data</dc:title>
  <cp:lastModifiedBy>Jean Fairbairn</cp:lastModifiedBy>
  <cp:revision>1</cp:revision>
  <dcterms:modified xsi:type="dcterms:W3CDTF">2021-05-21T11:12:05Z</dcterms:modified>
</cp:coreProperties>
</file>