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2" r:id="rId5"/>
    <p:sldMasterId id="2147483963" r:id="rId6"/>
    <p:sldMasterId id="2147484035" r:id="rId7"/>
    <p:sldMasterId id="2147484069" r:id="rId8"/>
    <p:sldMasterId id="2147484041" r:id="rId9"/>
    <p:sldMasterId id="2147484047" r:id="rId10"/>
    <p:sldMasterId id="2147484053" r:id="rId11"/>
    <p:sldMasterId id="2147484019" r:id="rId12"/>
  </p:sldMasterIdLst>
  <p:notesMasterIdLst>
    <p:notesMasterId r:id="rId16"/>
  </p:notesMasterIdLst>
  <p:handoutMasterIdLst>
    <p:handoutMasterId r:id="rId17"/>
  </p:handoutMasterIdLst>
  <p:sldIdLst>
    <p:sldId id="256" r:id="rId13"/>
    <p:sldId id="283" r:id="rId14"/>
    <p:sldId id="285" r:id="rId15"/>
  </p:sldIdLst>
  <p:sldSz cx="12192000" cy="6858000"/>
  <p:notesSz cx="7099300" cy="10234613"/>
  <p:custDataLst>
    <p:tags r:id="rId18"/>
  </p:custDataLst>
  <p:defaultTextStyle>
    <a:defPPr>
      <a:defRPr lang="en-US"/>
    </a:defPPr>
    <a:lvl1pPr marL="0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1pPr>
    <a:lvl2pPr marL="451513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2pPr>
    <a:lvl3pPr marL="903024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3pPr>
    <a:lvl4pPr marL="1354537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4pPr>
    <a:lvl5pPr marL="1806050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5pPr>
    <a:lvl6pPr marL="2257561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6pPr>
    <a:lvl7pPr marL="2709074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7pPr>
    <a:lvl8pPr marL="3160586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8pPr>
    <a:lvl9pPr marL="3612099" algn="l" defTabSz="903024" rtl="0" eaLnBrk="1" latinLnBrk="0" hangingPunct="1">
      <a:defRPr sz="1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AFAF"/>
    <a:srgbClr val="4B4947"/>
    <a:srgbClr val="BFC8D4"/>
    <a:srgbClr val="00A9A3"/>
    <a:srgbClr val="8431A6"/>
    <a:srgbClr val="0093C9"/>
    <a:srgbClr val="4F5858"/>
    <a:srgbClr val="0A0A0A"/>
    <a:srgbClr val="002453"/>
    <a:srgbClr val="C3C6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890A8-1542-C0FC-F66B-68A05C53261B}" v="41" dt="2022-08-11T16:10:26.0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66"/>
  </p:normalViewPr>
  <p:slideViewPr>
    <p:cSldViewPr snapToGrid="0" snapToObjects="1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8" d="100"/>
          <a:sy n="98" d="100"/>
        </p:scale>
        <p:origin x="25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1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Master" Target="slideMasters/slideMaster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3.xml"/><Relationship Id="rId23" Type="http://schemas.microsoft.com/office/2016/11/relationships/changesInfo" Target="changesInfos/changesInfo1.xml"/><Relationship Id="rId10" Type="http://schemas.openxmlformats.org/officeDocument/2006/relationships/slideMaster" Target="slideMasters/slideMaster6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Charlton" userId="S::jane.charlton@jisc.ac.uk::eaae2f7f-5792-47c8-a0b0-e9644e9951ee" providerId="AD" clId="Web-{4A4890A8-1542-C0FC-F66B-68A05C53261B}"/>
    <pc:docChg chg="modSld">
      <pc:chgData name="Jane Charlton" userId="S::jane.charlton@jisc.ac.uk::eaae2f7f-5792-47c8-a0b0-e9644e9951ee" providerId="AD" clId="Web-{4A4890A8-1542-C0FC-F66B-68A05C53261B}" dt="2022-08-11T16:10:26.002" v="40"/>
      <pc:docMkLst>
        <pc:docMk/>
      </pc:docMkLst>
      <pc:sldChg chg="addSp delSp modSp">
        <pc:chgData name="Jane Charlton" userId="S::jane.charlton@jisc.ac.uk::eaae2f7f-5792-47c8-a0b0-e9644e9951ee" providerId="AD" clId="Web-{4A4890A8-1542-C0FC-F66B-68A05C53261B}" dt="2022-08-11T16:10:26.002" v="40"/>
        <pc:sldMkLst>
          <pc:docMk/>
          <pc:sldMk cId="1282878699" sldId="283"/>
        </pc:sldMkLst>
        <pc:spChg chg="add del mod">
          <ac:chgData name="Jane Charlton" userId="S::jane.charlton@jisc.ac.uk::eaae2f7f-5792-47c8-a0b0-e9644e9951ee" providerId="AD" clId="Web-{4A4890A8-1542-C0FC-F66B-68A05C53261B}" dt="2022-08-11T16:08:51.859" v="26" actId="20577"/>
          <ac:spMkLst>
            <pc:docMk/>
            <pc:sldMk cId="1282878699" sldId="283"/>
            <ac:spMk id="2" creationId="{1530683C-2A10-0E01-5690-8FB79EF42115}"/>
          </ac:spMkLst>
        </pc:spChg>
        <pc:spChg chg="add del">
          <ac:chgData name="Jane Charlton" userId="S::jane.charlton@jisc.ac.uk::eaae2f7f-5792-47c8-a0b0-e9644e9951ee" providerId="AD" clId="Web-{4A4890A8-1542-C0FC-F66B-68A05C53261B}" dt="2022-08-11T16:10:26.002" v="40"/>
          <ac:spMkLst>
            <pc:docMk/>
            <pc:sldMk cId="1282878699" sldId="283"/>
            <ac:spMk id="4" creationId="{7F9A8EC0-F6BD-5A62-498E-A1ABCA66AB83}"/>
          </ac:spMkLst>
        </pc:spChg>
        <pc:grpChg chg="mod">
          <ac:chgData name="Jane Charlton" userId="S::jane.charlton@jisc.ac.uk::eaae2f7f-5792-47c8-a0b0-e9644e9951ee" providerId="AD" clId="Web-{4A4890A8-1542-C0FC-F66B-68A05C53261B}" dt="2022-08-11T16:09:43.845" v="32" actId="1076"/>
          <ac:grpSpMkLst>
            <pc:docMk/>
            <pc:sldMk cId="1282878699" sldId="283"/>
            <ac:grpSpMk id="7" creationId="{CECBF980-E9AF-0AF2-E402-368D8E62F690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3.876" v="33" actId="1076"/>
          <ac:grpSpMkLst>
            <pc:docMk/>
            <pc:sldMk cId="1282878699" sldId="283"/>
            <ac:grpSpMk id="10" creationId="{A1B0DE94-CB2F-A654-985E-63953CC4A28A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3.907" v="34" actId="1076"/>
          <ac:grpSpMkLst>
            <pc:docMk/>
            <pc:sldMk cId="1282878699" sldId="283"/>
            <ac:grpSpMk id="13" creationId="{295631BA-0099-D209-DB43-C3C1997B279E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3.923" v="35" actId="1076"/>
          <ac:grpSpMkLst>
            <pc:docMk/>
            <pc:sldMk cId="1282878699" sldId="283"/>
            <ac:grpSpMk id="16" creationId="{859BB38A-630C-8AF6-CF3A-4228334C50E6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3.954" v="36" actId="1076"/>
          <ac:grpSpMkLst>
            <pc:docMk/>
            <pc:sldMk cId="1282878699" sldId="283"/>
            <ac:grpSpMk id="19" creationId="{91EB8205-8D40-8613-D9BD-8D5FD0DB8E4A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3.970" v="37" actId="1076"/>
          <ac:grpSpMkLst>
            <pc:docMk/>
            <pc:sldMk cId="1282878699" sldId="283"/>
            <ac:grpSpMk id="22" creationId="{14EA8365-F6E8-285F-26DC-DE93F2DE1A19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4.001" v="38" actId="1076"/>
          <ac:grpSpMkLst>
            <pc:docMk/>
            <pc:sldMk cId="1282878699" sldId="283"/>
            <ac:grpSpMk id="25" creationId="{C17F817A-D383-CD7D-00C4-1A99BBB70F50}"/>
          </ac:grpSpMkLst>
        </pc:grpChg>
        <pc:grpChg chg="mod">
          <ac:chgData name="Jane Charlton" userId="S::jane.charlton@jisc.ac.uk::eaae2f7f-5792-47c8-a0b0-e9644e9951ee" providerId="AD" clId="Web-{4A4890A8-1542-C0FC-F66B-68A05C53261B}" dt="2022-08-11T16:09:44.017" v="39" actId="1076"/>
          <ac:grpSpMkLst>
            <pc:docMk/>
            <pc:sldMk cId="1282878699" sldId="283"/>
            <ac:grpSpMk id="28" creationId="{9065ADAB-B146-D27F-EBD4-B2171D91A6AB}"/>
          </ac:grpSpMkLst>
        </pc:grpChg>
        <pc:graphicFrameChg chg="mod">
          <ac:chgData name="Jane Charlton" userId="S::jane.charlton@jisc.ac.uk::eaae2f7f-5792-47c8-a0b0-e9644e9951ee" providerId="AD" clId="Web-{4A4890A8-1542-C0FC-F66B-68A05C53261B}" dt="2022-08-11T16:09:43.829" v="31" actId="1076"/>
          <ac:graphicFrameMkLst>
            <pc:docMk/>
            <pc:sldMk cId="1282878699" sldId="283"/>
            <ac:graphicFrameMk id="6" creationId="{05B1206C-E875-3990-2417-557F65F0B9D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37" cy="513858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506" y="1"/>
            <a:ext cx="3077137" cy="513858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A155EA84-A33B-4A41-A554-A73635888DAC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755"/>
            <a:ext cx="3077137" cy="51385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506" y="9720755"/>
            <a:ext cx="3077137" cy="51385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52AC6641-376E-480F-967A-6882F7D9D1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07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9EFE530F-CF13-9540-ADBB-AB330AF544DF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3507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3507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1FA21764-0692-2C40-A6C8-7BF302F4B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385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1pPr>
    <a:lvl2pPr marL="451513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2pPr>
    <a:lvl3pPr marL="903024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3pPr>
    <a:lvl4pPr marL="1354537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4pPr>
    <a:lvl5pPr marL="1806050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5pPr>
    <a:lvl6pPr marL="2257561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6pPr>
    <a:lvl7pPr marL="2709074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7pPr>
    <a:lvl8pPr marL="3160586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8pPr>
    <a:lvl9pPr marL="3612099" algn="l" defTabSz="903024" rtl="0" eaLnBrk="1" latinLnBrk="0" hangingPunct="1">
      <a:defRPr sz="11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sv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sv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7.sv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7.sv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F82176F8-E823-48B0-9F23-DFACDBBEE9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967" r="14481" b="28157"/>
          <a:stretch/>
        </p:blipFill>
        <p:spPr>
          <a:xfrm>
            <a:off x="5600603" y="1"/>
            <a:ext cx="6591398" cy="6858000"/>
          </a:xfrm>
          <a:prstGeom prst="rect">
            <a:avLst/>
          </a:prstGeom>
        </p:spPr>
      </p:pic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740218" y="2353650"/>
            <a:ext cx="7707487" cy="1153576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40219" y="6172488"/>
            <a:ext cx="5976471" cy="32691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998" b="0" spc="18" baseline="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72822" indent="0">
              <a:buFont typeface="Century Gothic" panose="020B0502020202020204" pitchFamily="34" charset="0"/>
              <a:buNone/>
              <a:defRPr sz="998" b="0" spc="18" baseline="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55539" indent="-155539">
              <a:buFont typeface="Arial" panose="020B0604020202020204" pitchFamily="34" charset="0"/>
              <a:buChar char="•"/>
              <a:defRPr sz="998" b="0" spc="18" baseline="0">
                <a:latin typeface="Century Gothic" panose="020B0502020202020204" pitchFamily="34" charset="0"/>
              </a:defRPr>
            </a:lvl4pPr>
            <a:lvl5pPr marL="155539" indent="-155539">
              <a:buFont typeface="Arial" panose="020B0604020202020204" pitchFamily="34" charset="0"/>
              <a:buChar char="•"/>
              <a:defRPr sz="998" b="0" spc="18" baseline="0">
                <a:latin typeface="Century Gothic" panose="020B0502020202020204" pitchFamily="34" charset="0"/>
              </a:defRPr>
            </a:lvl5pPr>
            <a:lvl6pPr marL="321161" indent="0">
              <a:buFont typeface="Courier New" panose="02070309020205020404" pitchFamily="49" charset="0"/>
              <a:buNone/>
              <a:defRPr sz="998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493982" indent="0">
              <a:buFont typeface="Century Gothic" panose="020B0502020202020204" pitchFamily="34" charset="0"/>
              <a:buNone/>
              <a:defRPr sz="998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</a:lstStyle>
          <a:p>
            <a:pPr lvl="0"/>
            <a:r>
              <a:rPr lang="en-US" dirty="0"/>
              <a:t>Click to enter date and file information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740218" y="3811091"/>
            <a:ext cx="770748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presentation speaker and date detail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97F8055-413E-794B-B4AC-EB0B2CE9540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3221" y="500676"/>
            <a:ext cx="2286038" cy="770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7817DF-2D0F-43C9-977C-7B775E4D3E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092277" y="6138702"/>
            <a:ext cx="720001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22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RIP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82455"/>
            <a:ext cx="3070321" cy="3192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3070320" cy="32691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5" hasCustomPrompt="1"/>
          </p:nvPr>
        </p:nvSpPr>
        <p:spPr>
          <a:xfrm>
            <a:off x="8773171" y="1982455"/>
            <a:ext cx="3071762" cy="3192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1948474" y="2428980"/>
            <a:ext cx="3070322" cy="33135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8773171" y="2428980"/>
            <a:ext cx="3071762" cy="33135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8773171" y="5845575"/>
            <a:ext cx="3071762" cy="326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9" hasCustomPrompt="1"/>
          </p:nvPr>
        </p:nvSpPr>
        <p:spPr>
          <a:xfrm>
            <a:off x="5344261" y="1982455"/>
            <a:ext cx="3103444" cy="3192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11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5344261" y="2428980"/>
            <a:ext cx="3103444" cy="33135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ext Placeholder 28"/>
          <p:cNvSpPr>
            <a:spLocks noGrp="1"/>
          </p:cNvSpPr>
          <p:nvPr>
            <p:ph type="body" sz="quarter" idx="21" hasCustomPrompt="1"/>
          </p:nvPr>
        </p:nvSpPr>
        <p:spPr>
          <a:xfrm>
            <a:off x="5344261" y="5869722"/>
            <a:ext cx="3103444" cy="30276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1225998-0536-D34C-9571-35F72AA29A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5BF6B1C-FC7D-B64E-9D7F-E8C1E3C53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959A0C7-6B78-F84D-B828-69E6FCAD4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88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091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49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1507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239971"/>
            <a:ext cx="6716689" cy="5618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7075276" y="5845575"/>
            <a:ext cx="4769656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840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425C3-FB5F-1F40-AD9C-618FAB4F3E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44261" y="0"/>
            <a:ext cx="684773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5229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ING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9983"/>
            <a:ext cx="8545633" cy="68480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28741"/>
            <a:ext cx="8132320" cy="550217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032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A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Any questions?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328CDC2-FB96-4AF9-A73B-276F33B31D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2818" b="18061"/>
          <a:stretch/>
        </p:blipFill>
        <p:spPr>
          <a:xfrm>
            <a:off x="5581744" y="523043"/>
            <a:ext cx="6419351" cy="537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8529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842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8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AND CONTAC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BD634384-D8FB-483D-8A69-45218CD871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967" r="14481" b="28157"/>
          <a:stretch/>
        </p:blipFill>
        <p:spPr>
          <a:xfrm>
            <a:off x="5600603" y="1"/>
            <a:ext cx="6591398" cy="68580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40219" y="6172488"/>
            <a:ext cx="5976471" cy="32691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998" b="0" spc="18" baseline="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72822" indent="0">
              <a:buFont typeface="Century Gothic" panose="020B0502020202020204" pitchFamily="34" charset="0"/>
              <a:buNone/>
              <a:defRPr sz="998" b="0" spc="18" baseline="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55539" indent="-155539">
              <a:buFont typeface="Arial" panose="020B0604020202020204" pitchFamily="34" charset="0"/>
              <a:buChar char="•"/>
              <a:defRPr sz="998" b="0" spc="18" baseline="0">
                <a:latin typeface="Century Gothic" panose="020B0502020202020204" pitchFamily="34" charset="0"/>
              </a:defRPr>
            </a:lvl4pPr>
            <a:lvl5pPr marL="155539" indent="-155539">
              <a:buFont typeface="Arial" panose="020B0604020202020204" pitchFamily="34" charset="0"/>
              <a:buChar char="•"/>
              <a:defRPr sz="998" b="0" spc="18" baseline="0">
                <a:latin typeface="Century Gothic" panose="020B0502020202020204" pitchFamily="34" charset="0"/>
              </a:defRPr>
            </a:lvl5pPr>
            <a:lvl6pPr marL="321161" indent="0">
              <a:buFont typeface="Courier New" panose="02070309020205020404" pitchFamily="49" charset="0"/>
              <a:buNone/>
              <a:defRPr sz="998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493982" indent="0">
              <a:buFont typeface="Century Gothic" panose="020B0502020202020204" pitchFamily="34" charset="0"/>
              <a:buNone/>
              <a:defRPr sz="998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</a:lstStyle>
          <a:p>
            <a:pPr lvl="0"/>
            <a:r>
              <a:rPr lang="en-US" dirty="0"/>
              <a:t>Click to enter address information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740218" y="3811091"/>
            <a:ext cx="770748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contact information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97F8055-413E-794B-B4AC-EB0B2CE9540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3221" y="500676"/>
            <a:ext cx="2286038" cy="7707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827E79-173B-FA40-A239-7230D90CE5BB}"/>
              </a:ext>
            </a:extLst>
          </p:cNvPr>
          <p:cNvSpPr txBox="1"/>
          <p:nvPr userDrawn="1"/>
        </p:nvSpPr>
        <p:spPr>
          <a:xfrm>
            <a:off x="649906" y="2241210"/>
            <a:ext cx="3462283" cy="76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Thank you</a:t>
            </a:r>
            <a:endParaRPr lang="en-US" sz="4400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FFC5DC-2F74-4DBC-9EBD-508083E01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092277" y="6138702"/>
            <a:ext cx="720001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693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50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239971"/>
            <a:ext cx="6716689" cy="5618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7075276" y="5845575"/>
            <a:ext cx="4769656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0333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425C3-FB5F-1F40-AD9C-618FAB4F3E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44261" y="0"/>
            <a:ext cx="684773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781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ING SLID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9983"/>
            <a:ext cx="8545633" cy="68480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28741"/>
            <a:ext cx="8132320" cy="550217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184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A SLID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01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355" b="1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414415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QA SLIDE_J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Any questions?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328CDC2-FB96-4AF9-A73B-276F33B31D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2818" b="18061"/>
          <a:stretch/>
        </p:blipFill>
        <p:spPr>
          <a:xfrm>
            <a:off x="5581744" y="523043"/>
            <a:ext cx="6419351" cy="537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6909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587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994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21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239971"/>
            <a:ext cx="6716689" cy="5618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7075276" y="5845575"/>
            <a:ext cx="4769656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48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43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425C3-FB5F-1F40-AD9C-618FAB4F3E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E74BF58-BEDF-4D4A-8E62-A27313A415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879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ING SLID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9983"/>
            <a:ext cx="8545633" cy="68480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28741"/>
            <a:ext cx="8132320" cy="550217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C562AA6-E49D-834D-8F7F-2B43FF6E01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solidFill>
                  <a:schemeClr val="bg1"/>
                </a:solidFill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74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QA SLID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C61911-B19B-422F-A4C0-92D2C7E30D56}"/>
              </a:ext>
            </a:extLst>
          </p:cNvPr>
          <p:cNvSpPr txBox="1"/>
          <p:nvPr userDrawn="1"/>
        </p:nvSpPr>
        <p:spPr>
          <a:xfrm>
            <a:off x="315385" y="281772"/>
            <a:ext cx="4895310" cy="6701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355" b="1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476618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A SLID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Any questions?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328CDC2-FB96-4AF9-A73B-276F33B31D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2818" b="18061"/>
          <a:stretch/>
        </p:blipFill>
        <p:spPr>
          <a:xfrm>
            <a:off x="5581744" y="523043"/>
            <a:ext cx="6419351" cy="537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701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142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357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966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239971"/>
            <a:ext cx="6716689" cy="5618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7075276" y="5845575"/>
            <a:ext cx="4769656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20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425C3-FB5F-1F40-AD9C-618FAB4F3E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44261" y="0"/>
            <a:ext cx="684773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6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VID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9983"/>
            <a:ext cx="8545633" cy="68480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28741"/>
            <a:ext cx="8132320" cy="550217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847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361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QA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697B3E-03E3-4B8A-8EAF-49F621E69288}"/>
              </a:ext>
            </a:extLst>
          </p:cNvPr>
          <p:cNvSpPr txBox="1"/>
          <p:nvPr userDrawn="1"/>
        </p:nvSpPr>
        <p:spPr>
          <a:xfrm>
            <a:off x="315385" y="281772"/>
            <a:ext cx="489531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23809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A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01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355" b="1" dirty="0">
                <a:solidFill>
                  <a:schemeClr val="bg1"/>
                </a:solidFill>
              </a:rPr>
              <a:t>Any questions?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328CDC2-FB96-4AF9-A73B-276F33B31D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2818" b="18061"/>
          <a:stretch/>
        </p:blipFill>
        <p:spPr>
          <a:xfrm>
            <a:off x="5581744" y="523043"/>
            <a:ext cx="6419351" cy="537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708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TEXT BOX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9896459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579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4768215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50AC727-3A7E-0C4A-B299-E04AC0DB9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049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8600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239971"/>
            <a:ext cx="6716689" cy="5618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7075276" y="5845575"/>
            <a:ext cx="4769656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075277" y="1958606"/>
            <a:ext cx="4769656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362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425C3-FB5F-1F40-AD9C-618FAB4F3E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44261" y="0"/>
            <a:ext cx="684773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139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VIDING SLID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3AD85-AA81-7F4D-BA45-F089581D44C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46368" y="9983"/>
            <a:ext cx="8545633" cy="68480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graphic asset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28741"/>
            <a:ext cx="6759892" cy="550217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359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A SLID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3E552-8EFA-4D79-826C-436BFC24791D}"/>
              </a:ext>
            </a:extLst>
          </p:cNvPr>
          <p:cNvSpPr txBox="1"/>
          <p:nvPr userDrawn="1"/>
        </p:nvSpPr>
        <p:spPr>
          <a:xfrm>
            <a:off x="315385" y="281772"/>
            <a:ext cx="4895310" cy="6701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355" b="1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878902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A SLID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6B10131-A264-C940-9317-6671A248BF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BA807-0502-4853-AF3A-CE35F65FC437}"/>
              </a:ext>
            </a:extLst>
          </p:cNvPr>
          <p:cNvSpPr txBox="1"/>
          <p:nvPr userDrawn="1"/>
        </p:nvSpPr>
        <p:spPr>
          <a:xfrm>
            <a:off x="315385" y="281772"/>
            <a:ext cx="489531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Any questions?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328CDC2-FB96-4AF9-A73B-276F33B31D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2818" b="18061"/>
          <a:stretch/>
        </p:blipFill>
        <p:spPr>
          <a:xfrm>
            <a:off x="5581744" y="523043"/>
            <a:ext cx="6419351" cy="537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0885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TEXT BOX +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58606"/>
            <a:ext cx="3070322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9896459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357153" y="1958606"/>
            <a:ext cx="3070321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33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C">
    <p:bg>
      <p:bgPr>
        <a:solidFill>
          <a:srgbClr val="4B4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BE992A-6BE3-FE43-B006-486FDB40FCD3}"/>
              </a:ext>
            </a:extLst>
          </p:cNvPr>
          <p:cNvSpPr/>
          <p:nvPr userDrawn="1"/>
        </p:nvSpPr>
        <p:spPr>
          <a:xfrm>
            <a:off x="3646368" y="0"/>
            <a:ext cx="8545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3"/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AB62E17-D7B1-444F-A3A9-BC713682BA05}"/>
              </a:ext>
            </a:extLst>
          </p:cNvPr>
          <p:cNvSpPr txBox="1">
            <a:spLocks/>
          </p:cNvSpPr>
          <p:nvPr userDrawn="1"/>
        </p:nvSpPr>
        <p:spPr>
          <a:xfrm>
            <a:off x="11292410" y="6410109"/>
            <a:ext cx="552523" cy="12554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816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81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F3187B-63B6-4D4B-A21B-F4EC299E4539}"/>
              </a:ext>
            </a:extLst>
          </p:cNvPr>
          <p:cNvCxnSpPr>
            <a:cxnSpLocks/>
          </p:cNvCxnSpPr>
          <p:nvPr userDrawn="1"/>
        </p:nvCxnSpPr>
        <p:spPr>
          <a:xfrm>
            <a:off x="3646367" y="6171507"/>
            <a:ext cx="81985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40E3E12-E5ED-F341-8D8C-66BE95DB3828}"/>
              </a:ext>
            </a:extLst>
          </p:cNvPr>
          <p:cNvSpPr txBox="1">
            <a:spLocks/>
          </p:cNvSpPr>
          <p:nvPr userDrawn="1"/>
        </p:nvSpPr>
        <p:spPr>
          <a:xfrm>
            <a:off x="11302221" y="6406882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0E665C-597C-7E43-A7AF-0296896E8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46367" y="6400604"/>
            <a:ext cx="7809969" cy="1256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BEE1E6-15E2-EC4A-AC01-9717B04449EB}"/>
              </a:ext>
            </a:extLst>
          </p:cNvPr>
          <p:cNvCxnSpPr>
            <a:cxnSpLocks/>
          </p:cNvCxnSpPr>
          <p:nvPr userDrawn="1"/>
        </p:nvCxnSpPr>
        <p:spPr>
          <a:xfrm>
            <a:off x="315386" y="6171508"/>
            <a:ext cx="3330981" cy="98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769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ULL BLEE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3261B2-EB11-E34D-A1F7-BAF690C1DC5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here to insert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6401304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6401304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14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14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14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14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14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6401304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391CD92-4FEE-4446-B243-C2A355CE37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3BC9527-B673-1645-8AEA-20EC80C57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D5CBE9C-320A-F24D-9B05-3759D4C50D78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6576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-4 IMAGE GREY">
    <p:bg>
      <p:bgPr>
        <a:solidFill>
          <a:srgbClr val="4B4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D2A9EC7-3139-804D-A213-8A1799699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5A3EB9C-3A41-944B-802C-434C3C877066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ABF77F-5A54-9646-B61B-3352BBC20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3043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-4 IMAGE JA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D2A9EC7-3139-804D-A213-8A1799699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5A3EB9C-3A41-944B-802C-434C3C877066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ABF77F-5A54-9646-B61B-3352BBC20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365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-4 IMAGE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D2A9EC7-3139-804D-A213-8A1799699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5A3EB9C-3A41-944B-802C-434C3C877066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ABF77F-5A54-9646-B61B-3352BBC20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28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-4 IMAGE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D2A9EC7-3139-804D-A213-8A1799699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5A3EB9C-3A41-944B-802C-434C3C877066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ABF77F-5A54-9646-B61B-3352BBC20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258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-4 IMAGE PURP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46368" y="0"/>
            <a:ext cx="854563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6" y="349200"/>
            <a:ext cx="3004077" cy="1609406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5386" y="2416574"/>
            <a:ext cx="3004077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6" y="1947740"/>
            <a:ext cx="3004077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3004077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D2A9EC7-3139-804D-A213-8A1799699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5A3EB9C-3A41-944B-802C-434C3C877066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ABF77F-5A54-9646-B61B-3352BBC20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65934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012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-4 IMAGE GREY">
    <p:bg>
      <p:bgPr>
        <a:solidFill>
          <a:srgbClr val="4B4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E355FBA-FEFA-174E-A14B-CD1BD4A098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0" y="1958606"/>
            <a:ext cx="6716689" cy="48993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graphic asset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774612" y="0"/>
            <a:ext cx="34173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77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2416574"/>
            <a:ext cx="3070322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6499231" cy="235931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17F78F-B0B2-DD45-AA93-CB7D30904B2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361542" y="2416574"/>
            <a:ext cx="3086163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D30C49D-D44B-D04B-A2D1-0E1983740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E19E482-D7C3-EE47-A460-15FAB573F6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72465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E65D2A-4382-E348-BB5D-BB85B5D3479F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EA7170-DC89-4A48-AB88-AEE4313297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471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1-4 IMAGE JA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E355FBA-FEFA-174E-A14B-CD1BD4A098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0" y="1958606"/>
            <a:ext cx="6716689" cy="48993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graphic asset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774612" y="0"/>
            <a:ext cx="34173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77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2416574"/>
            <a:ext cx="3070322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6499231" cy="235931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17F78F-B0B2-DD45-AA93-CB7D30904B2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361542" y="2416574"/>
            <a:ext cx="3086163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D30C49D-D44B-D04B-A2D1-0E1983740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E19E482-D7C3-EE47-A460-15FAB573F6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72465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E65D2A-4382-E348-BB5D-BB85B5D3479F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EA7170-DC89-4A48-AB88-AEE4313297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3349" y="6221453"/>
            <a:ext cx="1371623" cy="4482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5884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1-4 IMAGE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774612" y="0"/>
            <a:ext cx="34173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77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2416574"/>
            <a:ext cx="3070322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6499231" cy="235931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17F78F-B0B2-DD45-AA93-CB7D30904B2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361542" y="2416574"/>
            <a:ext cx="3086163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D30C49D-D44B-D04B-A2D1-0E1983740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E19E482-D7C3-EE47-A460-15FAB573F6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72465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E65D2A-4382-E348-BB5D-BB85B5D3479F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7919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NOTE TEXT + IMAGE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5845575"/>
            <a:ext cx="5748934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1958606"/>
            <a:ext cx="5748934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8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8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8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8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800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653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-4 IMAGE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774612" y="0"/>
            <a:ext cx="34173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77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2416574"/>
            <a:ext cx="3070322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6499231" cy="235931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17F78F-B0B2-DD45-AA93-CB7D30904B2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361542" y="2416574"/>
            <a:ext cx="3086163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D30C49D-D44B-D04B-A2D1-0E1983740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E19E482-D7C3-EE47-A460-15FAB573F6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72465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E65D2A-4382-E348-BB5D-BB85B5D3479F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69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-4 IMAGE 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10225-F393-1A4B-A79C-BFE7170DFD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774612" y="0"/>
            <a:ext cx="34173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1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77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2416574"/>
            <a:ext cx="3070322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2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5"/>
            <a:ext cx="6499231" cy="235931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17F78F-B0B2-DD45-AA93-CB7D30904B2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361542" y="2416574"/>
            <a:ext cx="3086163" cy="33142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5539" indent="-155539">
              <a:buFont typeface="Arial" panose="020B0604020202020204" pitchFamily="34" charset="0"/>
              <a:buChar char="•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22600" indent="-161300">
              <a:buFont typeface="Century Gothic" panose="020B0502020202020204" pitchFamily="34" charset="0"/>
              <a:buChar char="−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83900" indent="-155539">
              <a:buFont typeface="Century Gothic" panose="020B0502020202020204" pitchFamily="34" charset="0"/>
              <a:buChar char="○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656722" indent="-155539">
              <a:buFont typeface="Century Gothic" panose="020B0502020202020204" pitchFamily="34" charset="0"/>
              <a:buChar char="&gt;"/>
              <a:defRPr sz="1400" b="0" spc="18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  <a:p>
            <a:pPr lvl="1"/>
            <a:r>
              <a:rPr lang="en-US" dirty="0"/>
              <a:t>Bullet level 1</a:t>
            </a:r>
          </a:p>
          <a:p>
            <a:pPr lvl="2"/>
            <a:r>
              <a:rPr lang="en-US" dirty="0"/>
              <a:t>Bullet level 2</a:t>
            </a:r>
          </a:p>
          <a:p>
            <a:pPr lvl="3"/>
            <a:r>
              <a:rPr lang="en-US" dirty="0"/>
              <a:t>Bullet level 3</a:t>
            </a:r>
          </a:p>
          <a:p>
            <a:pPr lvl="4"/>
            <a:r>
              <a:rPr lang="en-US" dirty="0"/>
              <a:t>Bullet level 4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D30C49D-D44B-D04B-A2D1-0E1983740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E19E482-D7C3-EE47-A460-15FAB573F6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386" y="6172465"/>
            <a:ext cx="11529548" cy="326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/>
          <a:lstStyle>
            <a:lvl1pPr>
              <a:defRPr sz="181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E65D2A-4382-E348-BB5D-BB85B5D3479F}"/>
              </a:ext>
            </a:extLst>
          </p:cNvPr>
          <p:cNvSpPr txBox="1">
            <a:spLocks/>
          </p:cNvSpPr>
          <p:nvPr userDrawn="1"/>
        </p:nvSpPr>
        <p:spPr>
          <a:xfrm>
            <a:off x="11294084" y="6362606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622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315386" y="5845575"/>
            <a:ext cx="11529548" cy="238178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C078F5-CA55-D144-8111-5E79623003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15385" y="1958606"/>
            <a:ext cx="8132320" cy="3772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300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28361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501183" indent="0">
              <a:buFont typeface="Century Gothic" panose="020B0502020202020204" pitchFamily="34" charset="0"/>
              <a:buNone/>
              <a:defRPr sz="2903" b="0" spc="18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61300" indent="-161300">
              <a:buFont typeface="Courier New" panose="02070309020205020404" pitchFamily="49" charset="0"/>
              <a:buChar char="o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161300" indent="-161300">
              <a:buFont typeface="Century Gothic" panose="020B0502020202020204" pitchFamily="34" charset="0"/>
              <a:buChar char="−"/>
              <a:defRPr sz="127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483900" indent="-146898">
              <a:buFont typeface="Century Gothic" panose="020B0502020202020204" pitchFamily="34" charset="0"/>
              <a:buChar char="○"/>
              <a:defRPr sz="1270"/>
            </a:lvl8pPr>
            <a:lvl9pPr marL="656722" indent="-172822">
              <a:buFont typeface="Century Gothic" panose="020B0502020202020204" pitchFamily="34" charset="0"/>
              <a:buChar char="&gt;"/>
              <a:defRPr sz="1270"/>
            </a:lvl9pPr>
          </a:lstStyle>
          <a:p>
            <a:pPr lvl="0"/>
            <a:r>
              <a:rPr lang="en-US" dirty="0"/>
              <a:t>Text level 1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BB0A6C-0773-504A-87D1-112B42BE3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9853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4"/>
            <a:ext cx="9896459" cy="32691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1948474" y="2416573"/>
            <a:ext cx="9896459" cy="3313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4" y="1982456"/>
            <a:ext cx="9896459" cy="2968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784D685-AF39-F946-9152-F721C5020D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EBC84D8-8CB2-3D43-B280-57423010C90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8DFC93A-7F7A-AD4F-B366-0EAA902F9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50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AL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8475" y="1982455"/>
            <a:ext cx="4768214" cy="3192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1948474" y="5845574"/>
            <a:ext cx="4768215" cy="32691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075278" y="1982455"/>
            <a:ext cx="4768215" cy="3192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400" b="1" spc="18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998" b="1" spc="18" baseline="0">
                <a:latin typeface="Century Gothic" panose="020B0502020202020204" pitchFamily="34" charset="0"/>
              </a:defRPr>
            </a:lvl2pPr>
            <a:lvl3pPr marL="155539" indent="-155539">
              <a:buFont typeface="Century Gothic" panose="020B0502020202020204" pitchFamily="34" charset="0"/>
              <a:buChar char="−"/>
              <a:defRPr sz="998" b="1" spc="18" baseline="0">
                <a:latin typeface="Century Gothic" panose="020B0502020202020204" pitchFamily="34" charset="0"/>
              </a:defRPr>
            </a:lvl3pPr>
            <a:lvl4pPr marL="0" indent="0">
              <a:buNone/>
              <a:defRPr sz="998" b="1" spc="18" baseline="0">
                <a:latin typeface="Century Gothic" panose="020B0502020202020204" pitchFamily="34" charset="0"/>
              </a:defRPr>
            </a:lvl4pPr>
            <a:lvl5pPr marL="0" indent="0">
              <a:buNone/>
              <a:defRPr sz="998" b="1" spc="18" baseline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Enter chart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1948474" y="2428980"/>
            <a:ext cx="4768215" cy="33135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7075278" y="2428980"/>
            <a:ext cx="4768215" cy="33135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7075278" y="5869723"/>
            <a:ext cx="4768215" cy="30276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spcBef>
                <a:spcPts val="0"/>
              </a:spcBef>
              <a:buNone/>
              <a:defRPr sz="1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14772" indent="0">
              <a:buNone/>
              <a:defRPr sz="816"/>
            </a:lvl2pPr>
            <a:lvl3pPr marL="829544" indent="0">
              <a:buNone/>
              <a:defRPr sz="816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</a:lstStyle>
          <a:p>
            <a:pPr lvl="0"/>
            <a:r>
              <a:rPr lang="en-US" dirty="0"/>
              <a:t>Footnote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BB3F62A-D3F7-1C4A-9E7A-F784961C7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385" y="349200"/>
            <a:ext cx="8132320" cy="890770"/>
          </a:xfrm>
          <a:prstGeom prst="rect">
            <a:avLst/>
          </a:prstGeom>
        </p:spPr>
        <p:txBody>
          <a:bodyPr lIns="0" tIns="0" rIns="0" bIns="0"/>
          <a:lstStyle>
            <a:lvl1pPr>
              <a:defRPr sz="2903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page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974CBE3-6096-6340-AF19-7DA261A12E1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15385" y="1239971"/>
            <a:ext cx="8132320" cy="251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 spc="18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en-US" dirty="0"/>
              <a:t>Click to enter page subtitle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82EA0C98-F85A-2A40-B942-980C55AE4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8474" y="6407158"/>
            <a:ext cx="9507862" cy="11908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559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5.jp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1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9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37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5.xml"/><Relationship Id="rId9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7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4001" r:id="rId2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pos="466" userDrawn="1">
          <p15:clr>
            <a:srgbClr val="F26B43"/>
          </p15:clr>
        </p15:guide>
        <p15:guide id="18" orient="horz" pos="2160" userDrawn="1">
          <p15:clr>
            <a:srgbClr val="F26B43"/>
          </p15:clr>
        </p15:guide>
        <p15:guide id="19" orient="horz" pos="41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CF02B5A-7DB7-D946-9CDC-E1ECE900FAF9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6E6469-016F-5742-909E-B85FE56952F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32383" y="6214126"/>
            <a:ext cx="1371623" cy="448244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66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4009" r:id="rId2"/>
    <p:sldLayoutId id="2147483993" r:id="rId3"/>
    <p:sldLayoutId id="2147484027" r:id="rId4"/>
    <p:sldLayoutId id="2147484034" r:id="rId5"/>
    <p:sldLayoutId id="2147483969" r:id="rId6"/>
    <p:sldLayoutId id="2147483970" r:id="rId7"/>
    <p:sldLayoutId id="2147483971" r:id="rId8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4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85DBA1B-0AC6-164D-8C23-FC6B5388F373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38DC6C-6FFD-461E-996E-14D54F2CD2AE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665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59" r:id="rId6"/>
    <p:sldLayoutId id="2147484063" r:id="rId7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85DBA1B-0AC6-164D-8C23-FC6B5388F37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E2DE3F-BC40-4D97-BF75-8A6E128883F4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0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85DBA1B-0AC6-164D-8C23-FC6B5388F37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F5E939-ADBF-4A03-A3E0-1FD1179070C7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0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60" r:id="rId6"/>
    <p:sldLayoutId id="2147484065" r:id="rId7"/>
    <p:sldLayoutId id="2147484078" r:id="rId8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CF02B5A-7DB7-D946-9CDC-E1ECE900FAF9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85DBA1B-0AC6-164D-8C23-FC6B5388F37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8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61" r:id="rId6"/>
    <p:sldLayoutId id="2147484064" r:id="rId7"/>
    <p:sldLayoutId id="2147484079" r:id="rId8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14CA66-4155-1043-B11C-848E49AF8532}"/>
              </a:ext>
            </a:extLst>
          </p:cNvPr>
          <p:cNvCxnSpPr/>
          <p:nvPr userDrawn="1"/>
        </p:nvCxnSpPr>
        <p:spPr>
          <a:xfrm>
            <a:off x="315386" y="6172465"/>
            <a:ext cx="1152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85DBA1B-0AC6-164D-8C23-FC6B5388F37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F8C871-04A6-4F35-B709-FDFD6C7475FC}"/>
              </a:ext>
            </a:extLst>
          </p:cNvPr>
          <p:cNvSpPr txBox="1">
            <a:spLocks/>
          </p:cNvSpPr>
          <p:nvPr userDrawn="1"/>
        </p:nvSpPr>
        <p:spPr>
          <a:xfrm>
            <a:off x="11292410" y="6366615"/>
            <a:ext cx="552523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uk-U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6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62" r:id="rId6"/>
    <p:sldLayoutId id="2147484066" r:id="rId7"/>
    <p:sldLayoutId id="2147484080" r:id="rId8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3772D15-E85F-DC47-B927-F54FBDB5675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1874" y="6209041"/>
            <a:ext cx="1371623" cy="46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93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6" r:id="rId2"/>
    <p:sldLayoutId id="2147484025" r:id="rId3"/>
    <p:sldLayoutId id="2147484028" r:id="rId4"/>
    <p:sldLayoutId id="2147484067" r:id="rId5"/>
    <p:sldLayoutId id="2147484029" r:id="rId6"/>
    <p:sldLayoutId id="2147484030" r:id="rId7"/>
    <p:sldLayoutId id="2147484024" r:id="rId8"/>
    <p:sldLayoutId id="2147484068" r:id="rId9"/>
    <p:sldLayoutId id="2147484031" r:id="rId10"/>
    <p:sldLayoutId id="2147484032" r:id="rId11"/>
    <p:sldLayoutId id="2147484033" r:id="rId12"/>
  </p:sldLayoutIdLst>
  <p:hf hdr="0" ftr="0" dt="0"/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1" userDrawn="1">
          <p15:clr>
            <a:srgbClr val="F26B43"/>
          </p15:clr>
        </p15:guide>
        <p15:guide id="2" pos="1227" userDrawn="1">
          <p15:clr>
            <a:srgbClr val="F26B43"/>
          </p15:clr>
        </p15:guide>
        <p15:guide id="3" pos="6597" userDrawn="1">
          <p15:clr>
            <a:srgbClr val="F26B43"/>
          </p15:clr>
        </p15:guide>
        <p15:guide id="4" pos="6391" userDrawn="1">
          <p15:clr>
            <a:srgbClr val="F26B43"/>
          </p15:clr>
        </p15:guide>
        <p15:guide id="5" pos="5527" userDrawn="1">
          <p15:clr>
            <a:srgbClr val="F26B43"/>
          </p15:clr>
        </p15:guide>
        <p15:guide id="6" pos="5321" userDrawn="1">
          <p15:clr>
            <a:srgbClr val="F26B43"/>
          </p15:clr>
        </p15:guide>
        <p15:guide id="7" pos="4457" userDrawn="1">
          <p15:clr>
            <a:srgbClr val="F26B43"/>
          </p15:clr>
        </p15:guide>
        <p15:guide id="8" pos="4231" userDrawn="1">
          <p15:clr>
            <a:srgbClr val="F26B43"/>
          </p15:clr>
        </p15:guide>
        <p15:guide id="9" pos="3366" userDrawn="1">
          <p15:clr>
            <a:srgbClr val="F26B43"/>
          </p15:clr>
        </p15:guide>
        <p15:guide id="10" pos="3161" userDrawn="1">
          <p15:clr>
            <a:srgbClr val="F26B43"/>
          </p15:clr>
        </p15:guide>
        <p15:guide id="11" pos="2297" userDrawn="1">
          <p15:clr>
            <a:srgbClr val="F26B43"/>
          </p15:clr>
        </p15:guide>
        <p15:guide id="12" pos="2091" userDrawn="1">
          <p15:clr>
            <a:srgbClr val="F26B43"/>
          </p15:clr>
        </p15:guide>
        <p15:guide id="13" orient="horz" pos="3888" userDrawn="1">
          <p15:clr>
            <a:srgbClr val="F26B43"/>
          </p15:clr>
        </p15:guide>
        <p15:guide id="14" orient="horz" pos="781" userDrawn="1">
          <p15:clr>
            <a:srgbClr val="F26B43"/>
          </p15:clr>
        </p15:guide>
        <p15:guide id="15" orient="horz" pos="4094" userDrawn="1">
          <p15:clr>
            <a:srgbClr val="F26B43"/>
          </p15:clr>
        </p15:guide>
        <p15:guide id="16" pos="199" userDrawn="1">
          <p15:clr>
            <a:srgbClr val="F26B43"/>
          </p15:clr>
        </p15:guide>
        <p15:guide id="17" orient="horz" pos="3682" userDrawn="1">
          <p15:clr>
            <a:srgbClr val="F26B43"/>
          </p15:clr>
        </p15:guide>
        <p15:guide id="18" orient="horz" pos="1234" userDrawn="1">
          <p15:clr>
            <a:srgbClr val="F26B43"/>
          </p15:clr>
        </p15:guide>
        <p15:guide id="19" orient="horz" pos="1522" userDrawn="1">
          <p15:clr>
            <a:srgbClr val="F26B43"/>
          </p15:clr>
        </p15:guide>
        <p15:guide id="20" orient="horz" pos="20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4908C-5E0C-FE4A-9AEE-3860ECB37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OpenAthens Lite vs 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E806F-0E46-2B4F-AF4F-A46DE68AA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August 2022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A74C9E8-CDC4-1445-BDB8-7D1C40736200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/>
              <a:t>For EIFL members</a:t>
            </a:r>
          </a:p>
        </p:txBody>
      </p:sp>
    </p:spTree>
    <p:extLst>
      <p:ext uri="{BB962C8B-B14F-4D97-AF65-F5344CB8AC3E}">
        <p14:creationId xmlns:p14="http://schemas.microsoft.com/office/powerpoint/2010/main" val="95951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683C-2A10-0E01-5690-8FB79EF42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 anchor="t"/>
          <a:lstStyle/>
          <a:p>
            <a:r>
              <a:rPr lang="en-GB" sz="2900" dirty="0" err="1">
                <a:solidFill>
                  <a:schemeClr val="accent4"/>
                </a:solidFill>
                <a:latin typeface="Arial"/>
                <a:cs typeface="Arial"/>
              </a:rPr>
              <a:t>OpenAthens</a:t>
            </a:r>
            <a:r>
              <a:rPr lang="en-GB" sz="2900" dirty="0">
                <a:solidFill>
                  <a:schemeClr val="accent4"/>
                </a:solidFill>
                <a:latin typeface="Arial"/>
                <a:cs typeface="Arial"/>
              </a:rPr>
              <a:t> Lite and Standard comparison</a:t>
            </a:r>
            <a:endParaRPr lang="en-GB" sz="2900" dirty="0">
              <a:solidFill>
                <a:schemeClr val="accent4"/>
              </a:solidFill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5B1206C-E875-3990-2417-557F65F0B9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439844"/>
              </p:ext>
            </p:extLst>
          </p:nvPr>
        </p:nvGraphicFramePr>
        <p:xfrm>
          <a:off x="1971888" y="1232194"/>
          <a:ext cx="9896475" cy="40741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298825">
                  <a:extLst>
                    <a:ext uri="{9D8B030D-6E8A-4147-A177-3AD203B41FA5}">
                      <a16:colId xmlns:a16="http://schemas.microsoft.com/office/drawing/2014/main" val="2859713935"/>
                    </a:ext>
                  </a:extLst>
                </a:gridCol>
                <a:gridCol w="3298825">
                  <a:extLst>
                    <a:ext uri="{9D8B030D-6E8A-4147-A177-3AD203B41FA5}">
                      <a16:colId xmlns:a16="http://schemas.microsoft.com/office/drawing/2014/main" val="631264464"/>
                    </a:ext>
                  </a:extLst>
                </a:gridCol>
                <a:gridCol w="3298825">
                  <a:extLst>
                    <a:ext uri="{9D8B030D-6E8A-4147-A177-3AD203B41FA5}">
                      <a16:colId xmlns:a16="http://schemas.microsoft.com/office/drawing/2014/main" val="32813180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622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OpenAthens accounts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777205"/>
                  </a:ext>
                </a:extLst>
              </a:tr>
              <a:tr h="351879">
                <a:tc>
                  <a:txBody>
                    <a:bodyPr/>
                    <a:lstStyle/>
                    <a:p>
                      <a:r>
                        <a:rPr lang="en-US" dirty="0"/>
                        <a:t>Connection to local directory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Unlimited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79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Vendor connections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20*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Unlimited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965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Reporting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Basic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Advanced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747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Attribute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099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Permission sets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277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Sub-</a:t>
                      </a:r>
                      <a:r>
                        <a:rPr lang="en-US" dirty="0" err="1"/>
                        <a:t>organisations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531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Multi federation support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95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Onboarding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Service desk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Implementation manager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81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Support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829256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261C9-DD65-998E-7BE3-1A33EF002E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400" dirty="0"/>
              <a:t>* Vendors from the OpenAthens catalogue. Entry level tier for 10 vendors is also available.</a:t>
            </a:r>
            <a:endParaRPr lang="en-GB" sz="14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ECBF980-E9AF-0AF2-E402-368D8E62F690}"/>
              </a:ext>
            </a:extLst>
          </p:cNvPr>
          <p:cNvGrpSpPr/>
          <p:nvPr/>
        </p:nvGrpSpPr>
        <p:grpSpPr>
          <a:xfrm>
            <a:off x="6765400" y="1618306"/>
            <a:ext cx="309453" cy="313252"/>
            <a:chOff x="7429130" y="1923803"/>
            <a:chExt cx="2160000" cy="2160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1CC008B-E240-5550-82AF-E476EC5648CC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Checkmark">
              <a:extLst>
                <a:ext uri="{FF2B5EF4-FFF2-40B4-BE49-F238E27FC236}">
                  <a16:creationId xmlns:a16="http://schemas.microsoft.com/office/drawing/2014/main" id="{3AFDE8E3-D013-C83E-8BF3-0D1FDD6A0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1B0DE94-CB2F-A654-985E-63953CC4A28A}"/>
              </a:ext>
            </a:extLst>
          </p:cNvPr>
          <p:cNvGrpSpPr/>
          <p:nvPr/>
        </p:nvGrpSpPr>
        <p:grpSpPr>
          <a:xfrm>
            <a:off x="6652900" y="4993102"/>
            <a:ext cx="309453" cy="313252"/>
            <a:chOff x="7429130" y="1923803"/>
            <a:chExt cx="2160000" cy="21600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A3D208B-9128-29B5-7A66-C92E09B3419B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Graphic 11" descr="Checkmark">
              <a:extLst>
                <a:ext uri="{FF2B5EF4-FFF2-40B4-BE49-F238E27FC236}">
                  <a16:creationId xmlns:a16="http://schemas.microsoft.com/office/drawing/2014/main" id="{20ACFA4B-E5F2-6DED-0359-D409262641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95631BA-0099-D209-DB43-C3C1997B279E}"/>
              </a:ext>
            </a:extLst>
          </p:cNvPr>
          <p:cNvGrpSpPr/>
          <p:nvPr/>
        </p:nvGrpSpPr>
        <p:grpSpPr>
          <a:xfrm>
            <a:off x="10263817" y="1614080"/>
            <a:ext cx="309453" cy="313252"/>
            <a:chOff x="7429130" y="1923803"/>
            <a:chExt cx="2160000" cy="21600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A1D7F75-A391-8821-96A5-B6561A4CDA64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5" name="Graphic 14" descr="Checkmark">
              <a:extLst>
                <a:ext uri="{FF2B5EF4-FFF2-40B4-BE49-F238E27FC236}">
                  <a16:creationId xmlns:a16="http://schemas.microsoft.com/office/drawing/2014/main" id="{0202B924-2FF9-D0FA-7007-6DC8ED5F6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59BB38A-630C-8AF6-CF3A-4228334C50E6}"/>
              </a:ext>
            </a:extLst>
          </p:cNvPr>
          <p:cNvGrpSpPr/>
          <p:nvPr/>
        </p:nvGrpSpPr>
        <p:grpSpPr>
          <a:xfrm>
            <a:off x="10267211" y="3107709"/>
            <a:ext cx="309453" cy="313252"/>
            <a:chOff x="7429130" y="1923803"/>
            <a:chExt cx="2160000" cy="2160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20DA40E-8B9E-227E-A349-CCC69E502053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heckmark">
              <a:extLst>
                <a:ext uri="{FF2B5EF4-FFF2-40B4-BE49-F238E27FC236}">
                  <a16:creationId xmlns:a16="http://schemas.microsoft.com/office/drawing/2014/main" id="{CA1DE5D6-55A4-6E87-92CA-EADD23F4B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1EB8205-8D40-8613-D9BD-8D5FD0DB8E4A}"/>
              </a:ext>
            </a:extLst>
          </p:cNvPr>
          <p:cNvGrpSpPr/>
          <p:nvPr/>
        </p:nvGrpSpPr>
        <p:grpSpPr>
          <a:xfrm>
            <a:off x="10255550" y="3843049"/>
            <a:ext cx="309453" cy="313252"/>
            <a:chOff x="7429130" y="1923803"/>
            <a:chExt cx="2160000" cy="2160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253DF49-BEBD-105E-7011-CDB59600A6F7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1" name="Graphic 20" descr="Checkmark">
              <a:extLst>
                <a:ext uri="{FF2B5EF4-FFF2-40B4-BE49-F238E27FC236}">
                  <a16:creationId xmlns:a16="http://schemas.microsoft.com/office/drawing/2014/main" id="{82708709-FDBC-5386-11CA-2F943C81B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4EA8365-F6E8-285F-26DC-DE93F2DE1A19}"/>
              </a:ext>
            </a:extLst>
          </p:cNvPr>
          <p:cNvGrpSpPr/>
          <p:nvPr/>
        </p:nvGrpSpPr>
        <p:grpSpPr>
          <a:xfrm>
            <a:off x="10267211" y="3487052"/>
            <a:ext cx="309453" cy="313252"/>
            <a:chOff x="7429130" y="1923803"/>
            <a:chExt cx="2160000" cy="2160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A4949B5-D3E8-43A0-F0D3-4743D1A8B218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4" name="Graphic 23" descr="Checkmark">
              <a:extLst>
                <a:ext uri="{FF2B5EF4-FFF2-40B4-BE49-F238E27FC236}">
                  <a16:creationId xmlns:a16="http://schemas.microsoft.com/office/drawing/2014/main" id="{561AC9DF-5AA3-206D-A4A0-319FF599F1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17F817A-D383-CD7D-00C4-1A99BBB70F50}"/>
              </a:ext>
            </a:extLst>
          </p:cNvPr>
          <p:cNvGrpSpPr/>
          <p:nvPr/>
        </p:nvGrpSpPr>
        <p:grpSpPr>
          <a:xfrm>
            <a:off x="10244687" y="4222392"/>
            <a:ext cx="309453" cy="313252"/>
            <a:chOff x="7429130" y="1923803"/>
            <a:chExt cx="2160000" cy="21600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D9F3319-46BF-37DE-A02E-D1836EBBBAB8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7" name="Graphic 26" descr="Checkmark">
              <a:extLst>
                <a:ext uri="{FF2B5EF4-FFF2-40B4-BE49-F238E27FC236}">
                  <a16:creationId xmlns:a16="http://schemas.microsoft.com/office/drawing/2014/main" id="{935D05E0-5F4E-EA93-2B22-23645CB8F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065ADAB-B146-D27F-EBD4-B2171D91A6AB}"/>
              </a:ext>
            </a:extLst>
          </p:cNvPr>
          <p:cNvGrpSpPr/>
          <p:nvPr/>
        </p:nvGrpSpPr>
        <p:grpSpPr>
          <a:xfrm>
            <a:off x="10246502" y="4979249"/>
            <a:ext cx="309453" cy="313252"/>
            <a:chOff x="7429130" y="1923803"/>
            <a:chExt cx="2160000" cy="21600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8CB2B76-A4E9-8912-98E6-CE13ADBA1043}"/>
                </a:ext>
              </a:extLst>
            </p:cNvPr>
            <p:cNvSpPr/>
            <p:nvPr/>
          </p:nvSpPr>
          <p:spPr>
            <a:xfrm>
              <a:off x="7429130" y="1923803"/>
              <a:ext cx="2160000" cy="2160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0" name="Graphic 29" descr="Checkmark">
              <a:extLst>
                <a:ext uri="{FF2B5EF4-FFF2-40B4-BE49-F238E27FC236}">
                  <a16:creationId xmlns:a16="http://schemas.microsoft.com/office/drawing/2014/main" id="{AF437EE6-8031-EE2C-3219-DEC373CEEF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23874" y="2218547"/>
              <a:ext cx="1570512" cy="15705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287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BAE58D5B-9A7E-CF44-B83A-BDADA097F024}"/>
              </a:ext>
            </a:extLst>
          </p:cNvPr>
          <p:cNvSpPr/>
          <p:nvPr/>
        </p:nvSpPr>
        <p:spPr>
          <a:xfrm>
            <a:off x="-995037" y="3165136"/>
            <a:ext cx="4389634" cy="43896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13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30EAEB-8D7D-4F9A-AB4B-CDC4427555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6417" y="4460302"/>
            <a:ext cx="4634800" cy="316796"/>
          </a:xfrm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</a:rPr>
              <a:t>* For </a:t>
            </a:r>
            <a:r>
              <a:rPr lang="en-US" sz="1400" dirty="0" err="1">
                <a:solidFill>
                  <a:schemeClr val="tx1"/>
                </a:solidFill>
              </a:rPr>
              <a:t>organisations</a:t>
            </a:r>
            <a:r>
              <a:rPr lang="en-US" sz="1400" dirty="0">
                <a:solidFill>
                  <a:schemeClr val="tx1"/>
                </a:solidFill>
              </a:rPr>
              <a:t> that have multiple campuses, sites or unique groups of users.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8FA1-3BF2-4F9B-9668-1C23F78026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EE274-0AC0-4C25-8F16-54CD742660A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15386" y="6165934"/>
            <a:ext cx="11529548" cy="326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D3E6A79-5E89-BD46-B3CF-16CC1C232CB1}"/>
              </a:ext>
            </a:extLst>
          </p:cNvPr>
          <p:cNvSpPr txBox="1">
            <a:spLocks/>
          </p:cNvSpPr>
          <p:nvPr/>
        </p:nvSpPr>
        <p:spPr>
          <a:xfrm>
            <a:off x="11292411" y="6394876"/>
            <a:ext cx="552523" cy="12554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marL="0" algn="r" defTabSz="995507" rtl="0" eaLnBrk="1" latinLnBrk="0" hangingPunct="1">
              <a:defRPr lang="en-GB" sz="900" b="0" kern="12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13B098-2525-424E-9F25-13C8D3A171A9}" type="slidenum">
              <a:rPr lang="uk-UA" sz="816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3</a:t>
            </a:fld>
            <a:endParaRPr lang="uk-UA" sz="81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ontent Placeholder 62">
            <a:extLst>
              <a:ext uri="{FF2B5EF4-FFF2-40B4-BE49-F238E27FC236}">
                <a16:creationId xmlns:a16="http://schemas.microsoft.com/office/drawing/2014/main" id="{F7DB652D-33C4-DD4D-84A6-128AD742B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6" y="3993405"/>
            <a:ext cx="2415070" cy="3314135"/>
          </a:xfrm>
        </p:spPr>
        <p:txBody>
          <a:bodyPr/>
          <a:lstStyle/>
          <a:p>
            <a:pPr algn="ctr"/>
            <a:r>
              <a:rPr lang="en-US" sz="4400" dirty="0"/>
              <a:t>Add-ons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E58B1BF-9EAE-A266-CA7F-917D046DD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332369"/>
              </p:ext>
            </p:extLst>
          </p:nvPr>
        </p:nvGraphicFramePr>
        <p:xfrm>
          <a:off x="1994600" y="456052"/>
          <a:ext cx="4634799" cy="156036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634799">
                  <a:extLst>
                    <a:ext uri="{9D8B030D-6E8A-4147-A177-3AD203B41FA5}">
                      <a16:colId xmlns:a16="http://schemas.microsoft.com/office/drawing/2014/main" val="598020211"/>
                    </a:ext>
                  </a:extLst>
                </a:gridCol>
              </a:tblGrid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MyAthens</a:t>
                      </a:r>
                      <a:r>
                        <a:rPr lang="en-US" sz="2800" dirty="0"/>
                        <a:t> Plus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233052"/>
                  </a:ext>
                </a:extLst>
              </a:tr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List of links to subscribed resources and curated library content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692882"/>
                  </a:ext>
                </a:extLst>
              </a:tr>
            </a:tbl>
          </a:graphicData>
        </a:graphic>
      </p:graphicFrame>
      <p:graphicFrame>
        <p:nvGraphicFramePr>
          <p:cNvPr id="11" name="Table 9">
            <a:extLst>
              <a:ext uri="{FF2B5EF4-FFF2-40B4-BE49-F238E27FC236}">
                <a16:creationId xmlns:a16="http://schemas.microsoft.com/office/drawing/2014/main" id="{EEF08D4F-A0B7-A4AE-280E-AB9D1E976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439288"/>
              </p:ext>
            </p:extLst>
          </p:nvPr>
        </p:nvGraphicFramePr>
        <p:xfrm>
          <a:off x="7116417" y="456052"/>
          <a:ext cx="4634800" cy="156036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634800">
                  <a:extLst>
                    <a:ext uri="{9D8B030D-6E8A-4147-A177-3AD203B41FA5}">
                      <a16:colId xmlns:a16="http://schemas.microsoft.com/office/drawing/2014/main" val="598020211"/>
                    </a:ext>
                  </a:extLst>
                </a:gridCol>
              </a:tblGrid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Self-registration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233052"/>
                  </a:ext>
                </a:extLst>
              </a:tr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Invite users to create their own OpenAthens accounts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692882"/>
                  </a:ext>
                </a:extLst>
              </a:tr>
            </a:tbl>
          </a:graphicData>
        </a:graphic>
      </p:graphicFrame>
      <p:graphicFrame>
        <p:nvGraphicFramePr>
          <p:cNvPr id="13" name="Table 9">
            <a:extLst>
              <a:ext uri="{FF2B5EF4-FFF2-40B4-BE49-F238E27FC236}">
                <a16:creationId xmlns:a16="http://schemas.microsoft.com/office/drawing/2014/main" id="{7C9D0268-0DF7-0F5C-7FB2-5225AE286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31032"/>
              </p:ext>
            </p:extLst>
          </p:nvPr>
        </p:nvGraphicFramePr>
        <p:xfrm>
          <a:off x="7116417" y="2366113"/>
          <a:ext cx="4634800" cy="1725063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634800">
                  <a:extLst>
                    <a:ext uri="{9D8B030D-6E8A-4147-A177-3AD203B41FA5}">
                      <a16:colId xmlns:a16="http://schemas.microsoft.com/office/drawing/2014/main" val="598020211"/>
                    </a:ext>
                  </a:extLst>
                </a:gridCol>
              </a:tblGrid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Add more </a:t>
                      </a:r>
                    </a:p>
                    <a:p>
                      <a:pPr algn="ctr"/>
                      <a:r>
                        <a:rPr lang="en-US" sz="2800" dirty="0"/>
                        <a:t>connections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233052"/>
                  </a:ext>
                </a:extLst>
              </a:tr>
              <a:tr h="7801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 more vendors, domains </a:t>
                      </a:r>
                    </a:p>
                    <a:p>
                      <a:pPr algn="ctr"/>
                      <a:r>
                        <a:rPr lang="en-US" sz="2000" dirty="0"/>
                        <a:t>and local directories*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69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1947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1_OA COVER SLIDES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F6757832-E90E-4892-8AA2-A33A3308A1C6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A TEXT SLIDES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BDE4E9CF-FBC2-4024-B53F-932B1E038C1F}"/>
    </a:ext>
  </a:extLst>
</a:theme>
</file>

<file path=ppt/theme/theme3.xml><?xml version="1.0" encoding="utf-8"?>
<a:theme xmlns:a="http://schemas.openxmlformats.org/drawingml/2006/main" name="3_OA TEXT SLIDES GREY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482C9335-9196-45D7-A5A8-3675C5973AFB}"/>
    </a:ext>
  </a:extLst>
</a:theme>
</file>

<file path=ppt/theme/theme4.xml><?xml version="1.0" encoding="utf-8"?>
<a:theme xmlns:a="http://schemas.openxmlformats.org/drawingml/2006/main" name="4_OA TEXT SLIDES JADE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0E8818F5-72FE-402A-BED8-A8CB4C1D4174}"/>
    </a:ext>
  </a:extLst>
</a:theme>
</file>

<file path=ppt/theme/theme5.xml><?xml version="1.0" encoding="utf-8"?>
<a:theme xmlns:a="http://schemas.openxmlformats.org/drawingml/2006/main" name="4_OA TEXT SLIDES PINK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05D3DDF7-7DDF-448D-A6AD-7569EFEF9144}"/>
    </a:ext>
  </a:extLst>
</a:theme>
</file>

<file path=ppt/theme/theme6.xml><?xml version="1.0" encoding="utf-8"?>
<a:theme xmlns:a="http://schemas.openxmlformats.org/drawingml/2006/main" name="5_OA TEXT SLIDES_BLUE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1F115FE3-5959-44C6-B9E7-0CBD697BC249}"/>
    </a:ext>
  </a:extLst>
</a:theme>
</file>

<file path=ppt/theme/theme7.xml><?xml version="1.0" encoding="utf-8"?>
<a:theme xmlns:a="http://schemas.openxmlformats.org/drawingml/2006/main" name="6_OA TEXT SLIDES_PURPLE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BFD75491-A39D-4BBB-9D58-9E26C8BA209B}"/>
    </a:ext>
  </a:extLst>
</a:theme>
</file>

<file path=ppt/theme/theme8.xml><?xml version="1.0" encoding="utf-8"?>
<a:theme xmlns:a="http://schemas.openxmlformats.org/drawingml/2006/main" name="4_TEXT AND IMAGE">
  <a:themeElements>
    <a:clrScheme name="OpenAthens2022">
      <a:dk1>
        <a:srgbClr val="000000"/>
      </a:dk1>
      <a:lt1>
        <a:srgbClr val="FFFFFF"/>
      </a:lt1>
      <a:dk2>
        <a:srgbClr val="C6E4E1"/>
      </a:dk2>
      <a:lt2>
        <a:srgbClr val="00857D"/>
      </a:lt2>
      <a:accent1>
        <a:srgbClr val="FAD5DD"/>
      </a:accent1>
      <a:accent2>
        <a:srgbClr val="CE0F69"/>
      </a:accent2>
      <a:accent3>
        <a:srgbClr val="D0E1EF"/>
      </a:accent3>
      <a:accent4>
        <a:srgbClr val="0D224C"/>
      </a:accent4>
      <a:accent5>
        <a:srgbClr val="E5D0E1"/>
      </a:accent5>
      <a:accent6>
        <a:srgbClr val="3E2B56"/>
      </a:accent6>
      <a:hlink>
        <a:srgbClr val="2A4B98"/>
      </a:hlink>
      <a:folHlink>
        <a:srgbClr val="5125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_Powerpoint_template_2022" id="{A8B48208-69A6-4F5F-8904-31CEC5E03E3E}" vid="{38FF4998-DA4A-4A1E-95DC-33CE4040010E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79c6cfb5-50bc-4fca-81ee-f60fcea9a646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364A3099F45247B9C2EE52FAADB1D4" ma:contentTypeVersion="17" ma:contentTypeDescription="Create a new document." ma:contentTypeScope="" ma:versionID="cbc9337470aaa6a8c9ddf4de555230d5">
  <xsd:schema xmlns:xsd="http://www.w3.org/2001/XMLSchema" xmlns:xs="http://www.w3.org/2001/XMLSchema" xmlns:p="http://schemas.microsoft.com/office/2006/metadata/properties" xmlns:ns2="d01cafc0-cd0f-4d06-8852-acb6b87433a7" xmlns:ns3="d7005c5f-dbf3-4afc-91ff-174ac0f7ee51" xmlns:ns4="7c455f33-77d2-4545-9ec6-8ece34099d2f" targetNamespace="http://schemas.microsoft.com/office/2006/metadata/properties" ma:root="true" ma:fieldsID="27e5b1b5cd797832558668e8c270213c" ns2:_="" ns3:_="" ns4:_="">
    <xsd:import namespace="d01cafc0-cd0f-4d06-8852-acb6b87433a7"/>
    <xsd:import namespace="d7005c5f-dbf3-4afc-91ff-174ac0f7ee51"/>
    <xsd:import namespace="7c455f33-77d2-4545-9ec6-8ece34099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Note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cafc0-cd0f-4d06-8852-acb6b87433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Notes" ma:index="2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9c6cfb5-50bc-4fca-81ee-f60fcea9a6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05c5f-dbf3-4afc-91ff-174ac0f7ee5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55f33-77d2-4545-9ec6-8ece34099d2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88f14e7-664e-4f76-bd6a-f514a479b401}" ma:internalName="TaxCatchAll" ma:showField="CatchAllData" ma:web="d7005c5f-dbf3-4afc-91ff-174ac0f7ee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d01cafc0-cd0f-4d06-8852-acb6b87433a7" xsi:nil="true"/>
    <TaxCatchAll xmlns="7c455f33-77d2-4545-9ec6-8ece34099d2f" xsi:nil="true"/>
    <lcf76f155ced4ddcb4097134ff3c332f xmlns="d01cafc0-cd0f-4d06-8852-acb6b87433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E02DFA-C52D-47AC-84C7-722062F485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1946CF-EC5E-4504-8755-3AF84FA4421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E33CB5CE-4AF1-4D6D-BC3B-8FAE5010CA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1cafc0-cd0f-4d06-8852-acb6b87433a7"/>
    <ds:schemaRef ds:uri="d7005c5f-dbf3-4afc-91ff-174ac0f7ee51"/>
    <ds:schemaRef ds:uri="7c455f33-77d2-4545-9ec6-8ece34099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9836466-D57C-4718-8E32-9252279BB13B}">
  <ds:schemaRefs>
    <ds:schemaRef ds:uri="http://schemas.microsoft.com/office/2006/metadata/properties"/>
    <ds:schemaRef ds:uri="http://purl.org/dc/elements/1.1/"/>
    <ds:schemaRef ds:uri="d7005c5f-dbf3-4afc-91ff-174ac0f7ee51"/>
    <ds:schemaRef ds:uri="http://purl.org/dc/terms/"/>
    <ds:schemaRef ds:uri="http://schemas.microsoft.com/office/2006/documentManagement/types"/>
    <ds:schemaRef ds:uri="http://schemas.microsoft.com/office/infopath/2007/PartnerControls"/>
    <ds:schemaRef ds:uri="80301009-762c-40bf-bddd-e3efbbf3ba2a"/>
    <ds:schemaRef ds:uri="http://schemas.openxmlformats.org/package/2006/metadata/core-properties"/>
    <ds:schemaRef ds:uri="http://www.w3.org/XML/1998/namespace"/>
    <ds:schemaRef ds:uri="http://purl.org/dc/dcmitype/"/>
    <ds:schemaRef ds:uri="d01cafc0-cd0f-4d06-8852-acb6b87433a7"/>
    <ds:schemaRef ds:uri="7c455f33-77d2-4545-9ec6-8ece34099d2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OpenAthens_Powerpoint_template_2022 (1)</Template>
  <TotalTime>0</TotalTime>
  <Words>109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1_OA COVER SLIDES</vt:lpstr>
      <vt:lpstr>2_OA TEXT SLIDES</vt:lpstr>
      <vt:lpstr>3_OA TEXT SLIDES GREY</vt:lpstr>
      <vt:lpstr>4_OA TEXT SLIDES JADE</vt:lpstr>
      <vt:lpstr>4_OA TEXT SLIDES PINK</vt:lpstr>
      <vt:lpstr>5_OA TEXT SLIDES_BLUE</vt:lpstr>
      <vt:lpstr>6_OA TEXT SLIDES_PURPLE</vt:lpstr>
      <vt:lpstr>4_TEXT AND IMAGE</vt:lpstr>
      <vt:lpstr>OpenAthens Lite vs Standard</vt:lpstr>
      <vt:lpstr>OpenAthens Lite and Standard comparison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OpenAthens Lite vs Standard</dc:title>
  <dc:creator>Jane Charlton</dc:creator>
  <cp:lastModifiedBy>Jane Charlton</cp:lastModifiedBy>
  <cp:revision>14</cp:revision>
  <cp:lastPrinted>2019-02-27T21:24:12Z</cp:lastPrinted>
  <dcterms:created xsi:type="dcterms:W3CDTF">2022-08-11T15:44:13Z</dcterms:created>
  <dcterms:modified xsi:type="dcterms:W3CDTF">2022-08-11T16:10:26Z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0x010100D84BF5DD818A8545B53572568FAF878F</vt:lpwstr>
  </property>
  <property fmtid="{D5CDD505-2E9C-101B-9397-08002B2CF9AE}" pid="3" name="MediaServiceImageTags">
    <vt:lpwstr/>
  </property>
</Properties>
</file>