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72" r:id="rId6"/>
  </p:sldMasterIdLst>
  <p:notesMasterIdLst>
    <p:notesMasterId r:id="rId47"/>
  </p:notesMasterIdLst>
  <p:sldIdLst>
    <p:sldId id="262" r:id="rId7"/>
    <p:sldId id="278" r:id="rId8"/>
    <p:sldId id="271" r:id="rId9"/>
    <p:sldId id="272" r:id="rId10"/>
    <p:sldId id="276" r:id="rId11"/>
    <p:sldId id="274" r:id="rId12"/>
    <p:sldId id="283" r:id="rId13"/>
    <p:sldId id="284" r:id="rId14"/>
    <p:sldId id="285" r:id="rId15"/>
    <p:sldId id="289" r:id="rId16"/>
    <p:sldId id="291" r:id="rId17"/>
    <p:sldId id="292" r:id="rId18"/>
    <p:sldId id="293" r:id="rId19"/>
    <p:sldId id="290" r:id="rId20"/>
    <p:sldId id="287" r:id="rId21"/>
    <p:sldId id="288" r:id="rId22"/>
    <p:sldId id="294" r:id="rId23"/>
    <p:sldId id="295" r:id="rId24"/>
    <p:sldId id="296" r:id="rId25"/>
    <p:sldId id="297" r:id="rId26"/>
    <p:sldId id="299" r:id="rId27"/>
    <p:sldId id="300" r:id="rId28"/>
    <p:sldId id="298" r:id="rId29"/>
    <p:sldId id="277" r:id="rId30"/>
    <p:sldId id="273" r:id="rId31"/>
    <p:sldId id="275" r:id="rId32"/>
    <p:sldId id="280" r:id="rId33"/>
    <p:sldId id="281" r:id="rId34"/>
    <p:sldId id="282" r:id="rId35"/>
    <p:sldId id="301" r:id="rId36"/>
    <p:sldId id="302" r:id="rId37"/>
    <p:sldId id="303" r:id="rId38"/>
    <p:sldId id="304" r:id="rId39"/>
    <p:sldId id="305" r:id="rId40"/>
    <p:sldId id="307" r:id="rId41"/>
    <p:sldId id="308" r:id="rId42"/>
    <p:sldId id="306" r:id="rId43"/>
    <p:sldId id="258" r:id="rId44"/>
    <p:sldId id="266" r:id="rId45"/>
    <p:sldId id="261" r:id="rId46"/>
  </p:sldIdLst>
  <p:sldSz cx="12192000" cy="6858000"/>
  <p:notesSz cx="6797675" cy="9928225"/>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7" d="100"/>
          <a:sy n="127"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3B50D86-583C-4469-912D-DDAC3905339F}" type="datetimeFigureOut">
              <a:rPr lang="ca-ES" smtClean="0"/>
              <a:t>2/12/25</a:t>
            </a:fld>
            <a:endParaRPr lang="ca-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D48AF53-E2AF-41DF-8365-9E0E95A6A932}" type="slidenum">
              <a:rPr lang="ca-ES" smtClean="0"/>
              <a:t>‹#›</a:t>
            </a:fld>
            <a:endParaRPr lang="ca-ES"/>
          </a:p>
        </p:txBody>
      </p:sp>
    </p:spTree>
    <p:extLst>
      <p:ext uri="{BB962C8B-B14F-4D97-AF65-F5344CB8AC3E}">
        <p14:creationId xmlns:p14="http://schemas.microsoft.com/office/powerpoint/2010/main" val="392459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9D48AF53-E2AF-41DF-8365-9E0E95A6A932}" type="slidenum">
              <a:rPr lang="ca-ES" smtClean="0"/>
              <a:t>38</a:t>
            </a:fld>
            <a:endParaRPr lang="ca-ES"/>
          </a:p>
        </p:txBody>
      </p:sp>
    </p:spTree>
    <p:extLst>
      <p:ext uri="{BB962C8B-B14F-4D97-AF65-F5344CB8AC3E}">
        <p14:creationId xmlns:p14="http://schemas.microsoft.com/office/powerpoint/2010/main" val="352038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04EAC1-E807-46CC-BC95-F1726FDF775C}" type="datetime1">
              <a:rPr lang="ca-ES" smtClean="0"/>
              <a:t>2/12/25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99806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03FAC2-643E-4B51-A9A9-0BF21F39A75F}" type="datetime1">
              <a:rPr lang="ca-ES" smtClean="0"/>
              <a:t>2/12/25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412991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A4A95A-7CFF-4E6D-BE05-B062D97F539F}" type="datetime1">
              <a:rPr lang="ca-ES" smtClean="0"/>
              <a:t>2/12/25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42324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ca-ES"/>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ca-ES"/>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986C2CDE-CEAC-4811-A219-E884EAD72FC0}" type="datetimeFigureOut">
              <a:rPr lang="ca-ES" smtClean="0"/>
              <a:t>2/12/25</a:t>
            </a:fld>
            <a:endParaRPr lang="ca-ES"/>
          </a:p>
        </p:txBody>
      </p:sp>
      <p:sp>
        <p:nvSpPr>
          <p:cNvPr id="5" name="Marcador de pie de página 4"/>
          <p:cNvSpPr>
            <a:spLocks noGrp="1"/>
          </p:cNvSpPr>
          <p:nvPr>
            <p:ph type="ftr" sz="quarter" idx="11"/>
          </p:nvPr>
        </p:nvSpPr>
        <p:spPr>
          <a:xfrm>
            <a:off x="4038600" y="6356351"/>
            <a:ext cx="4114800" cy="365125"/>
          </a:xfrm>
          <a:prstGeom prst="rect">
            <a:avLst/>
          </a:prstGeom>
        </p:spPr>
        <p:txBody>
          <a:bodyPr/>
          <a:lstStyle/>
          <a:p>
            <a:endParaRPr lang="ca-ES"/>
          </a:p>
        </p:txBody>
      </p:sp>
      <p:sp>
        <p:nvSpPr>
          <p:cNvPr id="6" name="Marcador de número de diapositiva 5"/>
          <p:cNvSpPr>
            <a:spLocks noGrp="1"/>
          </p:cNvSpPr>
          <p:nvPr>
            <p:ph type="sldNum" sz="quarter" idx="12"/>
          </p:nvPr>
        </p:nvSpPr>
        <p:spPr>
          <a:xfrm>
            <a:off x="8610600" y="6356351"/>
            <a:ext cx="2743200" cy="365125"/>
          </a:xfrm>
          <a:prstGeom prst="rect">
            <a:avLst/>
          </a:prstGeom>
        </p:spPr>
        <p:txBody>
          <a:bodyPr/>
          <a:lstStyle/>
          <a:p>
            <a:fld id="{1C0C88C5-95AF-41B2-BDED-F0581BB3E57D}" type="slidenum">
              <a:rPr lang="ca-ES" smtClean="0"/>
              <a:t>‹#›</a:t>
            </a:fld>
            <a:endParaRPr lang="ca-ES"/>
          </a:p>
        </p:txBody>
      </p:sp>
    </p:spTree>
    <p:extLst>
      <p:ext uri="{BB962C8B-B14F-4D97-AF65-F5344CB8AC3E}">
        <p14:creationId xmlns:p14="http://schemas.microsoft.com/office/powerpoint/2010/main" val="3146731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325563"/>
          </a:xfrm>
          <a:prstGeom prst="rect">
            <a:avLst/>
          </a:prstGeom>
        </p:spPr>
        <p:txBody>
          <a:bodyPr/>
          <a:lstStyle/>
          <a:p>
            <a:r>
              <a:rPr lang="es-ES"/>
              <a:t>Haga clic para modificar el estilo de título del patrón</a:t>
            </a:r>
            <a:endParaRPr lang="ca-ES"/>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986C2CDE-CEAC-4811-A219-E884EAD72FC0}" type="datetimeFigureOut">
              <a:rPr lang="ca-ES" smtClean="0"/>
              <a:t>2/12/25</a:t>
            </a:fld>
            <a:endParaRPr lang="ca-ES"/>
          </a:p>
        </p:txBody>
      </p:sp>
      <p:sp>
        <p:nvSpPr>
          <p:cNvPr id="5" name="Marcador de pie de página 4"/>
          <p:cNvSpPr>
            <a:spLocks noGrp="1"/>
          </p:cNvSpPr>
          <p:nvPr>
            <p:ph type="ftr" sz="quarter" idx="11"/>
          </p:nvPr>
        </p:nvSpPr>
        <p:spPr>
          <a:xfrm>
            <a:off x="4038600" y="6356351"/>
            <a:ext cx="4114800" cy="365125"/>
          </a:xfrm>
          <a:prstGeom prst="rect">
            <a:avLst/>
          </a:prstGeom>
        </p:spPr>
        <p:txBody>
          <a:bodyPr/>
          <a:lstStyle/>
          <a:p>
            <a:endParaRPr lang="ca-ES"/>
          </a:p>
        </p:txBody>
      </p:sp>
      <p:sp>
        <p:nvSpPr>
          <p:cNvPr id="6" name="Marcador de número de diapositiva 5"/>
          <p:cNvSpPr>
            <a:spLocks noGrp="1"/>
          </p:cNvSpPr>
          <p:nvPr>
            <p:ph type="sldNum" sz="quarter" idx="12"/>
          </p:nvPr>
        </p:nvSpPr>
        <p:spPr>
          <a:xfrm>
            <a:off x="8610600" y="6356351"/>
            <a:ext cx="2743200" cy="365125"/>
          </a:xfrm>
          <a:prstGeom prst="rect">
            <a:avLst/>
          </a:prstGeom>
        </p:spPr>
        <p:txBody>
          <a:bodyPr/>
          <a:lstStyle/>
          <a:p>
            <a:fld id="{1C0C88C5-95AF-41B2-BDED-F0581BB3E57D}" type="slidenum">
              <a:rPr lang="ca-ES" smtClean="0"/>
              <a:t>‹#›</a:t>
            </a:fld>
            <a:endParaRPr lang="ca-ES"/>
          </a:p>
        </p:txBody>
      </p:sp>
    </p:spTree>
    <p:extLst>
      <p:ext uri="{BB962C8B-B14F-4D97-AF65-F5344CB8AC3E}">
        <p14:creationId xmlns:p14="http://schemas.microsoft.com/office/powerpoint/2010/main" val="3876070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a:prstGeom prst="rect">
            <a:avLst/>
          </a:prstGeom>
        </p:spPr>
        <p:txBody>
          <a:bodyPr anchor="b"/>
          <a:lstStyle>
            <a:lvl1pPr>
              <a:defRPr sz="6000"/>
            </a:lvl1pPr>
          </a:lstStyle>
          <a:p>
            <a:r>
              <a:rPr lang="es-ES"/>
              <a:t>Haga clic para modificar el estilo de título del patrón</a:t>
            </a:r>
            <a:endParaRPr lang="ca-ES"/>
          </a:p>
        </p:txBody>
      </p:sp>
      <p:sp>
        <p:nvSpPr>
          <p:cNvPr id="3" name="Marcador de texto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986C2CDE-CEAC-4811-A219-E884EAD72FC0}" type="datetimeFigureOut">
              <a:rPr lang="ca-ES" smtClean="0"/>
              <a:t>2/12/25</a:t>
            </a:fld>
            <a:endParaRPr lang="ca-ES"/>
          </a:p>
        </p:txBody>
      </p:sp>
      <p:sp>
        <p:nvSpPr>
          <p:cNvPr id="5" name="Marcador de pie de página 4"/>
          <p:cNvSpPr>
            <a:spLocks noGrp="1"/>
          </p:cNvSpPr>
          <p:nvPr>
            <p:ph type="ftr" sz="quarter" idx="11"/>
          </p:nvPr>
        </p:nvSpPr>
        <p:spPr>
          <a:xfrm>
            <a:off x="4038600" y="6356351"/>
            <a:ext cx="4114800" cy="365125"/>
          </a:xfrm>
          <a:prstGeom prst="rect">
            <a:avLst/>
          </a:prstGeom>
        </p:spPr>
        <p:txBody>
          <a:bodyPr/>
          <a:lstStyle/>
          <a:p>
            <a:endParaRPr lang="ca-ES"/>
          </a:p>
        </p:txBody>
      </p:sp>
      <p:sp>
        <p:nvSpPr>
          <p:cNvPr id="6" name="Marcador de número de diapositiva 5"/>
          <p:cNvSpPr>
            <a:spLocks noGrp="1"/>
          </p:cNvSpPr>
          <p:nvPr>
            <p:ph type="sldNum" sz="quarter" idx="12"/>
          </p:nvPr>
        </p:nvSpPr>
        <p:spPr>
          <a:xfrm>
            <a:off x="8610600" y="6356351"/>
            <a:ext cx="2743200" cy="365125"/>
          </a:xfrm>
          <a:prstGeom prst="rect">
            <a:avLst/>
          </a:prstGeom>
        </p:spPr>
        <p:txBody>
          <a:bodyPr/>
          <a:lstStyle/>
          <a:p>
            <a:fld id="{1C0C88C5-95AF-41B2-BDED-F0581BB3E57D}" type="slidenum">
              <a:rPr lang="ca-ES" smtClean="0"/>
              <a:t>‹#›</a:t>
            </a:fld>
            <a:endParaRPr lang="ca-ES"/>
          </a:p>
        </p:txBody>
      </p:sp>
    </p:spTree>
    <p:extLst>
      <p:ext uri="{BB962C8B-B14F-4D97-AF65-F5344CB8AC3E}">
        <p14:creationId xmlns:p14="http://schemas.microsoft.com/office/powerpoint/2010/main" val="1133722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325563"/>
          </a:xfrm>
          <a:prstGeom prst="rect">
            <a:avLst/>
          </a:prstGeom>
        </p:spPr>
        <p:txBody>
          <a:bodyPr/>
          <a:lstStyle/>
          <a:p>
            <a:r>
              <a:rPr lang="es-ES"/>
              <a:t>Haga clic para modificar el estilo de título del patrón</a:t>
            </a:r>
            <a:endParaRPr lang="ca-ES"/>
          </a:p>
        </p:txBody>
      </p:sp>
      <p:sp>
        <p:nvSpPr>
          <p:cNvPr id="3" name="Marcador de contenido 2"/>
          <p:cNvSpPr>
            <a:spLocks noGrp="1"/>
          </p:cNvSpPr>
          <p:nvPr>
            <p:ph sz="half" idx="1"/>
          </p:nvPr>
        </p:nvSpPr>
        <p:spPr>
          <a:xfrm>
            <a:off x="838200" y="1825625"/>
            <a:ext cx="51562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p:cNvSpPr>
            <a:spLocks noGrp="1"/>
          </p:cNvSpPr>
          <p:nvPr>
            <p:ph sz="half" idx="2"/>
          </p:nvPr>
        </p:nvSpPr>
        <p:spPr>
          <a:xfrm>
            <a:off x="6197600" y="1825625"/>
            <a:ext cx="51562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p:cNvSpPr>
            <a:spLocks noGrp="1"/>
          </p:cNvSpPr>
          <p:nvPr>
            <p:ph type="dt" sz="half" idx="10"/>
          </p:nvPr>
        </p:nvSpPr>
        <p:spPr>
          <a:xfrm>
            <a:off x="838200" y="6356351"/>
            <a:ext cx="2743200" cy="365125"/>
          </a:xfrm>
          <a:prstGeom prst="rect">
            <a:avLst/>
          </a:prstGeom>
        </p:spPr>
        <p:txBody>
          <a:bodyPr/>
          <a:lstStyle/>
          <a:p>
            <a:fld id="{986C2CDE-CEAC-4811-A219-E884EAD72FC0}" type="datetimeFigureOut">
              <a:rPr lang="ca-ES" smtClean="0"/>
              <a:t>2/12/25</a:t>
            </a:fld>
            <a:endParaRPr lang="ca-ES"/>
          </a:p>
        </p:txBody>
      </p:sp>
      <p:sp>
        <p:nvSpPr>
          <p:cNvPr id="6" name="Marcador de pie de página 5"/>
          <p:cNvSpPr>
            <a:spLocks noGrp="1"/>
          </p:cNvSpPr>
          <p:nvPr>
            <p:ph type="ftr" sz="quarter" idx="11"/>
          </p:nvPr>
        </p:nvSpPr>
        <p:spPr>
          <a:xfrm>
            <a:off x="4038600" y="6356351"/>
            <a:ext cx="4114800" cy="365125"/>
          </a:xfrm>
          <a:prstGeom prst="rect">
            <a:avLst/>
          </a:prstGeom>
        </p:spPr>
        <p:txBody>
          <a:bodyPr/>
          <a:lstStyle/>
          <a:p>
            <a:endParaRPr lang="ca-ES"/>
          </a:p>
        </p:txBody>
      </p:sp>
      <p:sp>
        <p:nvSpPr>
          <p:cNvPr id="7" name="Marcador de número de diapositiva 6"/>
          <p:cNvSpPr>
            <a:spLocks noGrp="1"/>
          </p:cNvSpPr>
          <p:nvPr>
            <p:ph type="sldNum" sz="quarter" idx="12"/>
          </p:nvPr>
        </p:nvSpPr>
        <p:spPr>
          <a:xfrm>
            <a:off x="8610600" y="6356351"/>
            <a:ext cx="2743200" cy="365125"/>
          </a:xfrm>
          <a:prstGeom prst="rect">
            <a:avLst/>
          </a:prstGeom>
        </p:spPr>
        <p:txBody>
          <a:bodyPr/>
          <a:lstStyle/>
          <a:p>
            <a:fld id="{1C0C88C5-95AF-41B2-BDED-F0581BB3E57D}" type="slidenum">
              <a:rPr lang="ca-ES" smtClean="0"/>
              <a:t>‹#›</a:t>
            </a:fld>
            <a:endParaRPr lang="ca-ES"/>
          </a:p>
        </p:txBody>
      </p:sp>
    </p:spTree>
    <p:extLst>
      <p:ext uri="{BB962C8B-B14F-4D97-AF65-F5344CB8AC3E}">
        <p14:creationId xmlns:p14="http://schemas.microsoft.com/office/powerpoint/2010/main" val="2164128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a:prstGeom prst="rect">
            <a:avLst/>
          </a:prstGeom>
        </p:spPr>
        <p:txBody>
          <a:bodyPr/>
          <a:lstStyle/>
          <a:p>
            <a:r>
              <a:rPr lang="es-ES"/>
              <a:t>Haga clic para modificar el estilo de título del patrón</a:t>
            </a:r>
            <a:endParaRPr lang="ca-ES"/>
          </a:p>
        </p:txBody>
      </p:sp>
      <p:sp>
        <p:nvSpPr>
          <p:cNvPr id="3" name="Marcador de texto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40318" y="2505075"/>
            <a:ext cx="5158316"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71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p:cNvSpPr>
            <a:spLocks noGrp="1"/>
          </p:cNvSpPr>
          <p:nvPr>
            <p:ph type="dt" sz="half" idx="10"/>
          </p:nvPr>
        </p:nvSpPr>
        <p:spPr>
          <a:xfrm>
            <a:off x="838200" y="6356351"/>
            <a:ext cx="2743200" cy="365125"/>
          </a:xfrm>
          <a:prstGeom prst="rect">
            <a:avLst/>
          </a:prstGeom>
        </p:spPr>
        <p:txBody>
          <a:bodyPr/>
          <a:lstStyle/>
          <a:p>
            <a:fld id="{986C2CDE-CEAC-4811-A219-E884EAD72FC0}" type="datetimeFigureOut">
              <a:rPr lang="ca-ES" smtClean="0"/>
              <a:t>2/12/25</a:t>
            </a:fld>
            <a:endParaRPr lang="ca-ES"/>
          </a:p>
        </p:txBody>
      </p:sp>
      <p:sp>
        <p:nvSpPr>
          <p:cNvPr id="8" name="Marcador de pie de página 7"/>
          <p:cNvSpPr>
            <a:spLocks noGrp="1"/>
          </p:cNvSpPr>
          <p:nvPr>
            <p:ph type="ftr" sz="quarter" idx="11"/>
          </p:nvPr>
        </p:nvSpPr>
        <p:spPr>
          <a:xfrm>
            <a:off x="4038600" y="6356351"/>
            <a:ext cx="4114800" cy="365125"/>
          </a:xfrm>
          <a:prstGeom prst="rect">
            <a:avLst/>
          </a:prstGeom>
        </p:spPr>
        <p:txBody>
          <a:bodyPr/>
          <a:lstStyle/>
          <a:p>
            <a:endParaRPr lang="ca-ES"/>
          </a:p>
        </p:txBody>
      </p:sp>
      <p:sp>
        <p:nvSpPr>
          <p:cNvPr id="9" name="Marcador de número de diapositiva 8"/>
          <p:cNvSpPr>
            <a:spLocks noGrp="1"/>
          </p:cNvSpPr>
          <p:nvPr>
            <p:ph type="sldNum" sz="quarter" idx="12"/>
          </p:nvPr>
        </p:nvSpPr>
        <p:spPr>
          <a:xfrm>
            <a:off x="8610600" y="6356351"/>
            <a:ext cx="2743200" cy="365125"/>
          </a:xfrm>
          <a:prstGeom prst="rect">
            <a:avLst/>
          </a:prstGeom>
        </p:spPr>
        <p:txBody>
          <a:bodyPr/>
          <a:lstStyle/>
          <a:p>
            <a:fld id="{1C0C88C5-95AF-41B2-BDED-F0581BB3E57D}" type="slidenum">
              <a:rPr lang="ca-ES" smtClean="0"/>
              <a:t>‹#›</a:t>
            </a:fld>
            <a:endParaRPr lang="ca-ES"/>
          </a:p>
        </p:txBody>
      </p:sp>
    </p:spTree>
    <p:extLst>
      <p:ext uri="{BB962C8B-B14F-4D97-AF65-F5344CB8AC3E}">
        <p14:creationId xmlns:p14="http://schemas.microsoft.com/office/powerpoint/2010/main" val="729016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325563"/>
          </a:xfrm>
          <a:prstGeom prst="rect">
            <a:avLst/>
          </a:prstGeom>
        </p:spPr>
        <p:txBody>
          <a:bodyPr/>
          <a:lstStyle/>
          <a:p>
            <a:r>
              <a:rPr lang="es-ES"/>
              <a:t>Haga clic para modificar el estilo de título del patrón</a:t>
            </a:r>
            <a:endParaRPr lang="ca-ES"/>
          </a:p>
        </p:txBody>
      </p:sp>
      <p:sp>
        <p:nvSpPr>
          <p:cNvPr id="3" name="Marcador de fecha 2"/>
          <p:cNvSpPr>
            <a:spLocks noGrp="1"/>
          </p:cNvSpPr>
          <p:nvPr>
            <p:ph type="dt" sz="half" idx="10"/>
          </p:nvPr>
        </p:nvSpPr>
        <p:spPr>
          <a:xfrm>
            <a:off x="838200" y="6356351"/>
            <a:ext cx="2743200" cy="365125"/>
          </a:xfrm>
          <a:prstGeom prst="rect">
            <a:avLst/>
          </a:prstGeom>
        </p:spPr>
        <p:txBody>
          <a:bodyPr/>
          <a:lstStyle/>
          <a:p>
            <a:fld id="{986C2CDE-CEAC-4811-A219-E884EAD72FC0}" type="datetimeFigureOut">
              <a:rPr lang="ca-ES" smtClean="0"/>
              <a:t>2/12/25</a:t>
            </a:fld>
            <a:endParaRPr lang="ca-ES"/>
          </a:p>
        </p:txBody>
      </p:sp>
      <p:sp>
        <p:nvSpPr>
          <p:cNvPr id="4" name="Marcador de pie de página 3"/>
          <p:cNvSpPr>
            <a:spLocks noGrp="1"/>
          </p:cNvSpPr>
          <p:nvPr>
            <p:ph type="ftr" sz="quarter" idx="11"/>
          </p:nvPr>
        </p:nvSpPr>
        <p:spPr>
          <a:xfrm>
            <a:off x="4038600" y="6356351"/>
            <a:ext cx="4114800" cy="365125"/>
          </a:xfrm>
          <a:prstGeom prst="rect">
            <a:avLst/>
          </a:prstGeom>
        </p:spPr>
        <p:txBody>
          <a:bodyPr/>
          <a:lstStyle/>
          <a:p>
            <a:endParaRPr lang="ca-ES"/>
          </a:p>
        </p:txBody>
      </p:sp>
      <p:sp>
        <p:nvSpPr>
          <p:cNvPr id="5" name="Marcador de número de diapositiva 4"/>
          <p:cNvSpPr>
            <a:spLocks noGrp="1"/>
          </p:cNvSpPr>
          <p:nvPr>
            <p:ph type="sldNum" sz="quarter" idx="12"/>
          </p:nvPr>
        </p:nvSpPr>
        <p:spPr>
          <a:xfrm>
            <a:off x="8610600" y="6356351"/>
            <a:ext cx="2743200" cy="365125"/>
          </a:xfrm>
          <a:prstGeom prst="rect">
            <a:avLst/>
          </a:prstGeom>
        </p:spPr>
        <p:txBody>
          <a:bodyPr/>
          <a:lstStyle/>
          <a:p>
            <a:fld id="{1C0C88C5-95AF-41B2-BDED-F0581BB3E57D}" type="slidenum">
              <a:rPr lang="ca-ES" smtClean="0"/>
              <a:t>‹#›</a:t>
            </a:fld>
            <a:endParaRPr lang="ca-ES"/>
          </a:p>
        </p:txBody>
      </p:sp>
    </p:spTree>
    <p:extLst>
      <p:ext uri="{BB962C8B-B14F-4D97-AF65-F5344CB8AC3E}">
        <p14:creationId xmlns:p14="http://schemas.microsoft.com/office/powerpoint/2010/main" val="1188173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1"/>
            <a:ext cx="2743200" cy="365125"/>
          </a:xfrm>
          <a:prstGeom prst="rect">
            <a:avLst/>
          </a:prstGeom>
        </p:spPr>
        <p:txBody>
          <a:bodyPr/>
          <a:lstStyle/>
          <a:p>
            <a:fld id="{986C2CDE-CEAC-4811-A219-E884EAD72FC0}" type="datetimeFigureOut">
              <a:rPr lang="ca-ES" smtClean="0"/>
              <a:t>2/12/25</a:t>
            </a:fld>
            <a:endParaRPr lang="ca-ES"/>
          </a:p>
        </p:txBody>
      </p:sp>
      <p:sp>
        <p:nvSpPr>
          <p:cNvPr id="3" name="Marcador de pie de página 2"/>
          <p:cNvSpPr>
            <a:spLocks noGrp="1"/>
          </p:cNvSpPr>
          <p:nvPr>
            <p:ph type="ftr" sz="quarter" idx="11"/>
          </p:nvPr>
        </p:nvSpPr>
        <p:spPr>
          <a:xfrm>
            <a:off x="4038600" y="6356351"/>
            <a:ext cx="4114800" cy="365125"/>
          </a:xfrm>
          <a:prstGeom prst="rect">
            <a:avLst/>
          </a:prstGeom>
        </p:spPr>
        <p:txBody>
          <a:bodyPr/>
          <a:lstStyle/>
          <a:p>
            <a:endParaRPr lang="ca-ES"/>
          </a:p>
        </p:txBody>
      </p:sp>
      <p:sp>
        <p:nvSpPr>
          <p:cNvPr id="4" name="Marcador de número de diapositiva 3"/>
          <p:cNvSpPr>
            <a:spLocks noGrp="1"/>
          </p:cNvSpPr>
          <p:nvPr>
            <p:ph type="sldNum" sz="quarter" idx="12"/>
          </p:nvPr>
        </p:nvSpPr>
        <p:spPr>
          <a:xfrm>
            <a:off x="8610600" y="6356351"/>
            <a:ext cx="2743200" cy="365125"/>
          </a:xfrm>
          <a:prstGeom prst="rect">
            <a:avLst/>
          </a:prstGeom>
        </p:spPr>
        <p:txBody>
          <a:bodyPr/>
          <a:lstStyle/>
          <a:p>
            <a:fld id="{1C0C88C5-95AF-41B2-BDED-F0581BB3E57D}" type="slidenum">
              <a:rPr lang="ca-ES" smtClean="0"/>
              <a:t>‹#›</a:t>
            </a:fld>
            <a:endParaRPr lang="ca-ES"/>
          </a:p>
        </p:txBody>
      </p:sp>
    </p:spTree>
    <p:extLst>
      <p:ext uri="{BB962C8B-B14F-4D97-AF65-F5344CB8AC3E}">
        <p14:creationId xmlns:p14="http://schemas.microsoft.com/office/powerpoint/2010/main" val="1352013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a:prstGeom prst="rect">
            <a:avLst/>
          </a:prstGeom>
        </p:spPr>
        <p:txBody>
          <a:bodyPr anchor="b"/>
          <a:lstStyle>
            <a:lvl1pPr>
              <a:defRPr sz="3200"/>
            </a:lvl1pPr>
          </a:lstStyle>
          <a:p>
            <a:r>
              <a:rPr lang="es-ES"/>
              <a:t>Haga clic para modificar el estilo de título del patrón</a:t>
            </a:r>
            <a:endParaRPr lang="ca-ES"/>
          </a:p>
        </p:txBody>
      </p:sp>
      <p:sp>
        <p:nvSpPr>
          <p:cNvPr id="3" name="Marcador de contenido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1"/>
            <a:ext cx="2743200" cy="365125"/>
          </a:xfrm>
          <a:prstGeom prst="rect">
            <a:avLst/>
          </a:prstGeom>
        </p:spPr>
        <p:txBody>
          <a:bodyPr/>
          <a:lstStyle/>
          <a:p>
            <a:fld id="{986C2CDE-CEAC-4811-A219-E884EAD72FC0}" type="datetimeFigureOut">
              <a:rPr lang="ca-ES" smtClean="0"/>
              <a:t>2/12/25</a:t>
            </a:fld>
            <a:endParaRPr lang="ca-ES"/>
          </a:p>
        </p:txBody>
      </p:sp>
      <p:sp>
        <p:nvSpPr>
          <p:cNvPr id="6" name="Marcador de pie de página 5"/>
          <p:cNvSpPr>
            <a:spLocks noGrp="1"/>
          </p:cNvSpPr>
          <p:nvPr>
            <p:ph type="ftr" sz="quarter" idx="11"/>
          </p:nvPr>
        </p:nvSpPr>
        <p:spPr>
          <a:xfrm>
            <a:off x="4038600" y="6356351"/>
            <a:ext cx="4114800" cy="365125"/>
          </a:xfrm>
          <a:prstGeom prst="rect">
            <a:avLst/>
          </a:prstGeom>
        </p:spPr>
        <p:txBody>
          <a:bodyPr/>
          <a:lstStyle/>
          <a:p>
            <a:endParaRPr lang="ca-ES"/>
          </a:p>
        </p:txBody>
      </p:sp>
      <p:sp>
        <p:nvSpPr>
          <p:cNvPr id="7" name="Marcador de número de diapositiva 6"/>
          <p:cNvSpPr>
            <a:spLocks noGrp="1"/>
          </p:cNvSpPr>
          <p:nvPr>
            <p:ph type="sldNum" sz="quarter" idx="12"/>
          </p:nvPr>
        </p:nvSpPr>
        <p:spPr>
          <a:xfrm>
            <a:off x="8610600" y="6356351"/>
            <a:ext cx="2743200" cy="365125"/>
          </a:xfrm>
          <a:prstGeom prst="rect">
            <a:avLst/>
          </a:prstGeom>
        </p:spPr>
        <p:txBody>
          <a:bodyPr/>
          <a:lstStyle/>
          <a:p>
            <a:fld id="{1C0C88C5-95AF-41B2-BDED-F0581BB3E57D}" type="slidenum">
              <a:rPr lang="ca-ES" smtClean="0"/>
              <a:t>‹#›</a:t>
            </a:fld>
            <a:endParaRPr lang="ca-ES"/>
          </a:p>
        </p:txBody>
      </p:sp>
    </p:spTree>
    <p:extLst>
      <p:ext uri="{BB962C8B-B14F-4D97-AF65-F5344CB8AC3E}">
        <p14:creationId xmlns:p14="http://schemas.microsoft.com/office/powerpoint/2010/main" val="62544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051"/>
            <a:ext cx="11889118" cy="1402916"/>
          </a:xfrm>
          <a:prstGeom prst="rect">
            <a:avLst/>
          </a:prstGeom>
        </p:spPr>
      </p:pic>
    </p:spTree>
    <p:extLst>
      <p:ext uri="{BB962C8B-B14F-4D97-AF65-F5344CB8AC3E}">
        <p14:creationId xmlns:p14="http://schemas.microsoft.com/office/powerpoint/2010/main" val="2021111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a:prstGeom prst="rect">
            <a:avLst/>
          </a:prstGeom>
        </p:spPr>
        <p:txBody>
          <a:bodyPr anchor="b"/>
          <a:lstStyle>
            <a:lvl1pPr>
              <a:defRPr sz="3200"/>
            </a:lvl1pPr>
          </a:lstStyle>
          <a:p>
            <a:r>
              <a:rPr lang="es-ES"/>
              <a:t>Haga clic para modificar el estilo de título del patrón</a:t>
            </a:r>
            <a:endParaRPr lang="ca-ES"/>
          </a:p>
        </p:txBody>
      </p:sp>
      <p:sp>
        <p:nvSpPr>
          <p:cNvPr id="3" name="Marcador de posición de imagen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1"/>
            <a:ext cx="2743200" cy="365125"/>
          </a:xfrm>
          <a:prstGeom prst="rect">
            <a:avLst/>
          </a:prstGeom>
        </p:spPr>
        <p:txBody>
          <a:bodyPr/>
          <a:lstStyle/>
          <a:p>
            <a:fld id="{986C2CDE-CEAC-4811-A219-E884EAD72FC0}" type="datetimeFigureOut">
              <a:rPr lang="ca-ES" smtClean="0"/>
              <a:t>2/12/25</a:t>
            </a:fld>
            <a:endParaRPr lang="ca-ES"/>
          </a:p>
        </p:txBody>
      </p:sp>
      <p:sp>
        <p:nvSpPr>
          <p:cNvPr id="6" name="Marcador de pie de página 5"/>
          <p:cNvSpPr>
            <a:spLocks noGrp="1"/>
          </p:cNvSpPr>
          <p:nvPr>
            <p:ph type="ftr" sz="quarter" idx="11"/>
          </p:nvPr>
        </p:nvSpPr>
        <p:spPr>
          <a:xfrm>
            <a:off x="4038600" y="6356351"/>
            <a:ext cx="4114800" cy="365125"/>
          </a:xfrm>
          <a:prstGeom prst="rect">
            <a:avLst/>
          </a:prstGeom>
        </p:spPr>
        <p:txBody>
          <a:bodyPr/>
          <a:lstStyle/>
          <a:p>
            <a:endParaRPr lang="ca-ES"/>
          </a:p>
        </p:txBody>
      </p:sp>
      <p:sp>
        <p:nvSpPr>
          <p:cNvPr id="7" name="Marcador de número de diapositiva 6"/>
          <p:cNvSpPr>
            <a:spLocks noGrp="1"/>
          </p:cNvSpPr>
          <p:nvPr>
            <p:ph type="sldNum" sz="quarter" idx="12"/>
          </p:nvPr>
        </p:nvSpPr>
        <p:spPr>
          <a:xfrm>
            <a:off x="8610600" y="6356351"/>
            <a:ext cx="2743200" cy="365125"/>
          </a:xfrm>
          <a:prstGeom prst="rect">
            <a:avLst/>
          </a:prstGeom>
        </p:spPr>
        <p:txBody>
          <a:bodyPr/>
          <a:lstStyle/>
          <a:p>
            <a:fld id="{1C0C88C5-95AF-41B2-BDED-F0581BB3E57D}" type="slidenum">
              <a:rPr lang="ca-ES" smtClean="0"/>
              <a:t>‹#›</a:t>
            </a:fld>
            <a:endParaRPr lang="ca-ES"/>
          </a:p>
        </p:txBody>
      </p:sp>
    </p:spTree>
    <p:extLst>
      <p:ext uri="{BB962C8B-B14F-4D97-AF65-F5344CB8AC3E}">
        <p14:creationId xmlns:p14="http://schemas.microsoft.com/office/powerpoint/2010/main" val="1004298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325563"/>
          </a:xfrm>
          <a:prstGeom prst="rect">
            <a:avLst/>
          </a:prstGeom>
        </p:spPr>
        <p:txBody>
          <a:bodyPr/>
          <a:lstStyle/>
          <a:p>
            <a:r>
              <a:rPr lang="es-ES"/>
              <a:t>Haga clic para modificar el estilo de título del patrón</a:t>
            </a:r>
            <a:endParaRPr lang="ca-ES"/>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986C2CDE-CEAC-4811-A219-E884EAD72FC0}" type="datetimeFigureOut">
              <a:rPr lang="ca-ES" smtClean="0"/>
              <a:t>2/12/25</a:t>
            </a:fld>
            <a:endParaRPr lang="ca-ES"/>
          </a:p>
        </p:txBody>
      </p:sp>
      <p:sp>
        <p:nvSpPr>
          <p:cNvPr id="5" name="Marcador de pie de página 4"/>
          <p:cNvSpPr>
            <a:spLocks noGrp="1"/>
          </p:cNvSpPr>
          <p:nvPr>
            <p:ph type="ftr" sz="quarter" idx="11"/>
          </p:nvPr>
        </p:nvSpPr>
        <p:spPr>
          <a:xfrm>
            <a:off x="4038600" y="6356351"/>
            <a:ext cx="4114800" cy="365125"/>
          </a:xfrm>
          <a:prstGeom prst="rect">
            <a:avLst/>
          </a:prstGeom>
        </p:spPr>
        <p:txBody>
          <a:bodyPr/>
          <a:lstStyle/>
          <a:p>
            <a:endParaRPr lang="ca-ES"/>
          </a:p>
        </p:txBody>
      </p:sp>
      <p:sp>
        <p:nvSpPr>
          <p:cNvPr id="6" name="Marcador de número de diapositiva 5"/>
          <p:cNvSpPr>
            <a:spLocks noGrp="1"/>
          </p:cNvSpPr>
          <p:nvPr>
            <p:ph type="sldNum" sz="quarter" idx="12"/>
          </p:nvPr>
        </p:nvSpPr>
        <p:spPr>
          <a:xfrm>
            <a:off x="8610600" y="6356351"/>
            <a:ext cx="2743200" cy="365125"/>
          </a:xfrm>
          <a:prstGeom prst="rect">
            <a:avLst/>
          </a:prstGeom>
        </p:spPr>
        <p:txBody>
          <a:bodyPr/>
          <a:lstStyle/>
          <a:p>
            <a:fld id="{1C0C88C5-95AF-41B2-BDED-F0581BB3E57D}" type="slidenum">
              <a:rPr lang="ca-ES" smtClean="0"/>
              <a:t>‹#›</a:t>
            </a:fld>
            <a:endParaRPr lang="ca-ES"/>
          </a:p>
        </p:txBody>
      </p:sp>
    </p:spTree>
    <p:extLst>
      <p:ext uri="{BB962C8B-B14F-4D97-AF65-F5344CB8AC3E}">
        <p14:creationId xmlns:p14="http://schemas.microsoft.com/office/powerpoint/2010/main" val="4100484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a:prstGeom prst="rect">
            <a:avLst/>
          </a:prstGeom>
        </p:spPr>
        <p:txBody>
          <a:bodyPr vert="eaVert"/>
          <a:lstStyle/>
          <a:p>
            <a:r>
              <a:rPr lang="es-ES"/>
              <a:t>Haga clic para modificar el estilo de título del patrón</a:t>
            </a:r>
            <a:endParaRPr lang="ca-ES"/>
          </a:p>
        </p:txBody>
      </p:sp>
      <p:sp>
        <p:nvSpPr>
          <p:cNvPr id="3" name="Marcador de texto vertical 2"/>
          <p:cNvSpPr>
            <a:spLocks noGrp="1"/>
          </p:cNvSpPr>
          <p:nvPr>
            <p:ph type="body" orient="vert" idx="1"/>
          </p:nvPr>
        </p:nvSpPr>
        <p:spPr>
          <a:xfrm>
            <a:off x="838201" y="365125"/>
            <a:ext cx="76835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986C2CDE-CEAC-4811-A219-E884EAD72FC0}" type="datetimeFigureOut">
              <a:rPr lang="ca-ES" smtClean="0"/>
              <a:t>2/12/25</a:t>
            </a:fld>
            <a:endParaRPr lang="ca-ES"/>
          </a:p>
        </p:txBody>
      </p:sp>
      <p:sp>
        <p:nvSpPr>
          <p:cNvPr id="5" name="Marcador de pie de página 4"/>
          <p:cNvSpPr>
            <a:spLocks noGrp="1"/>
          </p:cNvSpPr>
          <p:nvPr>
            <p:ph type="ftr" sz="quarter" idx="11"/>
          </p:nvPr>
        </p:nvSpPr>
        <p:spPr>
          <a:xfrm>
            <a:off x="4038600" y="6356351"/>
            <a:ext cx="4114800" cy="365125"/>
          </a:xfrm>
          <a:prstGeom prst="rect">
            <a:avLst/>
          </a:prstGeom>
        </p:spPr>
        <p:txBody>
          <a:bodyPr/>
          <a:lstStyle/>
          <a:p>
            <a:endParaRPr lang="ca-ES"/>
          </a:p>
        </p:txBody>
      </p:sp>
      <p:sp>
        <p:nvSpPr>
          <p:cNvPr id="6" name="Marcador de número de diapositiva 5"/>
          <p:cNvSpPr>
            <a:spLocks noGrp="1"/>
          </p:cNvSpPr>
          <p:nvPr>
            <p:ph type="sldNum" sz="quarter" idx="12"/>
          </p:nvPr>
        </p:nvSpPr>
        <p:spPr>
          <a:xfrm>
            <a:off x="8610600" y="6356351"/>
            <a:ext cx="2743200" cy="365125"/>
          </a:xfrm>
          <a:prstGeom prst="rect">
            <a:avLst/>
          </a:prstGeom>
        </p:spPr>
        <p:txBody>
          <a:bodyPr/>
          <a:lstStyle/>
          <a:p>
            <a:fld id="{1C0C88C5-95AF-41B2-BDED-F0581BB3E57D}" type="slidenum">
              <a:rPr lang="ca-ES" smtClean="0"/>
              <a:t>‹#›</a:t>
            </a:fld>
            <a:endParaRPr lang="ca-ES"/>
          </a:p>
        </p:txBody>
      </p:sp>
    </p:spTree>
    <p:extLst>
      <p:ext uri="{BB962C8B-B14F-4D97-AF65-F5344CB8AC3E}">
        <p14:creationId xmlns:p14="http://schemas.microsoft.com/office/powerpoint/2010/main" val="2082523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ca-ES"/>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ca-ES"/>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58771C16-ADEA-4B5F-BF0A-DBCD31A470BE}" type="datetimeFigureOut">
              <a:rPr lang="ca-ES" smtClean="0"/>
              <a:t>2/12/25</a:t>
            </a:fld>
            <a:endParaRPr lang="ca-ES"/>
          </a:p>
        </p:txBody>
      </p:sp>
      <p:sp>
        <p:nvSpPr>
          <p:cNvPr id="5" name="Marcador de pie de página 4"/>
          <p:cNvSpPr>
            <a:spLocks noGrp="1"/>
          </p:cNvSpPr>
          <p:nvPr>
            <p:ph type="ftr" sz="quarter" idx="11"/>
          </p:nvPr>
        </p:nvSpPr>
        <p:spPr>
          <a:xfrm>
            <a:off x="4038600" y="6356351"/>
            <a:ext cx="4114800" cy="365125"/>
          </a:xfrm>
          <a:prstGeom prst="rect">
            <a:avLst/>
          </a:prstGeom>
        </p:spPr>
        <p:txBody>
          <a:bodyPr/>
          <a:lstStyle/>
          <a:p>
            <a:endParaRPr lang="ca-ES"/>
          </a:p>
        </p:txBody>
      </p:sp>
      <p:sp>
        <p:nvSpPr>
          <p:cNvPr id="6" name="Marcador de número de diapositiva 5"/>
          <p:cNvSpPr>
            <a:spLocks noGrp="1"/>
          </p:cNvSpPr>
          <p:nvPr>
            <p:ph type="sldNum" sz="quarter" idx="12"/>
          </p:nvPr>
        </p:nvSpPr>
        <p:spPr>
          <a:xfrm>
            <a:off x="8610600" y="6356351"/>
            <a:ext cx="2743200" cy="365125"/>
          </a:xfrm>
          <a:prstGeom prst="rect">
            <a:avLst/>
          </a:prstGeom>
        </p:spPr>
        <p:txBody>
          <a:bodyPr/>
          <a:lstStyle/>
          <a:p>
            <a:fld id="{98879134-6382-4B0E-96B4-85B7B02869F8}" type="slidenum">
              <a:rPr lang="ca-ES" smtClean="0"/>
              <a:t>‹#›</a:t>
            </a:fld>
            <a:endParaRPr lang="ca-ES"/>
          </a:p>
        </p:txBody>
      </p:sp>
    </p:spTree>
    <p:extLst>
      <p:ext uri="{BB962C8B-B14F-4D97-AF65-F5344CB8AC3E}">
        <p14:creationId xmlns:p14="http://schemas.microsoft.com/office/powerpoint/2010/main" val="560823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325563"/>
          </a:xfrm>
          <a:prstGeom prst="rect">
            <a:avLst/>
          </a:prstGeom>
        </p:spPr>
        <p:txBody>
          <a:bodyPr/>
          <a:lstStyle/>
          <a:p>
            <a:r>
              <a:rPr lang="es-ES"/>
              <a:t>Haga clic para modificar el estilo de título del patrón</a:t>
            </a:r>
            <a:endParaRPr lang="ca-ES"/>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58771C16-ADEA-4B5F-BF0A-DBCD31A470BE}" type="datetimeFigureOut">
              <a:rPr lang="ca-ES" smtClean="0"/>
              <a:t>2/12/25</a:t>
            </a:fld>
            <a:endParaRPr lang="ca-ES"/>
          </a:p>
        </p:txBody>
      </p:sp>
      <p:sp>
        <p:nvSpPr>
          <p:cNvPr id="5" name="Marcador de pie de página 4"/>
          <p:cNvSpPr>
            <a:spLocks noGrp="1"/>
          </p:cNvSpPr>
          <p:nvPr>
            <p:ph type="ftr" sz="quarter" idx="11"/>
          </p:nvPr>
        </p:nvSpPr>
        <p:spPr>
          <a:xfrm>
            <a:off x="4038600" y="6356351"/>
            <a:ext cx="4114800" cy="365125"/>
          </a:xfrm>
          <a:prstGeom prst="rect">
            <a:avLst/>
          </a:prstGeom>
        </p:spPr>
        <p:txBody>
          <a:bodyPr/>
          <a:lstStyle/>
          <a:p>
            <a:endParaRPr lang="ca-ES"/>
          </a:p>
        </p:txBody>
      </p:sp>
      <p:sp>
        <p:nvSpPr>
          <p:cNvPr id="6" name="Marcador de número de diapositiva 5"/>
          <p:cNvSpPr>
            <a:spLocks noGrp="1"/>
          </p:cNvSpPr>
          <p:nvPr>
            <p:ph type="sldNum" sz="quarter" idx="12"/>
          </p:nvPr>
        </p:nvSpPr>
        <p:spPr>
          <a:xfrm>
            <a:off x="8610600" y="6356351"/>
            <a:ext cx="2743200" cy="365125"/>
          </a:xfrm>
          <a:prstGeom prst="rect">
            <a:avLst/>
          </a:prstGeom>
        </p:spPr>
        <p:txBody>
          <a:bodyPr/>
          <a:lstStyle/>
          <a:p>
            <a:fld id="{98879134-6382-4B0E-96B4-85B7B02869F8}" type="slidenum">
              <a:rPr lang="ca-ES" smtClean="0"/>
              <a:t>‹#›</a:t>
            </a:fld>
            <a:endParaRPr lang="ca-ES"/>
          </a:p>
        </p:txBody>
      </p:sp>
    </p:spTree>
    <p:extLst>
      <p:ext uri="{BB962C8B-B14F-4D97-AF65-F5344CB8AC3E}">
        <p14:creationId xmlns:p14="http://schemas.microsoft.com/office/powerpoint/2010/main" val="2557445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a:prstGeom prst="rect">
            <a:avLst/>
          </a:prstGeom>
        </p:spPr>
        <p:txBody>
          <a:bodyPr anchor="b"/>
          <a:lstStyle>
            <a:lvl1pPr>
              <a:defRPr sz="6000"/>
            </a:lvl1pPr>
          </a:lstStyle>
          <a:p>
            <a:r>
              <a:rPr lang="es-ES"/>
              <a:t>Haga clic para modificar el estilo de título del patrón</a:t>
            </a:r>
            <a:endParaRPr lang="ca-ES"/>
          </a:p>
        </p:txBody>
      </p:sp>
      <p:sp>
        <p:nvSpPr>
          <p:cNvPr id="3" name="Marcador de texto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58771C16-ADEA-4B5F-BF0A-DBCD31A470BE}" type="datetimeFigureOut">
              <a:rPr lang="ca-ES" smtClean="0"/>
              <a:t>2/12/25</a:t>
            </a:fld>
            <a:endParaRPr lang="ca-ES"/>
          </a:p>
        </p:txBody>
      </p:sp>
      <p:sp>
        <p:nvSpPr>
          <p:cNvPr id="5" name="Marcador de pie de página 4"/>
          <p:cNvSpPr>
            <a:spLocks noGrp="1"/>
          </p:cNvSpPr>
          <p:nvPr>
            <p:ph type="ftr" sz="quarter" idx="11"/>
          </p:nvPr>
        </p:nvSpPr>
        <p:spPr>
          <a:xfrm>
            <a:off x="4038600" y="6356351"/>
            <a:ext cx="4114800" cy="365125"/>
          </a:xfrm>
          <a:prstGeom prst="rect">
            <a:avLst/>
          </a:prstGeom>
        </p:spPr>
        <p:txBody>
          <a:bodyPr/>
          <a:lstStyle/>
          <a:p>
            <a:endParaRPr lang="ca-ES"/>
          </a:p>
        </p:txBody>
      </p:sp>
      <p:sp>
        <p:nvSpPr>
          <p:cNvPr id="6" name="Marcador de número de diapositiva 5"/>
          <p:cNvSpPr>
            <a:spLocks noGrp="1"/>
          </p:cNvSpPr>
          <p:nvPr>
            <p:ph type="sldNum" sz="quarter" idx="12"/>
          </p:nvPr>
        </p:nvSpPr>
        <p:spPr>
          <a:xfrm>
            <a:off x="8610600" y="6356351"/>
            <a:ext cx="2743200" cy="365125"/>
          </a:xfrm>
          <a:prstGeom prst="rect">
            <a:avLst/>
          </a:prstGeom>
        </p:spPr>
        <p:txBody>
          <a:bodyPr/>
          <a:lstStyle/>
          <a:p>
            <a:fld id="{98879134-6382-4B0E-96B4-85B7B02869F8}" type="slidenum">
              <a:rPr lang="ca-ES" smtClean="0"/>
              <a:t>‹#›</a:t>
            </a:fld>
            <a:endParaRPr lang="ca-ES"/>
          </a:p>
        </p:txBody>
      </p:sp>
    </p:spTree>
    <p:extLst>
      <p:ext uri="{BB962C8B-B14F-4D97-AF65-F5344CB8AC3E}">
        <p14:creationId xmlns:p14="http://schemas.microsoft.com/office/powerpoint/2010/main" val="3675420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325563"/>
          </a:xfrm>
          <a:prstGeom prst="rect">
            <a:avLst/>
          </a:prstGeom>
        </p:spPr>
        <p:txBody>
          <a:bodyPr/>
          <a:lstStyle/>
          <a:p>
            <a:r>
              <a:rPr lang="es-ES"/>
              <a:t>Haga clic para modificar el estilo de título del patrón</a:t>
            </a:r>
            <a:endParaRPr lang="ca-ES"/>
          </a:p>
        </p:txBody>
      </p:sp>
      <p:sp>
        <p:nvSpPr>
          <p:cNvPr id="3" name="Marcador de contenido 2"/>
          <p:cNvSpPr>
            <a:spLocks noGrp="1"/>
          </p:cNvSpPr>
          <p:nvPr>
            <p:ph sz="half" idx="1"/>
          </p:nvPr>
        </p:nvSpPr>
        <p:spPr>
          <a:xfrm>
            <a:off x="838200" y="1825625"/>
            <a:ext cx="51562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p:cNvSpPr>
            <a:spLocks noGrp="1"/>
          </p:cNvSpPr>
          <p:nvPr>
            <p:ph sz="half" idx="2"/>
          </p:nvPr>
        </p:nvSpPr>
        <p:spPr>
          <a:xfrm>
            <a:off x="6197600" y="1825625"/>
            <a:ext cx="51562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p:cNvSpPr>
            <a:spLocks noGrp="1"/>
          </p:cNvSpPr>
          <p:nvPr>
            <p:ph type="dt" sz="half" idx="10"/>
          </p:nvPr>
        </p:nvSpPr>
        <p:spPr>
          <a:xfrm>
            <a:off x="838200" y="6356351"/>
            <a:ext cx="2743200" cy="365125"/>
          </a:xfrm>
          <a:prstGeom prst="rect">
            <a:avLst/>
          </a:prstGeom>
        </p:spPr>
        <p:txBody>
          <a:bodyPr/>
          <a:lstStyle/>
          <a:p>
            <a:fld id="{58771C16-ADEA-4B5F-BF0A-DBCD31A470BE}" type="datetimeFigureOut">
              <a:rPr lang="ca-ES" smtClean="0"/>
              <a:t>2/12/25</a:t>
            </a:fld>
            <a:endParaRPr lang="ca-ES"/>
          </a:p>
        </p:txBody>
      </p:sp>
      <p:sp>
        <p:nvSpPr>
          <p:cNvPr id="6" name="Marcador de pie de página 5"/>
          <p:cNvSpPr>
            <a:spLocks noGrp="1"/>
          </p:cNvSpPr>
          <p:nvPr>
            <p:ph type="ftr" sz="quarter" idx="11"/>
          </p:nvPr>
        </p:nvSpPr>
        <p:spPr>
          <a:xfrm>
            <a:off x="4038600" y="6356351"/>
            <a:ext cx="4114800" cy="365125"/>
          </a:xfrm>
          <a:prstGeom prst="rect">
            <a:avLst/>
          </a:prstGeom>
        </p:spPr>
        <p:txBody>
          <a:bodyPr/>
          <a:lstStyle/>
          <a:p>
            <a:endParaRPr lang="ca-ES"/>
          </a:p>
        </p:txBody>
      </p:sp>
      <p:sp>
        <p:nvSpPr>
          <p:cNvPr id="7" name="Marcador de número de diapositiva 6"/>
          <p:cNvSpPr>
            <a:spLocks noGrp="1"/>
          </p:cNvSpPr>
          <p:nvPr>
            <p:ph type="sldNum" sz="quarter" idx="12"/>
          </p:nvPr>
        </p:nvSpPr>
        <p:spPr>
          <a:xfrm>
            <a:off x="8610600" y="6356351"/>
            <a:ext cx="2743200" cy="365125"/>
          </a:xfrm>
          <a:prstGeom prst="rect">
            <a:avLst/>
          </a:prstGeom>
        </p:spPr>
        <p:txBody>
          <a:bodyPr/>
          <a:lstStyle/>
          <a:p>
            <a:fld id="{98879134-6382-4B0E-96B4-85B7B02869F8}" type="slidenum">
              <a:rPr lang="ca-ES" smtClean="0"/>
              <a:t>‹#›</a:t>
            </a:fld>
            <a:endParaRPr lang="ca-ES"/>
          </a:p>
        </p:txBody>
      </p:sp>
    </p:spTree>
    <p:extLst>
      <p:ext uri="{BB962C8B-B14F-4D97-AF65-F5344CB8AC3E}">
        <p14:creationId xmlns:p14="http://schemas.microsoft.com/office/powerpoint/2010/main" val="1752264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a:prstGeom prst="rect">
            <a:avLst/>
          </a:prstGeom>
        </p:spPr>
        <p:txBody>
          <a:bodyPr/>
          <a:lstStyle/>
          <a:p>
            <a:r>
              <a:rPr lang="es-ES"/>
              <a:t>Haga clic para modificar el estilo de título del patrón</a:t>
            </a:r>
            <a:endParaRPr lang="ca-ES"/>
          </a:p>
        </p:txBody>
      </p:sp>
      <p:sp>
        <p:nvSpPr>
          <p:cNvPr id="3" name="Marcador de texto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40318" y="2505075"/>
            <a:ext cx="5158316"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71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p:cNvSpPr>
            <a:spLocks noGrp="1"/>
          </p:cNvSpPr>
          <p:nvPr>
            <p:ph type="dt" sz="half" idx="10"/>
          </p:nvPr>
        </p:nvSpPr>
        <p:spPr>
          <a:xfrm>
            <a:off x="838200" y="6356351"/>
            <a:ext cx="2743200" cy="365125"/>
          </a:xfrm>
          <a:prstGeom prst="rect">
            <a:avLst/>
          </a:prstGeom>
        </p:spPr>
        <p:txBody>
          <a:bodyPr/>
          <a:lstStyle/>
          <a:p>
            <a:fld id="{58771C16-ADEA-4B5F-BF0A-DBCD31A470BE}" type="datetimeFigureOut">
              <a:rPr lang="ca-ES" smtClean="0"/>
              <a:t>2/12/25</a:t>
            </a:fld>
            <a:endParaRPr lang="ca-ES"/>
          </a:p>
        </p:txBody>
      </p:sp>
      <p:sp>
        <p:nvSpPr>
          <p:cNvPr id="8" name="Marcador de pie de página 7"/>
          <p:cNvSpPr>
            <a:spLocks noGrp="1"/>
          </p:cNvSpPr>
          <p:nvPr>
            <p:ph type="ftr" sz="quarter" idx="11"/>
          </p:nvPr>
        </p:nvSpPr>
        <p:spPr>
          <a:xfrm>
            <a:off x="4038600" y="6356351"/>
            <a:ext cx="4114800" cy="365125"/>
          </a:xfrm>
          <a:prstGeom prst="rect">
            <a:avLst/>
          </a:prstGeom>
        </p:spPr>
        <p:txBody>
          <a:bodyPr/>
          <a:lstStyle/>
          <a:p>
            <a:endParaRPr lang="ca-ES"/>
          </a:p>
        </p:txBody>
      </p:sp>
      <p:sp>
        <p:nvSpPr>
          <p:cNvPr id="9" name="Marcador de número de diapositiva 8"/>
          <p:cNvSpPr>
            <a:spLocks noGrp="1"/>
          </p:cNvSpPr>
          <p:nvPr>
            <p:ph type="sldNum" sz="quarter" idx="12"/>
          </p:nvPr>
        </p:nvSpPr>
        <p:spPr>
          <a:xfrm>
            <a:off x="8610600" y="6356351"/>
            <a:ext cx="2743200" cy="365125"/>
          </a:xfrm>
          <a:prstGeom prst="rect">
            <a:avLst/>
          </a:prstGeom>
        </p:spPr>
        <p:txBody>
          <a:bodyPr/>
          <a:lstStyle/>
          <a:p>
            <a:fld id="{98879134-6382-4B0E-96B4-85B7B02869F8}" type="slidenum">
              <a:rPr lang="ca-ES" smtClean="0"/>
              <a:t>‹#›</a:t>
            </a:fld>
            <a:endParaRPr lang="ca-ES"/>
          </a:p>
        </p:txBody>
      </p:sp>
    </p:spTree>
    <p:extLst>
      <p:ext uri="{BB962C8B-B14F-4D97-AF65-F5344CB8AC3E}">
        <p14:creationId xmlns:p14="http://schemas.microsoft.com/office/powerpoint/2010/main" val="3198023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325563"/>
          </a:xfrm>
          <a:prstGeom prst="rect">
            <a:avLst/>
          </a:prstGeom>
        </p:spPr>
        <p:txBody>
          <a:bodyPr/>
          <a:lstStyle/>
          <a:p>
            <a:r>
              <a:rPr lang="es-ES"/>
              <a:t>Haga clic para modificar el estilo de título del patrón</a:t>
            </a:r>
            <a:endParaRPr lang="ca-ES"/>
          </a:p>
        </p:txBody>
      </p:sp>
      <p:sp>
        <p:nvSpPr>
          <p:cNvPr id="3" name="Marcador de fecha 2"/>
          <p:cNvSpPr>
            <a:spLocks noGrp="1"/>
          </p:cNvSpPr>
          <p:nvPr>
            <p:ph type="dt" sz="half" idx="10"/>
          </p:nvPr>
        </p:nvSpPr>
        <p:spPr>
          <a:xfrm>
            <a:off x="838200" y="6356351"/>
            <a:ext cx="2743200" cy="365125"/>
          </a:xfrm>
          <a:prstGeom prst="rect">
            <a:avLst/>
          </a:prstGeom>
        </p:spPr>
        <p:txBody>
          <a:bodyPr/>
          <a:lstStyle/>
          <a:p>
            <a:fld id="{58771C16-ADEA-4B5F-BF0A-DBCD31A470BE}" type="datetimeFigureOut">
              <a:rPr lang="ca-ES" smtClean="0"/>
              <a:t>2/12/25</a:t>
            </a:fld>
            <a:endParaRPr lang="ca-ES"/>
          </a:p>
        </p:txBody>
      </p:sp>
      <p:sp>
        <p:nvSpPr>
          <p:cNvPr id="4" name="Marcador de pie de página 3"/>
          <p:cNvSpPr>
            <a:spLocks noGrp="1"/>
          </p:cNvSpPr>
          <p:nvPr>
            <p:ph type="ftr" sz="quarter" idx="11"/>
          </p:nvPr>
        </p:nvSpPr>
        <p:spPr>
          <a:xfrm>
            <a:off x="4038600" y="6356351"/>
            <a:ext cx="4114800" cy="365125"/>
          </a:xfrm>
          <a:prstGeom prst="rect">
            <a:avLst/>
          </a:prstGeom>
        </p:spPr>
        <p:txBody>
          <a:bodyPr/>
          <a:lstStyle/>
          <a:p>
            <a:endParaRPr lang="ca-ES"/>
          </a:p>
        </p:txBody>
      </p:sp>
      <p:sp>
        <p:nvSpPr>
          <p:cNvPr id="5" name="Marcador de número de diapositiva 4"/>
          <p:cNvSpPr>
            <a:spLocks noGrp="1"/>
          </p:cNvSpPr>
          <p:nvPr>
            <p:ph type="sldNum" sz="quarter" idx="12"/>
          </p:nvPr>
        </p:nvSpPr>
        <p:spPr>
          <a:xfrm>
            <a:off x="8610600" y="6356351"/>
            <a:ext cx="2743200" cy="365125"/>
          </a:xfrm>
          <a:prstGeom prst="rect">
            <a:avLst/>
          </a:prstGeom>
        </p:spPr>
        <p:txBody>
          <a:bodyPr/>
          <a:lstStyle/>
          <a:p>
            <a:fld id="{98879134-6382-4B0E-96B4-85B7B02869F8}" type="slidenum">
              <a:rPr lang="ca-ES" smtClean="0"/>
              <a:t>‹#›</a:t>
            </a:fld>
            <a:endParaRPr lang="ca-ES"/>
          </a:p>
        </p:txBody>
      </p:sp>
    </p:spTree>
    <p:extLst>
      <p:ext uri="{BB962C8B-B14F-4D97-AF65-F5344CB8AC3E}">
        <p14:creationId xmlns:p14="http://schemas.microsoft.com/office/powerpoint/2010/main" val="4051636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1"/>
            <a:ext cx="2743200" cy="365125"/>
          </a:xfrm>
          <a:prstGeom prst="rect">
            <a:avLst/>
          </a:prstGeom>
        </p:spPr>
        <p:txBody>
          <a:bodyPr/>
          <a:lstStyle/>
          <a:p>
            <a:fld id="{58771C16-ADEA-4B5F-BF0A-DBCD31A470BE}" type="datetimeFigureOut">
              <a:rPr lang="ca-ES" smtClean="0"/>
              <a:t>2/12/25</a:t>
            </a:fld>
            <a:endParaRPr lang="ca-ES"/>
          </a:p>
        </p:txBody>
      </p:sp>
      <p:sp>
        <p:nvSpPr>
          <p:cNvPr id="3" name="Marcador de pie de página 2"/>
          <p:cNvSpPr>
            <a:spLocks noGrp="1"/>
          </p:cNvSpPr>
          <p:nvPr>
            <p:ph type="ftr" sz="quarter" idx="11"/>
          </p:nvPr>
        </p:nvSpPr>
        <p:spPr>
          <a:xfrm>
            <a:off x="4038600" y="6356351"/>
            <a:ext cx="4114800" cy="365125"/>
          </a:xfrm>
          <a:prstGeom prst="rect">
            <a:avLst/>
          </a:prstGeom>
        </p:spPr>
        <p:txBody>
          <a:bodyPr/>
          <a:lstStyle/>
          <a:p>
            <a:endParaRPr lang="ca-ES"/>
          </a:p>
        </p:txBody>
      </p:sp>
      <p:sp>
        <p:nvSpPr>
          <p:cNvPr id="4" name="Marcador de número de diapositiva 3"/>
          <p:cNvSpPr>
            <a:spLocks noGrp="1"/>
          </p:cNvSpPr>
          <p:nvPr>
            <p:ph type="sldNum" sz="quarter" idx="12"/>
          </p:nvPr>
        </p:nvSpPr>
        <p:spPr>
          <a:xfrm>
            <a:off x="8610600" y="6356351"/>
            <a:ext cx="2743200" cy="365125"/>
          </a:xfrm>
          <a:prstGeom prst="rect">
            <a:avLst/>
          </a:prstGeom>
        </p:spPr>
        <p:txBody>
          <a:bodyPr/>
          <a:lstStyle/>
          <a:p>
            <a:fld id="{98879134-6382-4B0E-96B4-85B7B02869F8}" type="slidenum">
              <a:rPr lang="ca-ES" smtClean="0"/>
              <a:t>‹#›</a:t>
            </a:fld>
            <a:endParaRPr lang="ca-ES"/>
          </a:p>
        </p:txBody>
      </p:sp>
    </p:spTree>
    <p:extLst>
      <p:ext uri="{BB962C8B-B14F-4D97-AF65-F5344CB8AC3E}">
        <p14:creationId xmlns:p14="http://schemas.microsoft.com/office/powerpoint/2010/main" val="329905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495083-2BEF-4AB5-8468-FDA7A5D50F8C}" type="datetime1">
              <a:rPr lang="ca-ES" smtClean="0"/>
              <a:t>2/12/25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548980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a:prstGeom prst="rect">
            <a:avLst/>
          </a:prstGeom>
        </p:spPr>
        <p:txBody>
          <a:bodyPr anchor="b"/>
          <a:lstStyle>
            <a:lvl1pPr>
              <a:defRPr sz="3200"/>
            </a:lvl1pPr>
          </a:lstStyle>
          <a:p>
            <a:r>
              <a:rPr lang="es-ES"/>
              <a:t>Haga clic para modificar el estilo de título del patrón</a:t>
            </a:r>
            <a:endParaRPr lang="ca-ES"/>
          </a:p>
        </p:txBody>
      </p:sp>
      <p:sp>
        <p:nvSpPr>
          <p:cNvPr id="3" name="Marcador de contenido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1"/>
            <a:ext cx="2743200" cy="365125"/>
          </a:xfrm>
          <a:prstGeom prst="rect">
            <a:avLst/>
          </a:prstGeom>
        </p:spPr>
        <p:txBody>
          <a:bodyPr/>
          <a:lstStyle/>
          <a:p>
            <a:fld id="{58771C16-ADEA-4B5F-BF0A-DBCD31A470BE}" type="datetimeFigureOut">
              <a:rPr lang="ca-ES" smtClean="0"/>
              <a:t>2/12/25</a:t>
            </a:fld>
            <a:endParaRPr lang="ca-ES"/>
          </a:p>
        </p:txBody>
      </p:sp>
      <p:sp>
        <p:nvSpPr>
          <p:cNvPr id="6" name="Marcador de pie de página 5"/>
          <p:cNvSpPr>
            <a:spLocks noGrp="1"/>
          </p:cNvSpPr>
          <p:nvPr>
            <p:ph type="ftr" sz="quarter" idx="11"/>
          </p:nvPr>
        </p:nvSpPr>
        <p:spPr>
          <a:xfrm>
            <a:off x="4038600" y="6356351"/>
            <a:ext cx="4114800" cy="365125"/>
          </a:xfrm>
          <a:prstGeom prst="rect">
            <a:avLst/>
          </a:prstGeom>
        </p:spPr>
        <p:txBody>
          <a:bodyPr/>
          <a:lstStyle/>
          <a:p>
            <a:endParaRPr lang="ca-ES"/>
          </a:p>
        </p:txBody>
      </p:sp>
      <p:sp>
        <p:nvSpPr>
          <p:cNvPr id="7" name="Marcador de número de diapositiva 6"/>
          <p:cNvSpPr>
            <a:spLocks noGrp="1"/>
          </p:cNvSpPr>
          <p:nvPr>
            <p:ph type="sldNum" sz="quarter" idx="12"/>
          </p:nvPr>
        </p:nvSpPr>
        <p:spPr>
          <a:xfrm>
            <a:off x="8610600" y="6356351"/>
            <a:ext cx="2743200" cy="365125"/>
          </a:xfrm>
          <a:prstGeom prst="rect">
            <a:avLst/>
          </a:prstGeom>
        </p:spPr>
        <p:txBody>
          <a:bodyPr/>
          <a:lstStyle/>
          <a:p>
            <a:fld id="{98879134-6382-4B0E-96B4-85B7B02869F8}" type="slidenum">
              <a:rPr lang="ca-ES" smtClean="0"/>
              <a:t>‹#›</a:t>
            </a:fld>
            <a:endParaRPr lang="ca-ES"/>
          </a:p>
        </p:txBody>
      </p:sp>
    </p:spTree>
    <p:extLst>
      <p:ext uri="{BB962C8B-B14F-4D97-AF65-F5344CB8AC3E}">
        <p14:creationId xmlns:p14="http://schemas.microsoft.com/office/powerpoint/2010/main" val="1472145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a:prstGeom prst="rect">
            <a:avLst/>
          </a:prstGeom>
        </p:spPr>
        <p:txBody>
          <a:bodyPr anchor="b"/>
          <a:lstStyle>
            <a:lvl1pPr>
              <a:defRPr sz="3200"/>
            </a:lvl1pPr>
          </a:lstStyle>
          <a:p>
            <a:r>
              <a:rPr lang="es-ES"/>
              <a:t>Haga clic para modificar el estilo de título del patrón</a:t>
            </a:r>
            <a:endParaRPr lang="ca-ES"/>
          </a:p>
        </p:txBody>
      </p:sp>
      <p:sp>
        <p:nvSpPr>
          <p:cNvPr id="3" name="Marcador de posición de imagen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1"/>
            <a:ext cx="2743200" cy="365125"/>
          </a:xfrm>
          <a:prstGeom prst="rect">
            <a:avLst/>
          </a:prstGeom>
        </p:spPr>
        <p:txBody>
          <a:bodyPr/>
          <a:lstStyle/>
          <a:p>
            <a:fld id="{58771C16-ADEA-4B5F-BF0A-DBCD31A470BE}" type="datetimeFigureOut">
              <a:rPr lang="ca-ES" smtClean="0"/>
              <a:t>2/12/25</a:t>
            </a:fld>
            <a:endParaRPr lang="ca-ES"/>
          </a:p>
        </p:txBody>
      </p:sp>
      <p:sp>
        <p:nvSpPr>
          <p:cNvPr id="6" name="Marcador de pie de página 5"/>
          <p:cNvSpPr>
            <a:spLocks noGrp="1"/>
          </p:cNvSpPr>
          <p:nvPr>
            <p:ph type="ftr" sz="quarter" idx="11"/>
          </p:nvPr>
        </p:nvSpPr>
        <p:spPr>
          <a:xfrm>
            <a:off x="4038600" y="6356351"/>
            <a:ext cx="4114800" cy="365125"/>
          </a:xfrm>
          <a:prstGeom prst="rect">
            <a:avLst/>
          </a:prstGeom>
        </p:spPr>
        <p:txBody>
          <a:bodyPr/>
          <a:lstStyle/>
          <a:p>
            <a:endParaRPr lang="ca-ES"/>
          </a:p>
        </p:txBody>
      </p:sp>
      <p:sp>
        <p:nvSpPr>
          <p:cNvPr id="7" name="Marcador de número de diapositiva 6"/>
          <p:cNvSpPr>
            <a:spLocks noGrp="1"/>
          </p:cNvSpPr>
          <p:nvPr>
            <p:ph type="sldNum" sz="quarter" idx="12"/>
          </p:nvPr>
        </p:nvSpPr>
        <p:spPr>
          <a:xfrm>
            <a:off x="8610600" y="6356351"/>
            <a:ext cx="2743200" cy="365125"/>
          </a:xfrm>
          <a:prstGeom prst="rect">
            <a:avLst/>
          </a:prstGeom>
        </p:spPr>
        <p:txBody>
          <a:bodyPr/>
          <a:lstStyle/>
          <a:p>
            <a:fld id="{98879134-6382-4B0E-96B4-85B7B02869F8}" type="slidenum">
              <a:rPr lang="ca-ES" smtClean="0"/>
              <a:t>‹#›</a:t>
            </a:fld>
            <a:endParaRPr lang="ca-ES"/>
          </a:p>
        </p:txBody>
      </p:sp>
    </p:spTree>
    <p:extLst>
      <p:ext uri="{BB962C8B-B14F-4D97-AF65-F5344CB8AC3E}">
        <p14:creationId xmlns:p14="http://schemas.microsoft.com/office/powerpoint/2010/main" val="2482439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325563"/>
          </a:xfrm>
          <a:prstGeom prst="rect">
            <a:avLst/>
          </a:prstGeom>
        </p:spPr>
        <p:txBody>
          <a:bodyPr/>
          <a:lstStyle/>
          <a:p>
            <a:r>
              <a:rPr lang="es-ES"/>
              <a:t>Haga clic para modificar el estilo de título del patrón</a:t>
            </a:r>
            <a:endParaRPr lang="ca-ES"/>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58771C16-ADEA-4B5F-BF0A-DBCD31A470BE}" type="datetimeFigureOut">
              <a:rPr lang="ca-ES" smtClean="0"/>
              <a:t>2/12/25</a:t>
            </a:fld>
            <a:endParaRPr lang="ca-ES"/>
          </a:p>
        </p:txBody>
      </p:sp>
      <p:sp>
        <p:nvSpPr>
          <p:cNvPr id="5" name="Marcador de pie de página 4"/>
          <p:cNvSpPr>
            <a:spLocks noGrp="1"/>
          </p:cNvSpPr>
          <p:nvPr>
            <p:ph type="ftr" sz="quarter" idx="11"/>
          </p:nvPr>
        </p:nvSpPr>
        <p:spPr>
          <a:xfrm>
            <a:off x="4038600" y="6356351"/>
            <a:ext cx="4114800" cy="365125"/>
          </a:xfrm>
          <a:prstGeom prst="rect">
            <a:avLst/>
          </a:prstGeom>
        </p:spPr>
        <p:txBody>
          <a:bodyPr/>
          <a:lstStyle/>
          <a:p>
            <a:endParaRPr lang="ca-ES"/>
          </a:p>
        </p:txBody>
      </p:sp>
      <p:sp>
        <p:nvSpPr>
          <p:cNvPr id="6" name="Marcador de número de diapositiva 5"/>
          <p:cNvSpPr>
            <a:spLocks noGrp="1"/>
          </p:cNvSpPr>
          <p:nvPr>
            <p:ph type="sldNum" sz="quarter" idx="12"/>
          </p:nvPr>
        </p:nvSpPr>
        <p:spPr>
          <a:xfrm>
            <a:off x="8610600" y="6356351"/>
            <a:ext cx="2743200" cy="365125"/>
          </a:xfrm>
          <a:prstGeom prst="rect">
            <a:avLst/>
          </a:prstGeom>
        </p:spPr>
        <p:txBody>
          <a:bodyPr/>
          <a:lstStyle/>
          <a:p>
            <a:fld id="{98879134-6382-4B0E-96B4-85B7B02869F8}" type="slidenum">
              <a:rPr lang="ca-ES" smtClean="0"/>
              <a:t>‹#›</a:t>
            </a:fld>
            <a:endParaRPr lang="ca-ES"/>
          </a:p>
        </p:txBody>
      </p:sp>
    </p:spTree>
    <p:extLst>
      <p:ext uri="{BB962C8B-B14F-4D97-AF65-F5344CB8AC3E}">
        <p14:creationId xmlns:p14="http://schemas.microsoft.com/office/powerpoint/2010/main" val="616828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a:prstGeom prst="rect">
            <a:avLst/>
          </a:prstGeom>
        </p:spPr>
        <p:txBody>
          <a:bodyPr vert="eaVert"/>
          <a:lstStyle/>
          <a:p>
            <a:r>
              <a:rPr lang="es-ES"/>
              <a:t>Haga clic para modificar el estilo de título del patrón</a:t>
            </a:r>
            <a:endParaRPr lang="ca-ES"/>
          </a:p>
        </p:txBody>
      </p:sp>
      <p:sp>
        <p:nvSpPr>
          <p:cNvPr id="3" name="Marcador de texto vertical 2"/>
          <p:cNvSpPr>
            <a:spLocks noGrp="1"/>
          </p:cNvSpPr>
          <p:nvPr>
            <p:ph type="body" orient="vert" idx="1"/>
          </p:nvPr>
        </p:nvSpPr>
        <p:spPr>
          <a:xfrm>
            <a:off x="838201" y="365125"/>
            <a:ext cx="76835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a:xfrm>
            <a:off x="838200" y="6356351"/>
            <a:ext cx="2743200" cy="365125"/>
          </a:xfrm>
          <a:prstGeom prst="rect">
            <a:avLst/>
          </a:prstGeom>
        </p:spPr>
        <p:txBody>
          <a:bodyPr/>
          <a:lstStyle/>
          <a:p>
            <a:fld id="{58771C16-ADEA-4B5F-BF0A-DBCD31A470BE}" type="datetimeFigureOut">
              <a:rPr lang="ca-ES" smtClean="0"/>
              <a:t>2/12/25</a:t>
            </a:fld>
            <a:endParaRPr lang="ca-ES"/>
          </a:p>
        </p:txBody>
      </p:sp>
      <p:sp>
        <p:nvSpPr>
          <p:cNvPr id="5" name="Marcador de pie de página 4"/>
          <p:cNvSpPr>
            <a:spLocks noGrp="1"/>
          </p:cNvSpPr>
          <p:nvPr>
            <p:ph type="ftr" sz="quarter" idx="11"/>
          </p:nvPr>
        </p:nvSpPr>
        <p:spPr>
          <a:xfrm>
            <a:off x="4038600" y="6356351"/>
            <a:ext cx="4114800" cy="365125"/>
          </a:xfrm>
          <a:prstGeom prst="rect">
            <a:avLst/>
          </a:prstGeom>
        </p:spPr>
        <p:txBody>
          <a:bodyPr/>
          <a:lstStyle/>
          <a:p>
            <a:endParaRPr lang="ca-ES"/>
          </a:p>
        </p:txBody>
      </p:sp>
      <p:sp>
        <p:nvSpPr>
          <p:cNvPr id="6" name="Marcador de número de diapositiva 5"/>
          <p:cNvSpPr>
            <a:spLocks noGrp="1"/>
          </p:cNvSpPr>
          <p:nvPr>
            <p:ph type="sldNum" sz="quarter" idx="12"/>
          </p:nvPr>
        </p:nvSpPr>
        <p:spPr>
          <a:xfrm>
            <a:off x="8610600" y="6356351"/>
            <a:ext cx="2743200" cy="365125"/>
          </a:xfrm>
          <a:prstGeom prst="rect">
            <a:avLst/>
          </a:prstGeom>
        </p:spPr>
        <p:txBody>
          <a:bodyPr/>
          <a:lstStyle/>
          <a:p>
            <a:fld id="{98879134-6382-4B0E-96B4-85B7B02869F8}" type="slidenum">
              <a:rPr lang="ca-ES" smtClean="0"/>
              <a:t>‹#›</a:t>
            </a:fld>
            <a:endParaRPr lang="ca-ES"/>
          </a:p>
        </p:txBody>
      </p:sp>
    </p:spTree>
    <p:extLst>
      <p:ext uri="{BB962C8B-B14F-4D97-AF65-F5344CB8AC3E}">
        <p14:creationId xmlns:p14="http://schemas.microsoft.com/office/powerpoint/2010/main" val="367482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C336F0D-4877-4CB1-9F16-B70BDF6D6CBE}" type="datetime1">
              <a:rPr lang="ca-ES" smtClean="0"/>
              <a:t>2/12/25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92835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6560D6-806C-40E2-AC58-C9E511C887CA}" type="datetime1">
              <a:rPr lang="ca-ES" smtClean="0"/>
              <a:t>2/12/25</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23217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167577-0E50-4682-8E68-0C962A97F9BF}" type="datetime1">
              <a:rPr lang="ca-ES" smtClean="0"/>
              <a:t>2/12/25</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162657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F88B1-DFC1-45F9-A8C9-C292CD8F3857}" type="datetime1">
              <a:rPr lang="ca-ES" smtClean="0"/>
              <a:t>2/12/25</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82054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BC8B5E0-7BD1-4A61-B63B-F1873C86CA6B}" type="datetime1">
              <a:rPr lang="ca-ES" smtClean="0"/>
              <a:t>2/12/25</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424806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3F2CBC3-EBA3-4983-BBFB-F9326D6CDAED}" type="datetime1">
              <a:rPr lang="ca-ES" smtClean="0"/>
              <a:t>2/12/25</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70506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64518-C8D6-4A22-ADB0-38CAA77BE472}" type="datetime1">
              <a:rPr lang="ca-ES" smtClean="0"/>
              <a:t>2/12/25</a:t>
            </a:fld>
            <a:endParaRPr lang="ca-E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7D8FF-E13C-4852-9C48-BBAC7A8E0B1D}" type="slidenum">
              <a:rPr lang="ca-ES" smtClean="0"/>
              <a:t>‹#›</a:t>
            </a:fld>
            <a:endParaRPr lang="ca-ES"/>
          </a:p>
        </p:txBody>
      </p:sp>
    </p:spTree>
    <p:extLst>
      <p:ext uri="{BB962C8B-B14F-4D97-AF65-F5344CB8AC3E}">
        <p14:creationId xmlns:p14="http://schemas.microsoft.com/office/powerpoint/2010/main" val="1337697899"/>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3" r:id="rId4"/>
    <p:sldLayoutId id="2147483664" r:id="rId5"/>
    <p:sldLayoutId id="2147483665"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073"/>
            <a:ext cx="12192000" cy="1259769"/>
          </a:xfrm>
          <a:prstGeom prst="rect">
            <a:avLst/>
          </a:prstGeom>
        </p:spPr>
      </p:pic>
    </p:spTree>
    <p:extLst>
      <p:ext uri="{BB962C8B-B14F-4D97-AF65-F5344CB8AC3E}">
        <p14:creationId xmlns:p14="http://schemas.microsoft.com/office/powerpoint/2010/main" val="16642455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744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4.xml"/><Relationship Id="rId3" Type="http://schemas.openxmlformats.org/officeDocument/2006/relationships/slide" Target="slide6.xml"/><Relationship Id="rId7" Type="http://schemas.openxmlformats.org/officeDocument/2006/relationships/slide" Target="slide24.xml"/><Relationship Id="rId12"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30.xml"/><Relationship Id="rId5" Type="http://schemas.openxmlformats.org/officeDocument/2006/relationships/slide" Target="slide10.xml"/><Relationship Id="rId10" Type="http://schemas.openxmlformats.org/officeDocument/2006/relationships/slide" Target="slide27.xml"/><Relationship Id="rId4" Type="http://schemas.openxmlformats.org/officeDocument/2006/relationships/slide" Target="slide7.xml"/><Relationship Id="rId9" Type="http://schemas.openxmlformats.org/officeDocument/2006/relationships/slide" Target="slide26.xml"/><Relationship Id="rId14" Type="http://schemas.openxmlformats.org/officeDocument/2006/relationships/slide" Target="slide38.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hyperlink" Target="https://creativecommons.org/share-your-work/cclicenses/" TargetMode="External"/><Relationship Id="rId4" Type="http://schemas.openxmlformats.org/officeDocument/2006/relationships/hyperlink" Target="https://creativecommons.org/licenses/by/4.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creativecommons.org/licenses/by/4.0/deed.es"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creativecommons.org/share-your-work/cclicenses/" TargetMode="External"/><Relationship Id="rId4" Type="http://schemas.openxmlformats.org/officeDocument/2006/relationships/hyperlink" Target="https://creativecommons.org/licenses/by/4.0/"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eb.archive.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mysql.com/products/workbench/"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hyperlink" Target="https://revistes.ub.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hyperlink" Target="https://hdl.handle.net/2445/219267" TargetMode="External"/><Relationship Id="rId4" Type="http://schemas.openxmlformats.org/officeDocument/2006/relationships/hyperlink" Target="https://hdl.handle.net/2445/18609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edificio&#10;&#10;Descripción generada automáticamente">
            <a:extLst>
              <a:ext uri="{FF2B5EF4-FFF2-40B4-BE49-F238E27FC236}">
                <a16:creationId xmlns:a16="http://schemas.microsoft.com/office/drawing/2014/main" id="{7BC194AE-6A12-4F21-92FE-A08AB42D2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número de diapositiva 1"/>
          <p:cNvSpPr>
            <a:spLocks noGrp="1"/>
          </p:cNvSpPr>
          <p:nvPr>
            <p:ph type="sldNum" sz="quarter" idx="12"/>
          </p:nvPr>
        </p:nvSpPr>
        <p:spPr/>
        <p:txBody>
          <a:bodyPr/>
          <a:lstStyle/>
          <a:p>
            <a:fld id="{B1A7D8FF-E13C-4852-9C48-BBAC7A8E0B1D}" type="slidenum">
              <a:rPr lang="en-GB" noProof="0" smtClean="0"/>
              <a:t>1</a:t>
            </a:fld>
            <a:endParaRPr lang="en-GB" noProof="0" dirty="0"/>
          </a:p>
        </p:txBody>
      </p:sp>
      <p:sp>
        <p:nvSpPr>
          <p:cNvPr id="5" name="Rectángulo 4"/>
          <p:cNvSpPr/>
          <p:nvPr/>
        </p:nvSpPr>
        <p:spPr>
          <a:xfrm>
            <a:off x="2144352" y="6077249"/>
            <a:ext cx="6104556" cy="461665"/>
          </a:xfrm>
          <a:prstGeom prst="rect">
            <a:avLst/>
          </a:prstGeom>
        </p:spPr>
        <p:txBody>
          <a:bodyPr wrap="none">
            <a:spAutoFit/>
          </a:bodyPr>
          <a:lstStyle/>
          <a:p>
            <a:r>
              <a:rPr lang="en-GB" sz="2400" b="1" noProof="0" dirty="0">
                <a:solidFill>
                  <a:schemeClr val="bg1"/>
                </a:solidFill>
                <a:latin typeface="Verdana" panose="020B0604030504040204" pitchFamily="34" charset="0"/>
                <a:ea typeface="Verdana" panose="020B0604030504040204" pitchFamily="34" charset="0"/>
                <a:cs typeface="Verdana" panose="020B0604030504040204" pitchFamily="34" charset="0"/>
              </a:rPr>
              <a:t>OJS: Best Practices and Use Cases</a:t>
            </a:r>
          </a:p>
        </p:txBody>
      </p:sp>
      <p:pic>
        <p:nvPicPr>
          <p:cNvPr id="4" name="Imatge 3">
            <a:extLst>
              <a:ext uri="{FF2B5EF4-FFF2-40B4-BE49-F238E27FC236}">
                <a16:creationId xmlns:a16="http://schemas.microsoft.com/office/drawing/2014/main" id="{B663E614-5F24-43E3-B5A1-DACF5EF0E1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96" t="37296" r="39175" b="32712"/>
          <a:stretch/>
        </p:blipFill>
        <p:spPr>
          <a:xfrm>
            <a:off x="1001352" y="1051840"/>
            <a:ext cx="2286000" cy="656349"/>
          </a:xfrm>
          <a:prstGeom prst="rect">
            <a:avLst/>
          </a:prstGeom>
        </p:spPr>
      </p:pic>
      <p:sp>
        <p:nvSpPr>
          <p:cNvPr id="3" name="Rectángulo 2">
            <a:extLst>
              <a:ext uri="{FF2B5EF4-FFF2-40B4-BE49-F238E27FC236}">
                <a16:creationId xmlns:a16="http://schemas.microsoft.com/office/drawing/2014/main" id="{18356872-F669-5E5F-8B1F-7CACEAEF2A1E}"/>
              </a:ext>
            </a:extLst>
          </p:cNvPr>
          <p:cNvSpPr/>
          <p:nvPr/>
        </p:nvSpPr>
        <p:spPr>
          <a:xfrm>
            <a:off x="1171204" y="3200221"/>
            <a:ext cx="10285188" cy="461665"/>
          </a:xfrm>
          <a:prstGeom prst="rect">
            <a:avLst/>
          </a:prstGeom>
        </p:spPr>
        <p:txBody>
          <a:bodyPr wrap="none">
            <a:spAutoFit/>
          </a:bodyPr>
          <a:lstStyle/>
          <a:p>
            <a:r>
              <a:rPr lang="en-GB" sz="2400" b="1" noProof="0" dirty="0">
                <a:solidFill>
                  <a:schemeClr val="bg1"/>
                </a:solidFill>
                <a:latin typeface="Verdana" panose="020B0604030504040204" pitchFamily="34" charset="0"/>
                <a:ea typeface="Verdana" panose="020B0604030504040204" pitchFamily="34" charset="0"/>
                <a:cs typeface="Verdana" panose="020B0604030504040204" pitchFamily="34" charset="0"/>
              </a:rPr>
              <a:t>Reflecting copyright policies changes through time in OJS</a:t>
            </a:r>
          </a:p>
        </p:txBody>
      </p:sp>
      <p:pic>
        <p:nvPicPr>
          <p:cNvPr id="8" name="Imagen 7" descr="Texto&#10;&#10;El contenido generado por IA puede ser incorrecto.">
            <a:extLst>
              <a:ext uri="{FF2B5EF4-FFF2-40B4-BE49-F238E27FC236}">
                <a16:creationId xmlns:a16="http://schemas.microsoft.com/office/drawing/2014/main" id="{8975EAFF-5DD1-F002-D63E-C984966F6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 y="5655044"/>
            <a:ext cx="1662808" cy="986412"/>
          </a:xfrm>
          <a:prstGeom prst="rect">
            <a:avLst/>
          </a:prstGeom>
        </p:spPr>
      </p:pic>
      <p:sp>
        <p:nvSpPr>
          <p:cNvPr id="9" name="Rectángulo 4">
            <a:extLst>
              <a:ext uri="{FF2B5EF4-FFF2-40B4-BE49-F238E27FC236}">
                <a16:creationId xmlns:a16="http://schemas.microsoft.com/office/drawing/2014/main" id="{246DBF4D-D1F7-44CF-ADEC-2FD5A9F7E955}"/>
              </a:ext>
            </a:extLst>
          </p:cNvPr>
          <p:cNvSpPr/>
          <p:nvPr/>
        </p:nvSpPr>
        <p:spPr>
          <a:xfrm>
            <a:off x="4723669" y="4177616"/>
            <a:ext cx="2744662" cy="461665"/>
          </a:xfrm>
          <a:prstGeom prst="rect">
            <a:avLst/>
          </a:prstGeom>
        </p:spPr>
        <p:txBody>
          <a:bodyPr wrap="none">
            <a:spAutoFit/>
          </a:bodyPr>
          <a:lstStyle/>
          <a:p>
            <a:r>
              <a:rPr lang="en-GB" sz="2400" b="1" noProof="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en-GB" sz="2400" b="1" baseline="30000" noProof="0" dirty="0">
                <a:solidFill>
                  <a:schemeClr val="bg1"/>
                </a:solidFill>
                <a:latin typeface="Verdana" panose="020B0604030504040204" pitchFamily="34" charset="0"/>
                <a:ea typeface="Verdana" panose="020B0604030504040204" pitchFamily="34" charset="0"/>
                <a:cs typeface="Verdana" panose="020B0604030504040204" pitchFamily="34" charset="0"/>
              </a:rPr>
              <a:t>th</a:t>
            </a:r>
            <a:r>
              <a:rPr lang="en-GB" sz="2400" b="1" noProof="0" dirty="0">
                <a:solidFill>
                  <a:schemeClr val="bg1"/>
                </a:solidFill>
                <a:latin typeface="Verdana" panose="020B0604030504040204" pitchFamily="34" charset="0"/>
                <a:ea typeface="Verdana" panose="020B0604030504040204" pitchFamily="34" charset="0"/>
                <a:cs typeface="Verdana" panose="020B0604030504040204" pitchFamily="34" charset="0"/>
              </a:rPr>
              <a:t> November</a:t>
            </a:r>
          </a:p>
        </p:txBody>
      </p:sp>
    </p:spTree>
    <p:extLst>
      <p:ext uri="{BB962C8B-B14F-4D97-AF65-F5344CB8AC3E}">
        <p14:creationId xmlns:p14="http://schemas.microsoft.com/office/powerpoint/2010/main" val="2890038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638064" y="1154272"/>
            <a:ext cx="5907116"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2400" b="1" dirty="0">
                <a:ea typeface="Calibri"/>
                <a:cs typeface="Calibri"/>
              </a:rPr>
              <a:t>Where should the copyright policy be? – Article metadata</a:t>
            </a:r>
            <a:endParaRPr lang="en-GB" b="1" noProof="0" dirty="0"/>
          </a:p>
        </p:txBody>
      </p:sp>
      <p:pic>
        <p:nvPicPr>
          <p:cNvPr id="7" name="Imatge 6">
            <a:extLst>
              <a:ext uri="{FF2B5EF4-FFF2-40B4-BE49-F238E27FC236}">
                <a16:creationId xmlns:a16="http://schemas.microsoft.com/office/drawing/2014/main" id="{4C38DA17-8F4F-4AF0-A304-91A6A6DB718F}"/>
              </a:ext>
            </a:extLst>
          </p:cNvPr>
          <p:cNvPicPr>
            <a:picLocks noChangeAspect="1"/>
          </p:cNvPicPr>
          <p:nvPr/>
        </p:nvPicPr>
        <p:blipFill>
          <a:blip r:embed="rId2"/>
          <a:stretch>
            <a:fillRect/>
          </a:stretch>
        </p:blipFill>
        <p:spPr>
          <a:xfrm>
            <a:off x="385767" y="1752462"/>
            <a:ext cx="1400000" cy="2276190"/>
          </a:xfrm>
          <a:prstGeom prst="rect">
            <a:avLst/>
          </a:prstGeom>
        </p:spPr>
      </p:pic>
      <p:pic>
        <p:nvPicPr>
          <p:cNvPr id="9" name="Imatge 8">
            <a:extLst>
              <a:ext uri="{FF2B5EF4-FFF2-40B4-BE49-F238E27FC236}">
                <a16:creationId xmlns:a16="http://schemas.microsoft.com/office/drawing/2014/main" id="{A81E1F53-FD5B-4937-BC7E-6C86B7E62FDC}"/>
              </a:ext>
            </a:extLst>
          </p:cNvPr>
          <p:cNvPicPr>
            <a:picLocks noChangeAspect="1"/>
          </p:cNvPicPr>
          <p:nvPr/>
        </p:nvPicPr>
        <p:blipFill>
          <a:blip r:embed="rId3"/>
          <a:stretch>
            <a:fillRect/>
          </a:stretch>
        </p:blipFill>
        <p:spPr>
          <a:xfrm>
            <a:off x="999417" y="5002382"/>
            <a:ext cx="5268680" cy="1146389"/>
          </a:xfrm>
          <a:prstGeom prst="rect">
            <a:avLst/>
          </a:prstGeom>
        </p:spPr>
      </p:pic>
      <p:pic>
        <p:nvPicPr>
          <p:cNvPr id="11" name="Imatge 10">
            <a:extLst>
              <a:ext uri="{FF2B5EF4-FFF2-40B4-BE49-F238E27FC236}">
                <a16:creationId xmlns:a16="http://schemas.microsoft.com/office/drawing/2014/main" id="{D230A340-4D33-4AE3-8894-E943398FC678}"/>
              </a:ext>
            </a:extLst>
          </p:cNvPr>
          <p:cNvPicPr>
            <a:picLocks noChangeAspect="1"/>
          </p:cNvPicPr>
          <p:nvPr/>
        </p:nvPicPr>
        <p:blipFill>
          <a:blip r:embed="rId4"/>
          <a:stretch>
            <a:fillRect/>
          </a:stretch>
        </p:blipFill>
        <p:spPr>
          <a:xfrm>
            <a:off x="6851407" y="0"/>
            <a:ext cx="5340593" cy="6858000"/>
          </a:xfrm>
          <a:prstGeom prst="rect">
            <a:avLst/>
          </a:prstGeom>
        </p:spPr>
      </p:pic>
      <p:sp>
        <p:nvSpPr>
          <p:cNvPr id="15" name="Rectangle: cantonades arrodonides 14">
            <a:extLst>
              <a:ext uri="{FF2B5EF4-FFF2-40B4-BE49-F238E27FC236}">
                <a16:creationId xmlns:a16="http://schemas.microsoft.com/office/drawing/2014/main" id="{8C2E6E40-A8FB-4F84-B521-8259708EE87E}"/>
              </a:ext>
            </a:extLst>
          </p:cNvPr>
          <p:cNvSpPr/>
          <p:nvPr/>
        </p:nvSpPr>
        <p:spPr>
          <a:xfrm>
            <a:off x="385767" y="3219750"/>
            <a:ext cx="1118548" cy="4400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6" name="Rectangle: cantonades arrodonides 15">
            <a:extLst>
              <a:ext uri="{FF2B5EF4-FFF2-40B4-BE49-F238E27FC236}">
                <a16:creationId xmlns:a16="http://schemas.microsoft.com/office/drawing/2014/main" id="{CD002E1D-0C9F-4581-A8C2-BCD71B7C1B2F}"/>
              </a:ext>
            </a:extLst>
          </p:cNvPr>
          <p:cNvSpPr/>
          <p:nvPr/>
        </p:nvSpPr>
        <p:spPr>
          <a:xfrm>
            <a:off x="1125504" y="5591243"/>
            <a:ext cx="773513" cy="4400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7" name="QuadreDeText 16">
            <a:extLst>
              <a:ext uri="{FF2B5EF4-FFF2-40B4-BE49-F238E27FC236}">
                <a16:creationId xmlns:a16="http://schemas.microsoft.com/office/drawing/2014/main" id="{09AE9425-A229-4638-9F61-8AE27D8ED9D5}"/>
              </a:ext>
            </a:extLst>
          </p:cNvPr>
          <p:cNvSpPr txBox="1"/>
          <p:nvPr/>
        </p:nvSpPr>
        <p:spPr>
          <a:xfrm>
            <a:off x="106424" y="3198167"/>
            <a:ext cx="531639" cy="461665"/>
          </a:xfrm>
          <a:prstGeom prst="rect">
            <a:avLst/>
          </a:prstGeom>
          <a:noFill/>
        </p:spPr>
        <p:txBody>
          <a:bodyPr wrap="square">
            <a:spAutoFit/>
          </a:bodyPr>
          <a:lstStyle/>
          <a:p>
            <a:r>
              <a:rPr lang="ca-ES" sz="2400" b="1" dirty="0">
                <a:solidFill>
                  <a:srgbClr val="FF0000"/>
                </a:solidFill>
                <a:cs typeface="Arial"/>
              </a:rPr>
              <a:t>1</a:t>
            </a:r>
          </a:p>
        </p:txBody>
      </p:sp>
      <p:sp>
        <p:nvSpPr>
          <p:cNvPr id="18" name="QuadreDeText 17">
            <a:extLst>
              <a:ext uri="{FF2B5EF4-FFF2-40B4-BE49-F238E27FC236}">
                <a16:creationId xmlns:a16="http://schemas.microsoft.com/office/drawing/2014/main" id="{633F7DA2-CFF1-409A-A904-C222471D635F}"/>
              </a:ext>
            </a:extLst>
          </p:cNvPr>
          <p:cNvSpPr txBox="1"/>
          <p:nvPr/>
        </p:nvSpPr>
        <p:spPr>
          <a:xfrm>
            <a:off x="784068" y="5591243"/>
            <a:ext cx="531639" cy="461665"/>
          </a:xfrm>
          <a:prstGeom prst="rect">
            <a:avLst/>
          </a:prstGeom>
          <a:noFill/>
        </p:spPr>
        <p:txBody>
          <a:bodyPr wrap="square">
            <a:spAutoFit/>
          </a:bodyPr>
          <a:lstStyle/>
          <a:p>
            <a:r>
              <a:rPr lang="ca-ES" sz="2400" b="1" dirty="0">
                <a:solidFill>
                  <a:srgbClr val="FF0000"/>
                </a:solidFill>
                <a:cs typeface="Arial"/>
              </a:rPr>
              <a:t>2</a:t>
            </a:r>
          </a:p>
        </p:txBody>
      </p:sp>
      <p:cxnSp>
        <p:nvCxnSpPr>
          <p:cNvPr id="19" name="Connector de fletxa recta 18">
            <a:extLst>
              <a:ext uri="{FF2B5EF4-FFF2-40B4-BE49-F238E27FC236}">
                <a16:creationId xmlns:a16="http://schemas.microsoft.com/office/drawing/2014/main" id="{DA5CCCB5-9C8F-4041-9C3C-5DD39D411625}"/>
              </a:ext>
            </a:extLst>
          </p:cNvPr>
          <p:cNvCxnSpPr>
            <a:cxnSpLocks/>
            <a:stCxn id="15" idx="3"/>
          </p:cNvCxnSpPr>
          <p:nvPr/>
        </p:nvCxnSpPr>
        <p:spPr>
          <a:xfrm>
            <a:off x="1504315" y="3439791"/>
            <a:ext cx="279343" cy="16873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de fletxa recta 19">
            <a:extLst>
              <a:ext uri="{FF2B5EF4-FFF2-40B4-BE49-F238E27FC236}">
                <a16:creationId xmlns:a16="http://schemas.microsoft.com/office/drawing/2014/main" id="{54A99883-FA75-4503-B785-7D39CAA6F870}"/>
              </a:ext>
            </a:extLst>
          </p:cNvPr>
          <p:cNvCxnSpPr>
            <a:cxnSpLocks/>
          </p:cNvCxnSpPr>
          <p:nvPr/>
        </p:nvCxnSpPr>
        <p:spPr>
          <a:xfrm flipV="1">
            <a:off x="1899017" y="2827421"/>
            <a:ext cx="4952390" cy="28763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QuadreDeText 22">
            <a:extLst>
              <a:ext uri="{FF2B5EF4-FFF2-40B4-BE49-F238E27FC236}">
                <a16:creationId xmlns:a16="http://schemas.microsoft.com/office/drawing/2014/main" id="{6EBDCC33-41FA-4E3F-8025-0CC39F83230D}"/>
              </a:ext>
            </a:extLst>
          </p:cNvPr>
          <p:cNvSpPr txBox="1"/>
          <p:nvPr/>
        </p:nvSpPr>
        <p:spPr>
          <a:xfrm>
            <a:off x="3839907" y="692607"/>
            <a:ext cx="2957570" cy="461665"/>
          </a:xfrm>
          <a:prstGeom prst="rect">
            <a:avLst/>
          </a:prstGeom>
          <a:noFill/>
        </p:spPr>
        <p:txBody>
          <a:bodyPr wrap="square">
            <a:spAutoFit/>
          </a:bodyPr>
          <a:lstStyle/>
          <a:p>
            <a:r>
              <a:rPr lang="ca-ES" sz="2400" dirty="0">
                <a:cs typeface="Arial"/>
              </a:rPr>
              <a:t>(OJS </a:t>
            </a:r>
            <a:r>
              <a:rPr lang="ca-ES" sz="2400" dirty="0" err="1">
                <a:cs typeface="Arial"/>
              </a:rPr>
              <a:t>version</a:t>
            </a:r>
            <a:r>
              <a:rPr lang="ca-ES" sz="2400" dirty="0">
                <a:cs typeface="Arial"/>
              </a:rPr>
              <a:t> 3.3.0.21)</a:t>
            </a:r>
          </a:p>
        </p:txBody>
      </p:sp>
      <p:sp>
        <p:nvSpPr>
          <p:cNvPr id="24" name="Rectangle: cantonades arrodonides 23">
            <a:extLst>
              <a:ext uri="{FF2B5EF4-FFF2-40B4-BE49-F238E27FC236}">
                <a16:creationId xmlns:a16="http://schemas.microsoft.com/office/drawing/2014/main" id="{ECA92E86-435D-410D-BE38-E208C66D73AC}"/>
              </a:ext>
            </a:extLst>
          </p:cNvPr>
          <p:cNvSpPr/>
          <p:nvPr/>
        </p:nvSpPr>
        <p:spPr>
          <a:xfrm>
            <a:off x="7218947" y="926431"/>
            <a:ext cx="683056" cy="23936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Rectangle: cantonades arrodonides 24">
            <a:extLst>
              <a:ext uri="{FF2B5EF4-FFF2-40B4-BE49-F238E27FC236}">
                <a16:creationId xmlns:a16="http://schemas.microsoft.com/office/drawing/2014/main" id="{19216555-EE04-49FE-8F8A-950884DD7461}"/>
              </a:ext>
            </a:extLst>
          </p:cNvPr>
          <p:cNvSpPr/>
          <p:nvPr/>
        </p:nvSpPr>
        <p:spPr>
          <a:xfrm>
            <a:off x="7149809" y="1865586"/>
            <a:ext cx="442117" cy="22664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6" name="Rectangle: cantonades arrodonides 25">
            <a:extLst>
              <a:ext uri="{FF2B5EF4-FFF2-40B4-BE49-F238E27FC236}">
                <a16:creationId xmlns:a16="http://schemas.microsoft.com/office/drawing/2014/main" id="{D1C3370D-1C45-45F3-A3ED-ED38D91663C6}"/>
              </a:ext>
            </a:extLst>
          </p:cNvPr>
          <p:cNvSpPr/>
          <p:nvPr/>
        </p:nvSpPr>
        <p:spPr>
          <a:xfrm>
            <a:off x="7175790" y="3540150"/>
            <a:ext cx="683056" cy="22664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7" name="Rectangle: cantonades arrodonides 26">
            <a:extLst>
              <a:ext uri="{FF2B5EF4-FFF2-40B4-BE49-F238E27FC236}">
                <a16:creationId xmlns:a16="http://schemas.microsoft.com/office/drawing/2014/main" id="{25F0960F-0687-4673-A372-9A1F9BDD025D}"/>
              </a:ext>
            </a:extLst>
          </p:cNvPr>
          <p:cNvSpPr/>
          <p:nvPr/>
        </p:nvSpPr>
        <p:spPr>
          <a:xfrm>
            <a:off x="7053402" y="4622718"/>
            <a:ext cx="721669" cy="22664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32" name="Imatge 31">
            <a:extLst>
              <a:ext uri="{FF2B5EF4-FFF2-40B4-BE49-F238E27FC236}">
                <a16:creationId xmlns:a16="http://schemas.microsoft.com/office/drawing/2014/main" id="{D280A0D9-004A-4375-AE8A-FCAFE0FA6E99}"/>
              </a:ext>
            </a:extLst>
          </p:cNvPr>
          <p:cNvPicPr>
            <a:picLocks noChangeAspect="1"/>
          </p:cNvPicPr>
          <p:nvPr/>
        </p:nvPicPr>
        <p:blipFill rotWithShape="1">
          <a:blip r:embed="rId5"/>
          <a:srcRect l="4572" t="81799" r="52935" b="1592"/>
          <a:stretch/>
        </p:blipFill>
        <p:spPr>
          <a:xfrm>
            <a:off x="9156032" y="2148673"/>
            <a:ext cx="1335505" cy="741884"/>
          </a:xfrm>
          <a:prstGeom prst="rect">
            <a:avLst/>
          </a:prstGeom>
        </p:spPr>
      </p:pic>
      <p:pic>
        <p:nvPicPr>
          <p:cNvPr id="33" name="Imatge 32">
            <a:extLst>
              <a:ext uri="{FF2B5EF4-FFF2-40B4-BE49-F238E27FC236}">
                <a16:creationId xmlns:a16="http://schemas.microsoft.com/office/drawing/2014/main" id="{A686155D-D027-4DF6-AE41-01723F41F6C6}"/>
              </a:ext>
            </a:extLst>
          </p:cNvPr>
          <p:cNvPicPr>
            <a:picLocks noChangeAspect="1"/>
          </p:cNvPicPr>
          <p:nvPr/>
        </p:nvPicPr>
        <p:blipFill rotWithShape="1">
          <a:blip r:embed="rId5"/>
          <a:srcRect l="6536" t="-86" r="10463" b="83477"/>
          <a:stretch/>
        </p:blipFill>
        <p:spPr>
          <a:xfrm>
            <a:off x="8888955" y="923439"/>
            <a:ext cx="2608615" cy="741885"/>
          </a:xfrm>
          <a:prstGeom prst="rect">
            <a:avLst/>
          </a:prstGeom>
        </p:spPr>
      </p:pic>
      <p:pic>
        <p:nvPicPr>
          <p:cNvPr id="35" name="Imatge 34">
            <a:extLst>
              <a:ext uri="{FF2B5EF4-FFF2-40B4-BE49-F238E27FC236}">
                <a16:creationId xmlns:a16="http://schemas.microsoft.com/office/drawing/2014/main" id="{0A559269-BC40-4EA5-B699-43E7586E0018}"/>
              </a:ext>
            </a:extLst>
          </p:cNvPr>
          <p:cNvPicPr>
            <a:picLocks noChangeAspect="1"/>
          </p:cNvPicPr>
          <p:nvPr/>
        </p:nvPicPr>
        <p:blipFill rotWithShape="1">
          <a:blip r:embed="rId6"/>
          <a:srcRect l="27207" t="2479" r="-661" b="86676"/>
          <a:stretch/>
        </p:blipFill>
        <p:spPr>
          <a:xfrm>
            <a:off x="9482569" y="3766792"/>
            <a:ext cx="2434478" cy="593868"/>
          </a:xfrm>
          <a:prstGeom prst="rect">
            <a:avLst/>
          </a:prstGeom>
        </p:spPr>
      </p:pic>
      <p:pic>
        <p:nvPicPr>
          <p:cNvPr id="36" name="Imatge 35">
            <a:extLst>
              <a:ext uri="{FF2B5EF4-FFF2-40B4-BE49-F238E27FC236}">
                <a16:creationId xmlns:a16="http://schemas.microsoft.com/office/drawing/2014/main" id="{27FD79B1-4655-4815-9C1F-C546D79A36EB}"/>
              </a:ext>
            </a:extLst>
          </p:cNvPr>
          <p:cNvPicPr>
            <a:picLocks noChangeAspect="1"/>
          </p:cNvPicPr>
          <p:nvPr/>
        </p:nvPicPr>
        <p:blipFill rotWithShape="1">
          <a:blip r:embed="rId6"/>
          <a:srcRect l="11491" t="89568" r="21297" b="-413"/>
          <a:stretch/>
        </p:blipFill>
        <p:spPr>
          <a:xfrm>
            <a:off x="7824586" y="4620847"/>
            <a:ext cx="2227615" cy="593868"/>
          </a:xfrm>
          <a:prstGeom prst="rect">
            <a:avLst/>
          </a:prstGeom>
        </p:spPr>
      </p:pic>
    </p:spTree>
    <p:extLst>
      <p:ext uri="{BB962C8B-B14F-4D97-AF65-F5344CB8AC3E}">
        <p14:creationId xmlns:p14="http://schemas.microsoft.com/office/powerpoint/2010/main" val="275733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3773937" y="198908"/>
            <a:ext cx="390817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ea typeface="Calibri"/>
                <a:cs typeface="Calibri"/>
              </a:rPr>
              <a:t>Where should the copyright policy be? – Article metadata</a:t>
            </a:r>
            <a:endParaRPr lang="en-GB" sz="1400" b="1" noProof="0" dirty="0"/>
          </a:p>
        </p:txBody>
      </p:sp>
      <p:pic>
        <p:nvPicPr>
          <p:cNvPr id="6" name="Imatge 5">
            <a:extLst>
              <a:ext uri="{FF2B5EF4-FFF2-40B4-BE49-F238E27FC236}">
                <a16:creationId xmlns:a16="http://schemas.microsoft.com/office/drawing/2014/main" id="{4BF2A0D6-34B6-4D5A-8706-D8D70128F773}"/>
              </a:ext>
            </a:extLst>
          </p:cNvPr>
          <p:cNvPicPr>
            <a:picLocks noChangeAspect="1"/>
          </p:cNvPicPr>
          <p:nvPr/>
        </p:nvPicPr>
        <p:blipFill>
          <a:blip r:embed="rId2"/>
          <a:stretch>
            <a:fillRect/>
          </a:stretch>
        </p:blipFill>
        <p:spPr>
          <a:xfrm>
            <a:off x="204536" y="1283971"/>
            <a:ext cx="5523487" cy="5574029"/>
          </a:xfrm>
          <a:prstGeom prst="rect">
            <a:avLst/>
          </a:prstGeom>
        </p:spPr>
      </p:pic>
      <p:pic>
        <p:nvPicPr>
          <p:cNvPr id="10" name="Imatge 9">
            <a:extLst>
              <a:ext uri="{FF2B5EF4-FFF2-40B4-BE49-F238E27FC236}">
                <a16:creationId xmlns:a16="http://schemas.microsoft.com/office/drawing/2014/main" id="{D9061C86-F58C-43C1-A08F-3D575CB9AE19}"/>
              </a:ext>
            </a:extLst>
          </p:cNvPr>
          <p:cNvPicPr>
            <a:picLocks noChangeAspect="1"/>
          </p:cNvPicPr>
          <p:nvPr/>
        </p:nvPicPr>
        <p:blipFill>
          <a:blip r:embed="rId3"/>
          <a:stretch>
            <a:fillRect/>
          </a:stretch>
        </p:blipFill>
        <p:spPr>
          <a:xfrm>
            <a:off x="6049251" y="1288376"/>
            <a:ext cx="6021057" cy="5284085"/>
          </a:xfrm>
          <a:prstGeom prst="rect">
            <a:avLst/>
          </a:prstGeom>
        </p:spPr>
      </p:pic>
      <p:cxnSp>
        <p:nvCxnSpPr>
          <p:cNvPr id="28" name="Connector de fletxa recta 27">
            <a:extLst>
              <a:ext uri="{FF2B5EF4-FFF2-40B4-BE49-F238E27FC236}">
                <a16:creationId xmlns:a16="http://schemas.microsoft.com/office/drawing/2014/main" id="{81617046-4693-4EAF-8CB6-032E162A7C8F}"/>
              </a:ext>
            </a:extLst>
          </p:cNvPr>
          <p:cNvCxnSpPr>
            <a:cxnSpLocks/>
          </p:cNvCxnSpPr>
          <p:nvPr/>
        </p:nvCxnSpPr>
        <p:spPr>
          <a:xfrm>
            <a:off x="1070811" y="1816768"/>
            <a:ext cx="6882063" cy="16452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de fletxa recta 29">
            <a:extLst>
              <a:ext uri="{FF2B5EF4-FFF2-40B4-BE49-F238E27FC236}">
                <a16:creationId xmlns:a16="http://schemas.microsoft.com/office/drawing/2014/main" id="{72262C92-0DBE-4DEB-BDBD-C61336B4C661}"/>
              </a:ext>
            </a:extLst>
          </p:cNvPr>
          <p:cNvCxnSpPr>
            <a:cxnSpLocks/>
          </p:cNvCxnSpPr>
          <p:nvPr/>
        </p:nvCxnSpPr>
        <p:spPr>
          <a:xfrm>
            <a:off x="3320716" y="3212432"/>
            <a:ext cx="4609087" cy="25025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de fletxa recta 33">
            <a:extLst>
              <a:ext uri="{FF2B5EF4-FFF2-40B4-BE49-F238E27FC236}">
                <a16:creationId xmlns:a16="http://schemas.microsoft.com/office/drawing/2014/main" id="{DD53AE0F-3A33-4C0F-91D8-99502230F61D}"/>
              </a:ext>
            </a:extLst>
          </p:cNvPr>
          <p:cNvCxnSpPr>
            <a:cxnSpLocks/>
          </p:cNvCxnSpPr>
          <p:nvPr/>
        </p:nvCxnSpPr>
        <p:spPr>
          <a:xfrm flipV="1">
            <a:off x="2406316" y="4380818"/>
            <a:ext cx="5523487" cy="18698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QuadreDeText 42">
            <a:extLst>
              <a:ext uri="{FF2B5EF4-FFF2-40B4-BE49-F238E27FC236}">
                <a16:creationId xmlns:a16="http://schemas.microsoft.com/office/drawing/2014/main" id="{0D92BA2C-A599-4243-8A61-6F9561CB7199}"/>
              </a:ext>
            </a:extLst>
          </p:cNvPr>
          <p:cNvSpPr txBox="1"/>
          <p:nvPr/>
        </p:nvSpPr>
        <p:spPr>
          <a:xfrm>
            <a:off x="816367" y="937035"/>
            <a:ext cx="2957570" cy="400110"/>
          </a:xfrm>
          <a:prstGeom prst="rect">
            <a:avLst/>
          </a:prstGeom>
          <a:noFill/>
        </p:spPr>
        <p:txBody>
          <a:bodyPr wrap="square">
            <a:spAutoFit/>
          </a:bodyPr>
          <a:lstStyle/>
          <a:p>
            <a:r>
              <a:rPr lang="ca-ES" sz="2000" dirty="0">
                <a:cs typeface="Arial"/>
              </a:rPr>
              <a:t>Distribution Settings</a:t>
            </a:r>
          </a:p>
        </p:txBody>
      </p:sp>
      <p:sp>
        <p:nvSpPr>
          <p:cNvPr id="44" name="QuadreDeText 43">
            <a:extLst>
              <a:ext uri="{FF2B5EF4-FFF2-40B4-BE49-F238E27FC236}">
                <a16:creationId xmlns:a16="http://schemas.microsoft.com/office/drawing/2014/main" id="{F0EBFEE8-0912-46EA-8990-B6FC06A53948}"/>
              </a:ext>
            </a:extLst>
          </p:cNvPr>
          <p:cNvSpPr txBox="1"/>
          <p:nvPr/>
        </p:nvSpPr>
        <p:spPr>
          <a:xfrm>
            <a:off x="6096000" y="964983"/>
            <a:ext cx="6557311" cy="400110"/>
          </a:xfrm>
          <a:prstGeom prst="rect">
            <a:avLst/>
          </a:prstGeom>
          <a:noFill/>
        </p:spPr>
        <p:txBody>
          <a:bodyPr wrap="square">
            <a:spAutoFit/>
          </a:bodyPr>
          <a:lstStyle/>
          <a:p>
            <a:r>
              <a:rPr lang="ca-ES" sz="2000" dirty="0" err="1">
                <a:cs typeface="Arial"/>
              </a:rPr>
              <a:t>Submission</a:t>
            </a:r>
            <a:r>
              <a:rPr lang="ca-ES" sz="2000" dirty="0">
                <a:cs typeface="Arial"/>
              </a:rPr>
              <a:t>/</a:t>
            </a:r>
            <a:r>
              <a:rPr lang="ca-ES" sz="2000" dirty="0" err="1">
                <a:cs typeface="Arial"/>
              </a:rPr>
              <a:t>Publication</a:t>
            </a:r>
            <a:r>
              <a:rPr lang="ca-ES" sz="2000" dirty="0">
                <a:cs typeface="Arial"/>
              </a:rPr>
              <a:t>/Permissions &amp; </a:t>
            </a:r>
            <a:r>
              <a:rPr lang="ca-ES" sz="2000" dirty="0" err="1">
                <a:cs typeface="Arial"/>
              </a:rPr>
              <a:t>Disclousure</a:t>
            </a:r>
            <a:endParaRPr lang="ca-ES" sz="2000" dirty="0">
              <a:cs typeface="Arial"/>
            </a:endParaRPr>
          </a:p>
        </p:txBody>
      </p:sp>
    </p:spTree>
    <p:extLst>
      <p:ext uri="{BB962C8B-B14F-4D97-AF65-F5344CB8AC3E}">
        <p14:creationId xmlns:p14="http://schemas.microsoft.com/office/powerpoint/2010/main" val="3673598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3773937" y="198908"/>
            <a:ext cx="390817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ea typeface="Calibri"/>
                <a:cs typeface="Calibri"/>
              </a:rPr>
              <a:t>Where should the copyright policy be? – Article metadata</a:t>
            </a:r>
            <a:endParaRPr lang="en-GB" sz="1400" b="1" noProof="0" dirty="0"/>
          </a:p>
        </p:txBody>
      </p:sp>
      <p:pic>
        <p:nvPicPr>
          <p:cNvPr id="6" name="Imatge 5">
            <a:extLst>
              <a:ext uri="{FF2B5EF4-FFF2-40B4-BE49-F238E27FC236}">
                <a16:creationId xmlns:a16="http://schemas.microsoft.com/office/drawing/2014/main" id="{4BF2A0D6-34B6-4D5A-8706-D8D70128F773}"/>
              </a:ext>
            </a:extLst>
          </p:cNvPr>
          <p:cNvPicPr>
            <a:picLocks noChangeAspect="1"/>
          </p:cNvPicPr>
          <p:nvPr/>
        </p:nvPicPr>
        <p:blipFill>
          <a:blip r:embed="rId2">
            <a:alphaModFix amt="43000"/>
          </a:blip>
          <a:stretch>
            <a:fillRect/>
          </a:stretch>
        </p:blipFill>
        <p:spPr>
          <a:xfrm>
            <a:off x="204536" y="1283971"/>
            <a:ext cx="5523487" cy="5574029"/>
          </a:xfrm>
          <a:prstGeom prst="rect">
            <a:avLst/>
          </a:prstGeom>
        </p:spPr>
      </p:pic>
      <p:pic>
        <p:nvPicPr>
          <p:cNvPr id="10" name="Imatge 9">
            <a:extLst>
              <a:ext uri="{FF2B5EF4-FFF2-40B4-BE49-F238E27FC236}">
                <a16:creationId xmlns:a16="http://schemas.microsoft.com/office/drawing/2014/main" id="{D9061C86-F58C-43C1-A08F-3D575CB9AE19}"/>
              </a:ext>
            </a:extLst>
          </p:cNvPr>
          <p:cNvPicPr>
            <a:picLocks noChangeAspect="1"/>
          </p:cNvPicPr>
          <p:nvPr/>
        </p:nvPicPr>
        <p:blipFill>
          <a:blip r:embed="rId3"/>
          <a:stretch>
            <a:fillRect/>
          </a:stretch>
        </p:blipFill>
        <p:spPr>
          <a:xfrm>
            <a:off x="2761884" y="1460832"/>
            <a:ext cx="6021057" cy="5284085"/>
          </a:xfrm>
          <a:prstGeom prst="rect">
            <a:avLst/>
          </a:prstGeom>
        </p:spPr>
      </p:pic>
      <p:cxnSp>
        <p:nvCxnSpPr>
          <p:cNvPr id="28" name="Connector de fletxa recta 27">
            <a:extLst>
              <a:ext uri="{FF2B5EF4-FFF2-40B4-BE49-F238E27FC236}">
                <a16:creationId xmlns:a16="http://schemas.microsoft.com/office/drawing/2014/main" id="{81617046-4693-4EAF-8CB6-032E162A7C8F}"/>
              </a:ext>
            </a:extLst>
          </p:cNvPr>
          <p:cNvCxnSpPr>
            <a:cxnSpLocks/>
          </p:cNvCxnSpPr>
          <p:nvPr/>
        </p:nvCxnSpPr>
        <p:spPr>
          <a:xfrm>
            <a:off x="1070811" y="1816768"/>
            <a:ext cx="3515887" cy="1835426"/>
          </a:xfrm>
          <a:prstGeom prst="straightConnector1">
            <a:avLst/>
          </a:prstGeom>
          <a:ln w="57150">
            <a:solidFill>
              <a:srgbClr val="FF9999">
                <a:alpha val="50196"/>
              </a:srgbClr>
            </a:solidFill>
            <a:tailEnd type="triangle"/>
          </a:ln>
        </p:spPr>
        <p:style>
          <a:lnRef idx="1">
            <a:schemeClr val="accent1"/>
          </a:lnRef>
          <a:fillRef idx="0">
            <a:schemeClr val="accent1"/>
          </a:fillRef>
          <a:effectRef idx="0">
            <a:schemeClr val="accent1"/>
          </a:effectRef>
          <a:fontRef idx="minor">
            <a:schemeClr val="tx1"/>
          </a:fontRef>
        </p:style>
      </p:cxnSp>
      <p:pic>
        <p:nvPicPr>
          <p:cNvPr id="42" name="Imatge 41">
            <a:extLst>
              <a:ext uri="{FF2B5EF4-FFF2-40B4-BE49-F238E27FC236}">
                <a16:creationId xmlns:a16="http://schemas.microsoft.com/office/drawing/2014/main" id="{DB960B0C-137F-4562-B32A-5DA049B21AAB}"/>
              </a:ext>
            </a:extLst>
          </p:cNvPr>
          <p:cNvPicPr>
            <a:picLocks noChangeAspect="1"/>
          </p:cNvPicPr>
          <p:nvPr/>
        </p:nvPicPr>
        <p:blipFill rotWithShape="1">
          <a:blip r:embed="rId4"/>
          <a:srcRect t="38399"/>
          <a:stretch/>
        </p:blipFill>
        <p:spPr>
          <a:xfrm>
            <a:off x="8737707" y="5210580"/>
            <a:ext cx="3347339" cy="4117546"/>
          </a:xfrm>
          <a:prstGeom prst="rect">
            <a:avLst/>
          </a:prstGeom>
        </p:spPr>
      </p:pic>
      <p:sp>
        <p:nvSpPr>
          <p:cNvPr id="43" name="QuadreDeText 42">
            <a:extLst>
              <a:ext uri="{FF2B5EF4-FFF2-40B4-BE49-F238E27FC236}">
                <a16:creationId xmlns:a16="http://schemas.microsoft.com/office/drawing/2014/main" id="{0D92BA2C-A599-4243-8A61-6F9561CB7199}"/>
              </a:ext>
            </a:extLst>
          </p:cNvPr>
          <p:cNvSpPr txBox="1"/>
          <p:nvPr/>
        </p:nvSpPr>
        <p:spPr>
          <a:xfrm>
            <a:off x="816367" y="937035"/>
            <a:ext cx="2957570" cy="400110"/>
          </a:xfrm>
          <a:prstGeom prst="rect">
            <a:avLst/>
          </a:prstGeom>
          <a:noFill/>
        </p:spPr>
        <p:txBody>
          <a:bodyPr wrap="square">
            <a:spAutoFit/>
          </a:bodyPr>
          <a:lstStyle/>
          <a:p>
            <a:r>
              <a:rPr lang="ca-ES" sz="2000" dirty="0">
                <a:cs typeface="Arial"/>
              </a:rPr>
              <a:t>Distribution Settings</a:t>
            </a:r>
          </a:p>
        </p:txBody>
      </p:sp>
      <p:sp>
        <p:nvSpPr>
          <p:cNvPr id="44" name="QuadreDeText 43">
            <a:extLst>
              <a:ext uri="{FF2B5EF4-FFF2-40B4-BE49-F238E27FC236}">
                <a16:creationId xmlns:a16="http://schemas.microsoft.com/office/drawing/2014/main" id="{F0EBFEE8-0912-46EA-8990-B6FC06A53948}"/>
              </a:ext>
            </a:extLst>
          </p:cNvPr>
          <p:cNvSpPr txBox="1"/>
          <p:nvPr/>
        </p:nvSpPr>
        <p:spPr>
          <a:xfrm>
            <a:off x="4535805" y="879122"/>
            <a:ext cx="2957570" cy="707886"/>
          </a:xfrm>
          <a:prstGeom prst="rect">
            <a:avLst/>
          </a:prstGeom>
          <a:noFill/>
        </p:spPr>
        <p:txBody>
          <a:bodyPr wrap="square">
            <a:spAutoFit/>
          </a:bodyPr>
          <a:lstStyle/>
          <a:p>
            <a:r>
              <a:rPr lang="ca-ES" sz="2000" dirty="0" err="1">
                <a:cs typeface="Arial"/>
              </a:rPr>
              <a:t>Submission</a:t>
            </a:r>
            <a:r>
              <a:rPr lang="ca-ES" sz="2000" dirty="0">
                <a:cs typeface="Arial"/>
              </a:rPr>
              <a:t>/</a:t>
            </a:r>
            <a:r>
              <a:rPr lang="ca-ES" sz="2000" dirty="0" err="1">
                <a:cs typeface="Arial"/>
              </a:rPr>
              <a:t>Publication</a:t>
            </a:r>
            <a:r>
              <a:rPr lang="ca-ES" sz="2000" dirty="0">
                <a:cs typeface="Arial"/>
              </a:rPr>
              <a:t>/</a:t>
            </a:r>
          </a:p>
          <a:p>
            <a:r>
              <a:rPr lang="ca-ES" sz="2000" dirty="0">
                <a:cs typeface="Arial"/>
              </a:rPr>
              <a:t>Permissions &amp; </a:t>
            </a:r>
            <a:r>
              <a:rPr lang="ca-ES" sz="2000" dirty="0" err="1">
                <a:cs typeface="Arial"/>
              </a:rPr>
              <a:t>Disclousure</a:t>
            </a:r>
            <a:endParaRPr lang="ca-ES" sz="2000" dirty="0">
              <a:cs typeface="Arial"/>
            </a:endParaRPr>
          </a:p>
        </p:txBody>
      </p:sp>
      <p:cxnSp>
        <p:nvCxnSpPr>
          <p:cNvPr id="13" name="Connector de fletxa recta 12">
            <a:extLst>
              <a:ext uri="{FF2B5EF4-FFF2-40B4-BE49-F238E27FC236}">
                <a16:creationId xmlns:a16="http://schemas.microsoft.com/office/drawing/2014/main" id="{941BA6B0-C31F-4E44-9EE9-9D475AA2BA42}"/>
              </a:ext>
            </a:extLst>
          </p:cNvPr>
          <p:cNvCxnSpPr>
            <a:cxnSpLocks/>
          </p:cNvCxnSpPr>
          <p:nvPr/>
        </p:nvCxnSpPr>
        <p:spPr>
          <a:xfrm flipV="1">
            <a:off x="6838578" y="4732398"/>
            <a:ext cx="1669752" cy="1535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de fletxa recta 14">
            <a:extLst>
              <a:ext uri="{FF2B5EF4-FFF2-40B4-BE49-F238E27FC236}">
                <a16:creationId xmlns:a16="http://schemas.microsoft.com/office/drawing/2014/main" id="{06103E6C-A908-4935-8783-67D1B3ACCBF9}"/>
              </a:ext>
            </a:extLst>
          </p:cNvPr>
          <p:cNvCxnSpPr>
            <a:cxnSpLocks/>
          </p:cNvCxnSpPr>
          <p:nvPr/>
        </p:nvCxnSpPr>
        <p:spPr>
          <a:xfrm>
            <a:off x="2094044" y="3248249"/>
            <a:ext cx="2441761" cy="2672716"/>
          </a:xfrm>
          <a:prstGeom prst="straightConnector1">
            <a:avLst/>
          </a:prstGeom>
          <a:ln w="57150">
            <a:solidFill>
              <a:srgbClr val="FF9999">
                <a:alpha val="50196"/>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de fletxa recta 18">
            <a:extLst>
              <a:ext uri="{FF2B5EF4-FFF2-40B4-BE49-F238E27FC236}">
                <a16:creationId xmlns:a16="http://schemas.microsoft.com/office/drawing/2014/main" id="{F36446CD-4BE8-41FE-9E3B-ADBC3B22E6F3}"/>
              </a:ext>
            </a:extLst>
          </p:cNvPr>
          <p:cNvCxnSpPr>
            <a:cxnSpLocks/>
          </p:cNvCxnSpPr>
          <p:nvPr/>
        </p:nvCxnSpPr>
        <p:spPr>
          <a:xfrm flipV="1">
            <a:off x="2412124" y="4698124"/>
            <a:ext cx="2174574" cy="1569777"/>
          </a:xfrm>
          <a:prstGeom prst="straightConnector1">
            <a:avLst/>
          </a:prstGeom>
          <a:ln w="57150">
            <a:solidFill>
              <a:srgbClr val="FF9999">
                <a:alpha val="50196"/>
              </a:srgbClr>
            </a:solidFill>
            <a:tailEnd type="triangle"/>
          </a:ln>
        </p:spPr>
        <p:style>
          <a:lnRef idx="1">
            <a:schemeClr val="accent1"/>
          </a:lnRef>
          <a:fillRef idx="0">
            <a:schemeClr val="accent1"/>
          </a:fillRef>
          <a:effectRef idx="0">
            <a:schemeClr val="accent1"/>
          </a:effectRef>
          <a:fontRef idx="minor">
            <a:schemeClr val="tx1"/>
          </a:fontRef>
        </p:style>
      </p:cxnSp>
      <p:pic>
        <p:nvPicPr>
          <p:cNvPr id="16" name="Imatge 15">
            <a:extLst>
              <a:ext uri="{FF2B5EF4-FFF2-40B4-BE49-F238E27FC236}">
                <a16:creationId xmlns:a16="http://schemas.microsoft.com/office/drawing/2014/main" id="{1C9DBB2E-65BF-4FB3-B486-165B52285834}"/>
              </a:ext>
            </a:extLst>
          </p:cNvPr>
          <p:cNvPicPr>
            <a:picLocks noChangeAspect="1"/>
          </p:cNvPicPr>
          <p:nvPr/>
        </p:nvPicPr>
        <p:blipFill>
          <a:blip r:embed="rId5"/>
          <a:stretch>
            <a:fillRect/>
          </a:stretch>
        </p:blipFill>
        <p:spPr>
          <a:xfrm>
            <a:off x="8478758" y="2461317"/>
            <a:ext cx="3617669" cy="2706295"/>
          </a:xfrm>
          <a:prstGeom prst="rect">
            <a:avLst/>
          </a:prstGeom>
        </p:spPr>
      </p:pic>
      <p:cxnSp>
        <p:nvCxnSpPr>
          <p:cNvPr id="12" name="Connector de fletxa recta 11">
            <a:extLst>
              <a:ext uri="{FF2B5EF4-FFF2-40B4-BE49-F238E27FC236}">
                <a16:creationId xmlns:a16="http://schemas.microsoft.com/office/drawing/2014/main" id="{D65EFBA3-7423-47B4-99AC-B6AC3515C8DE}"/>
              </a:ext>
            </a:extLst>
          </p:cNvPr>
          <p:cNvCxnSpPr>
            <a:cxnSpLocks/>
          </p:cNvCxnSpPr>
          <p:nvPr/>
        </p:nvCxnSpPr>
        <p:spPr>
          <a:xfrm flipV="1">
            <a:off x="5085553" y="3374425"/>
            <a:ext cx="4815192" cy="17931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cantonades arrodonides 30">
            <a:extLst>
              <a:ext uri="{FF2B5EF4-FFF2-40B4-BE49-F238E27FC236}">
                <a16:creationId xmlns:a16="http://schemas.microsoft.com/office/drawing/2014/main" id="{FA63A803-2ECE-48F6-ADFE-691B902F995D}"/>
              </a:ext>
            </a:extLst>
          </p:cNvPr>
          <p:cNvSpPr/>
          <p:nvPr/>
        </p:nvSpPr>
        <p:spPr>
          <a:xfrm>
            <a:off x="8508330" y="3652194"/>
            <a:ext cx="3347339" cy="1535504"/>
          </a:xfrm>
          <a:prstGeom prst="roundRect">
            <a:avLst>
              <a:gd name="adj" fmla="val 4896"/>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11" name="Connector de fletxa recta 10">
            <a:extLst>
              <a:ext uri="{FF2B5EF4-FFF2-40B4-BE49-F238E27FC236}">
                <a16:creationId xmlns:a16="http://schemas.microsoft.com/office/drawing/2014/main" id="{2E9D40F3-5C24-4E1A-BE59-0A1B743C6338}"/>
              </a:ext>
            </a:extLst>
          </p:cNvPr>
          <p:cNvCxnSpPr>
            <a:cxnSpLocks/>
          </p:cNvCxnSpPr>
          <p:nvPr/>
        </p:nvCxnSpPr>
        <p:spPr>
          <a:xfrm flipV="1">
            <a:off x="6226878" y="3429000"/>
            <a:ext cx="4619798" cy="5164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cantonades arrodonides 31">
            <a:extLst>
              <a:ext uri="{FF2B5EF4-FFF2-40B4-BE49-F238E27FC236}">
                <a16:creationId xmlns:a16="http://schemas.microsoft.com/office/drawing/2014/main" id="{9A880634-C40C-4ACC-BB5C-5292BDCCA788}"/>
              </a:ext>
            </a:extLst>
          </p:cNvPr>
          <p:cNvSpPr/>
          <p:nvPr/>
        </p:nvSpPr>
        <p:spPr>
          <a:xfrm>
            <a:off x="9610607" y="3121571"/>
            <a:ext cx="455817" cy="295988"/>
          </a:xfrm>
          <a:prstGeom prst="roundRect">
            <a:avLst>
              <a:gd name="adj" fmla="val 4896"/>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3" name="Rectangle: cantonades arrodonides 32">
            <a:extLst>
              <a:ext uri="{FF2B5EF4-FFF2-40B4-BE49-F238E27FC236}">
                <a16:creationId xmlns:a16="http://schemas.microsoft.com/office/drawing/2014/main" id="{4EBCD145-7ACA-4A65-BE74-C2181F24FEB1}"/>
              </a:ext>
            </a:extLst>
          </p:cNvPr>
          <p:cNvSpPr/>
          <p:nvPr/>
        </p:nvSpPr>
        <p:spPr>
          <a:xfrm>
            <a:off x="10058400" y="3121570"/>
            <a:ext cx="1797269" cy="331077"/>
          </a:xfrm>
          <a:prstGeom prst="roundRect">
            <a:avLst>
              <a:gd name="adj" fmla="val 4896"/>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5" name="QuadreDeText 34">
            <a:extLst>
              <a:ext uri="{FF2B5EF4-FFF2-40B4-BE49-F238E27FC236}">
                <a16:creationId xmlns:a16="http://schemas.microsoft.com/office/drawing/2014/main" id="{D88AF47C-D2F1-4AE9-BF11-0C2439FA68AE}"/>
              </a:ext>
            </a:extLst>
          </p:cNvPr>
          <p:cNvSpPr txBox="1"/>
          <p:nvPr/>
        </p:nvSpPr>
        <p:spPr>
          <a:xfrm>
            <a:off x="9493832" y="1506292"/>
            <a:ext cx="2580331" cy="1015663"/>
          </a:xfrm>
          <a:prstGeom prst="rect">
            <a:avLst/>
          </a:prstGeom>
          <a:noFill/>
        </p:spPr>
        <p:txBody>
          <a:bodyPr wrap="square">
            <a:spAutoFit/>
          </a:bodyPr>
          <a:lstStyle/>
          <a:p>
            <a:r>
              <a:rPr lang="en-US" sz="2000" dirty="0">
                <a:cs typeface="Arial"/>
              </a:rPr>
              <a:t>Copyright information displayed in the article website</a:t>
            </a:r>
            <a:endParaRPr lang="ca-ES" sz="2000" dirty="0">
              <a:cs typeface="Arial"/>
            </a:endParaRPr>
          </a:p>
        </p:txBody>
      </p:sp>
    </p:spTree>
    <p:extLst>
      <p:ext uri="{BB962C8B-B14F-4D97-AF65-F5344CB8AC3E}">
        <p14:creationId xmlns:p14="http://schemas.microsoft.com/office/powerpoint/2010/main" val="2165623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3773937" y="198908"/>
            <a:ext cx="390817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ea typeface="Calibri"/>
                <a:cs typeface="Calibri"/>
              </a:rPr>
              <a:t>Where should the copyright policy be? – Article metadata</a:t>
            </a:r>
            <a:endParaRPr lang="en-GB" sz="1400" b="1" noProof="0" dirty="0"/>
          </a:p>
        </p:txBody>
      </p:sp>
      <p:pic>
        <p:nvPicPr>
          <p:cNvPr id="6" name="Imatge 5">
            <a:extLst>
              <a:ext uri="{FF2B5EF4-FFF2-40B4-BE49-F238E27FC236}">
                <a16:creationId xmlns:a16="http://schemas.microsoft.com/office/drawing/2014/main" id="{4BF2A0D6-34B6-4D5A-8706-D8D70128F773}"/>
              </a:ext>
            </a:extLst>
          </p:cNvPr>
          <p:cNvPicPr>
            <a:picLocks noChangeAspect="1"/>
          </p:cNvPicPr>
          <p:nvPr/>
        </p:nvPicPr>
        <p:blipFill>
          <a:blip r:embed="rId2">
            <a:alphaModFix amt="43000"/>
          </a:blip>
          <a:stretch>
            <a:fillRect/>
          </a:stretch>
        </p:blipFill>
        <p:spPr>
          <a:xfrm>
            <a:off x="204536" y="1283971"/>
            <a:ext cx="3891005" cy="3926609"/>
          </a:xfrm>
          <a:prstGeom prst="rect">
            <a:avLst/>
          </a:prstGeom>
        </p:spPr>
      </p:pic>
      <p:pic>
        <p:nvPicPr>
          <p:cNvPr id="10" name="Imatge 9">
            <a:extLst>
              <a:ext uri="{FF2B5EF4-FFF2-40B4-BE49-F238E27FC236}">
                <a16:creationId xmlns:a16="http://schemas.microsoft.com/office/drawing/2014/main" id="{D9061C86-F58C-43C1-A08F-3D575CB9AE19}"/>
              </a:ext>
            </a:extLst>
          </p:cNvPr>
          <p:cNvPicPr>
            <a:picLocks noChangeAspect="1"/>
          </p:cNvPicPr>
          <p:nvPr/>
        </p:nvPicPr>
        <p:blipFill>
          <a:blip r:embed="rId3">
            <a:alphaModFix amt="47000"/>
          </a:blip>
          <a:stretch>
            <a:fillRect/>
          </a:stretch>
        </p:blipFill>
        <p:spPr>
          <a:xfrm>
            <a:off x="2823684" y="1542853"/>
            <a:ext cx="4474254" cy="3926609"/>
          </a:xfrm>
          <a:prstGeom prst="rect">
            <a:avLst/>
          </a:prstGeom>
        </p:spPr>
      </p:pic>
      <p:sp>
        <p:nvSpPr>
          <p:cNvPr id="43" name="QuadreDeText 42">
            <a:extLst>
              <a:ext uri="{FF2B5EF4-FFF2-40B4-BE49-F238E27FC236}">
                <a16:creationId xmlns:a16="http://schemas.microsoft.com/office/drawing/2014/main" id="{0D92BA2C-A599-4243-8A61-6F9561CB7199}"/>
              </a:ext>
            </a:extLst>
          </p:cNvPr>
          <p:cNvSpPr txBox="1"/>
          <p:nvPr/>
        </p:nvSpPr>
        <p:spPr>
          <a:xfrm>
            <a:off x="816367" y="937035"/>
            <a:ext cx="2957570" cy="400110"/>
          </a:xfrm>
          <a:prstGeom prst="rect">
            <a:avLst/>
          </a:prstGeom>
          <a:noFill/>
        </p:spPr>
        <p:txBody>
          <a:bodyPr wrap="square">
            <a:spAutoFit/>
          </a:bodyPr>
          <a:lstStyle/>
          <a:p>
            <a:r>
              <a:rPr lang="ca-ES" sz="2000" dirty="0">
                <a:cs typeface="Arial"/>
              </a:rPr>
              <a:t>Distribution Settings</a:t>
            </a:r>
          </a:p>
        </p:txBody>
      </p:sp>
      <p:sp>
        <p:nvSpPr>
          <p:cNvPr id="44" name="QuadreDeText 43">
            <a:extLst>
              <a:ext uri="{FF2B5EF4-FFF2-40B4-BE49-F238E27FC236}">
                <a16:creationId xmlns:a16="http://schemas.microsoft.com/office/drawing/2014/main" id="{F0EBFEE8-0912-46EA-8990-B6FC06A53948}"/>
              </a:ext>
            </a:extLst>
          </p:cNvPr>
          <p:cNvSpPr txBox="1"/>
          <p:nvPr/>
        </p:nvSpPr>
        <p:spPr>
          <a:xfrm>
            <a:off x="4535805" y="879122"/>
            <a:ext cx="2957570" cy="707886"/>
          </a:xfrm>
          <a:prstGeom prst="rect">
            <a:avLst/>
          </a:prstGeom>
          <a:noFill/>
        </p:spPr>
        <p:txBody>
          <a:bodyPr wrap="square">
            <a:spAutoFit/>
          </a:bodyPr>
          <a:lstStyle/>
          <a:p>
            <a:r>
              <a:rPr lang="ca-ES" sz="2000" dirty="0" err="1">
                <a:cs typeface="Arial"/>
              </a:rPr>
              <a:t>Submission</a:t>
            </a:r>
            <a:r>
              <a:rPr lang="ca-ES" sz="2000" dirty="0">
                <a:cs typeface="Arial"/>
              </a:rPr>
              <a:t>/</a:t>
            </a:r>
            <a:r>
              <a:rPr lang="ca-ES" sz="2000" dirty="0" err="1">
                <a:cs typeface="Arial"/>
              </a:rPr>
              <a:t>Publication</a:t>
            </a:r>
            <a:r>
              <a:rPr lang="ca-ES" sz="2000" dirty="0">
                <a:cs typeface="Arial"/>
              </a:rPr>
              <a:t>/</a:t>
            </a:r>
          </a:p>
          <a:p>
            <a:r>
              <a:rPr lang="ca-ES" sz="2000" dirty="0">
                <a:cs typeface="Arial"/>
              </a:rPr>
              <a:t>Permissions &amp; </a:t>
            </a:r>
            <a:r>
              <a:rPr lang="ca-ES" sz="2000" dirty="0" err="1">
                <a:cs typeface="Arial"/>
              </a:rPr>
              <a:t>Disclousure</a:t>
            </a:r>
            <a:endParaRPr lang="ca-ES" sz="2000" dirty="0">
              <a:cs typeface="Arial"/>
            </a:endParaRPr>
          </a:p>
        </p:txBody>
      </p:sp>
      <p:pic>
        <p:nvPicPr>
          <p:cNvPr id="16" name="Imatge 15">
            <a:extLst>
              <a:ext uri="{FF2B5EF4-FFF2-40B4-BE49-F238E27FC236}">
                <a16:creationId xmlns:a16="http://schemas.microsoft.com/office/drawing/2014/main" id="{1C9DBB2E-65BF-4FB3-B486-165B52285834}"/>
              </a:ext>
            </a:extLst>
          </p:cNvPr>
          <p:cNvPicPr>
            <a:picLocks noChangeAspect="1"/>
          </p:cNvPicPr>
          <p:nvPr/>
        </p:nvPicPr>
        <p:blipFill>
          <a:blip r:embed="rId4"/>
          <a:stretch>
            <a:fillRect/>
          </a:stretch>
        </p:blipFill>
        <p:spPr>
          <a:xfrm>
            <a:off x="8315208" y="1587008"/>
            <a:ext cx="3617669" cy="2706295"/>
          </a:xfrm>
          <a:prstGeom prst="rect">
            <a:avLst/>
          </a:prstGeom>
        </p:spPr>
      </p:pic>
      <p:sp>
        <p:nvSpPr>
          <p:cNvPr id="35" name="QuadreDeText 34">
            <a:extLst>
              <a:ext uri="{FF2B5EF4-FFF2-40B4-BE49-F238E27FC236}">
                <a16:creationId xmlns:a16="http://schemas.microsoft.com/office/drawing/2014/main" id="{D88AF47C-D2F1-4AE9-BF11-0C2439FA68AE}"/>
              </a:ext>
            </a:extLst>
          </p:cNvPr>
          <p:cNvSpPr txBox="1"/>
          <p:nvPr/>
        </p:nvSpPr>
        <p:spPr>
          <a:xfrm>
            <a:off x="7909907" y="1021039"/>
            <a:ext cx="4014357" cy="707886"/>
          </a:xfrm>
          <a:prstGeom prst="rect">
            <a:avLst/>
          </a:prstGeom>
          <a:noFill/>
        </p:spPr>
        <p:txBody>
          <a:bodyPr wrap="square">
            <a:spAutoFit/>
          </a:bodyPr>
          <a:lstStyle/>
          <a:p>
            <a:r>
              <a:rPr lang="en-US" sz="2000" dirty="0">
                <a:cs typeface="Arial"/>
              </a:rPr>
              <a:t>Copyright information displayed in the article website</a:t>
            </a:r>
            <a:endParaRPr lang="ca-ES" sz="2000" dirty="0">
              <a:cs typeface="Arial"/>
            </a:endParaRPr>
          </a:p>
        </p:txBody>
      </p:sp>
      <p:sp>
        <p:nvSpPr>
          <p:cNvPr id="5" name="Rectangle 4">
            <a:extLst>
              <a:ext uri="{FF2B5EF4-FFF2-40B4-BE49-F238E27FC236}">
                <a16:creationId xmlns:a16="http://schemas.microsoft.com/office/drawing/2014/main" id="{6C674CE3-2B8F-4DEB-8B34-53340E317FFD}"/>
              </a:ext>
            </a:extLst>
          </p:cNvPr>
          <p:cNvSpPr/>
          <p:nvPr/>
        </p:nvSpPr>
        <p:spPr>
          <a:xfrm>
            <a:off x="310512" y="3904253"/>
            <a:ext cx="11987464" cy="27334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a-ES"/>
          </a:p>
        </p:txBody>
      </p:sp>
      <p:pic>
        <p:nvPicPr>
          <p:cNvPr id="4" name="Imatge 3">
            <a:extLst>
              <a:ext uri="{FF2B5EF4-FFF2-40B4-BE49-F238E27FC236}">
                <a16:creationId xmlns:a16="http://schemas.microsoft.com/office/drawing/2014/main" id="{1032E0B8-BEB6-4555-8A67-20D8929BCF31}"/>
              </a:ext>
            </a:extLst>
          </p:cNvPr>
          <p:cNvPicPr>
            <a:picLocks noChangeAspect="1"/>
          </p:cNvPicPr>
          <p:nvPr/>
        </p:nvPicPr>
        <p:blipFill>
          <a:blip r:embed="rId5"/>
          <a:stretch>
            <a:fillRect/>
          </a:stretch>
        </p:blipFill>
        <p:spPr>
          <a:xfrm>
            <a:off x="1550729" y="4858319"/>
            <a:ext cx="10076190" cy="647619"/>
          </a:xfrm>
          <a:prstGeom prst="rect">
            <a:avLst/>
          </a:prstGeom>
        </p:spPr>
      </p:pic>
      <p:sp>
        <p:nvSpPr>
          <p:cNvPr id="20" name="QuadreDeText 19">
            <a:extLst>
              <a:ext uri="{FF2B5EF4-FFF2-40B4-BE49-F238E27FC236}">
                <a16:creationId xmlns:a16="http://schemas.microsoft.com/office/drawing/2014/main" id="{C2C0F6DD-D63B-4209-8CC7-6FD4F53E47E1}"/>
              </a:ext>
            </a:extLst>
          </p:cNvPr>
          <p:cNvSpPr txBox="1"/>
          <p:nvPr/>
        </p:nvSpPr>
        <p:spPr>
          <a:xfrm>
            <a:off x="225064" y="4199327"/>
            <a:ext cx="4014357" cy="400110"/>
          </a:xfrm>
          <a:prstGeom prst="rect">
            <a:avLst/>
          </a:prstGeom>
          <a:noFill/>
        </p:spPr>
        <p:txBody>
          <a:bodyPr wrap="square">
            <a:spAutoFit/>
          </a:bodyPr>
          <a:lstStyle/>
          <a:p>
            <a:r>
              <a:rPr lang="en-US" sz="2000" dirty="0">
                <a:cs typeface="Arial"/>
              </a:rPr>
              <a:t>Metadata to be exported/harvested</a:t>
            </a:r>
            <a:endParaRPr lang="ca-ES" sz="2000" dirty="0">
              <a:cs typeface="Arial"/>
            </a:endParaRPr>
          </a:p>
        </p:txBody>
      </p:sp>
      <p:pic>
        <p:nvPicPr>
          <p:cNvPr id="8" name="Imatge 7">
            <a:extLst>
              <a:ext uri="{FF2B5EF4-FFF2-40B4-BE49-F238E27FC236}">
                <a16:creationId xmlns:a16="http://schemas.microsoft.com/office/drawing/2014/main" id="{6D013F3B-DF32-4567-A6D9-D8B09CE6F8E0}"/>
              </a:ext>
            </a:extLst>
          </p:cNvPr>
          <p:cNvPicPr>
            <a:picLocks noChangeAspect="1"/>
          </p:cNvPicPr>
          <p:nvPr/>
        </p:nvPicPr>
        <p:blipFill>
          <a:blip r:embed="rId6"/>
          <a:stretch>
            <a:fillRect/>
          </a:stretch>
        </p:blipFill>
        <p:spPr>
          <a:xfrm>
            <a:off x="1648129" y="5811488"/>
            <a:ext cx="8200000" cy="657143"/>
          </a:xfrm>
          <a:prstGeom prst="rect">
            <a:avLst/>
          </a:prstGeom>
        </p:spPr>
      </p:pic>
      <p:sp>
        <p:nvSpPr>
          <p:cNvPr id="25" name="QuadreDeText 24">
            <a:extLst>
              <a:ext uri="{FF2B5EF4-FFF2-40B4-BE49-F238E27FC236}">
                <a16:creationId xmlns:a16="http://schemas.microsoft.com/office/drawing/2014/main" id="{AFF5B919-6166-45CA-BE3B-7E5D52DCF67E}"/>
              </a:ext>
            </a:extLst>
          </p:cNvPr>
          <p:cNvSpPr txBox="1"/>
          <p:nvPr/>
        </p:nvSpPr>
        <p:spPr>
          <a:xfrm>
            <a:off x="586838" y="4950664"/>
            <a:ext cx="1061291" cy="400110"/>
          </a:xfrm>
          <a:prstGeom prst="rect">
            <a:avLst/>
          </a:prstGeom>
          <a:noFill/>
        </p:spPr>
        <p:txBody>
          <a:bodyPr wrap="square">
            <a:spAutoFit/>
          </a:bodyPr>
          <a:lstStyle/>
          <a:p>
            <a:r>
              <a:rPr lang="en-US" sz="2000" dirty="0" err="1">
                <a:cs typeface="Arial"/>
              </a:rPr>
              <a:t>Crossref</a:t>
            </a:r>
            <a:endParaRPr lang="ca-ES" sz="2000" dirty="0">
              <a:cs typeface="Arial"/>
            </a:endParaRPr>
          </a:p>
        </p:txBody>
      </p:sp>
      <p:sp>
        <p:nvSpPr>
          <p:cNvPr id="26" name="QuadreDeText 25">
            <a:extLst>
              <a:ext uri="{FF2B5EF4-FFF2-40B4-BE49-F238E27FC236}">
                <a16:creationId xmlns:a16="http://schemas.microsoft.com/office/drawing/2014/main" id="{E17AD3F2-807E-46B8-BC5F-001021BCBB96}"/>
              </a:ext>
            </a:extLst>
          </p:cNvPr>
          <p:cNvSpPr txBox="1"/>
          <p:nvPr/>
        </p:nvSpPr>
        <p:spPr>
          <a:xfrm>
            <a:off x="124510" y="5823982"/>
            <a:ext cx="1547290" cy="400110"/>
          </a:xfrm>
          <a:prstGeom prst="rect">
            <a:avLst/>
          </a:prstGeom>
          <a:noFill/>
        </p:spPr>
        <p:txBody>
          <a:bodyPr wrap="square">
            <a:spAutoFit/>
          </a:bodyPr>
          <a:lstStyle/>
          <a:p>
            <a:pPr algn="r"/>
            <a:r>
              <a:rPr lang="en-US" sz="2000" dirty="0">
                <a:cs typeface="Arial"/>
              </a:rPr>
              <a:t>Native XML</a:t>
            </a:r>
            <a:endParaRPr lang="ca-ES" sz="2000" dirty="0">
              <a:cs typeface="Arial"/>
            </a:endParaRPr>
          </a:p>
        </p:txBody>
      </p:sp>
    </p:spTree>
    <p:extLst>
      <p:ext uri="{BB962C8B-B14F-4D97-AF65-F5344CB8AC3E}">
        <p14:creationId xmlns:p14="http://schemas.microsoft.com/office/powerpoint/2010/main" val="1820061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a:extLst>
              <a:ext uri="{FF2B5EF4-FFF2-40B4-BE49-F238E27FC236}">
                <a16:creationId xmlns:a16="http://schemas.microsoft.com/office/drawing/2014/main" id="{5A0A5612-12FF-4761-8988-92C854E430FB}"/>
              </a:ext>
            </a:extLst>
          </p:cNvPr>
          <p:cNvPicPr>
            <a:picLocks noChangeAspect="1"/>
          </p:cNvPicPr>
          <p:nvPr/>
        </p:nvPicPr>
        <p:blipFill>
          <a:blip r:embed="rId2"/>
          <a:stretch>
            <a:fillRect/>
          </a:stretch>
        </p:blipFill>
        <p:spPr>
          <a:xfrm>
            <a:off x="4450183" y="1255870"/>
            <a:ext cx="3960997" cy="2810804"/>
          </a:xfrm>
          <a:prstGeom prst="rect">
            <a:avLst/>
          </a:prstGeom>
        </p:spPr>
      </p:pic>
      <p:pic>
        <p:nvPicPr>
          <p:cNvPr id="4" name="Imatge 3">
            <a:extLst>
              <a:ext uri="{FF2B5EF4-FFF2-40B4-BE49-F238E27FC236}">
                <a16:creationId xmlns:a16="http://schemas.microsoft.com/office/drawing/2014/main" id="{3E185BB4-5AA5-4B91-9AB8-9011FF42463C}"/>
              </a:ext>
            </a:extLst>
          </p:cNvPr>
          <p:cNvPicPr>
            <a:picLocks noChangeAspect="1"/>
          </p:cNvPicPr>
          <p:nvPr/>
        </p:nvPicPr>
        <p:blipFill>
          <a:blip r:embed="rId3"/>
          <a:stretch>
            <a:fillRect/>
          </a:stretch>
        </p:blipFill>
        <p:spPr>
          <a:xfrm>
            <a:off x="9069092" y="1479884"/>
            <a:ext cx="2918741" cy="5378116"/>
          </a:xfrm>
          <a:prstGeom prst="rect">
            <a:avLst/>
          </a:prstGeom>
        </p:spPr>
      </p:pic>
      <p:sp>
        <p:nvSpPr>
          <p:cNvPr id="5" name="Rectangle: cantonades arrodonides 4">
            <a:extLst>
              <a:ext uri="{FF2B5EF4-FFF2-40B4-BE49-F238E27FC236}">
                <a16:creationId xmlns:a16="http://schemas.microsoft.com/office/drawing/2014/main" id="{ED95B150-94C0-4642-8E9F-57B4ADD00354}"/>
              </a:ext>
            </a:extLst>
          </p:cNvPr>
          <p:cNvSpPr/>
          <p:nvPr/>
        </p:nvSpPr>
        <p:spPr>
          <a:xfrm>
            <a:off x="9369880" y="3604657"/>
            <a:ext cx="2362467" cy="3084902"/>
          </a:xfrm>
          <a:prstGeom prst="roundRect">
            <a:avLst>
              <a:gd name="adj" fmla="val 4896"/>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7" name="Imatge 6">
            <a:extLst>
              <a:ext uri="{FF2B5EF4-FFF2-40B4-BE49-F238E27FC236}">
                <a16:creationId xmlns:a16="http://schemas.microsoft.com/office/drawing/2014/main" id="{603FAA76-E914-45D3-8287-13BF10EF08FC}"/>
              </a:ext>
            </a:extLst>
          </p:cNvPr>
          <p:cNvPicPr>
            <a:picLocks noChangeAspect="1"/>
          </p:cNvPicPr>
          <p:nvPr/>
        </p:nvPicPr>
        <p:blipFill>
          <a:blip r:embed="rId4"/>
          <a:stretch>
            <a:fillRect/>
          </a:stretch>
        </p:blipFill>
        <p:spPr>
          <a:xfrm>
            <a:off x="340152" y="1659723"/>
            <a:ext cx="3600000" cy="3819048"/>
          </a:xfrm>
          <a:prstGeom prst="rect">
            <a:avLst/>
          </a:prstGeom>
        </p:spPr>
      </p:pic>
      <p:sp>
        <p:nvSpPr>
          <p:cNvPr id="8" name="QuadreDeText 19">
            <a:extLst>
              <a:ext uri="{FF2B5EF4-FFF2-40B4-BE49-F238E27FC236}">
                <a16:creationId xmlns:a16="http://schemas.microsoft.com/office/drawing/2014/main" id="{E051722D-6DA9-4F7E-BC74-18EFE64B97C7}"/>
              </a:ext>
            </a:extLst>
          </p:cNvPr>
          <p:cNvSpPr txBox="1"/>
          <p:nvPr/>
        </p:nvSpPr>
        <p:spPr>
          <a:xfrm>
            <a:off x="3773937" y="198908"/>
            <a:ext cx="390817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ea typeface="Calibri"/>
                <a:cs typeface="Calibri"/>
              </a:rPr>
              <a:t>Where should the copyright policy be? – Article metadata</a:t>
            </a:r>
            <a:endParaRPr lang="en-GB" sz="1400" b="1" noProof="0" dirty="0"/>
          </a:p>
        </p:txBody>
      </p:sp>
      <p:cxnSp>
        <p:nvCxnSpPr>
          <p:cNvPr id="9" name="Connector de fletxa recta 8">
            <a:extLst>
              <a:ext uri="{FF2B5EF4-FFF2-40B4-BE49-F238E27FC236}">
                <a16:creationId xmlns:a16="http://schemas.microsoft.com/office/drawing/2014/main" id="{430979C8-5C1B-4550-8B2F-F10BFD095829}"/>
              </a:ext>
            </a:extLst>
          </p:cNvPr>
          <p:cNvCxnSpPr>
            <a:cxnSpLocks/>
          </p:cNvCxnSpPr>
          <p:nvPr/>
        </p:nvCxnSpPr>
        <p:spPr>
          <a:xfrm>
            <a:off x="3940152" y="4211053"/>
            <a:ext cx="5429728" cy="8181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891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638063" y="1154272"/>
            <a:ext cx="970909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ea typeface="Calibri"/>
                <a:cs typeface="Calibri"/>
              </a:rPr>
              <a:t>Where should the copyright policy be? – Article metadata</a:t>
            </a:r>
            <a:endParaRPr lang="en-GB" b="1" noProof="0" dirty="0"/>
          </a:p>
        </p:txBody>
      </p:sp>
      <p:sp>
        <p:nvSpPr>
          <p:cNvPr id="14" name="QuadreDeText 13">
            <a:extLst>
              <a:ext uri="{FF2B5EF4-FFF2-40B4-BE49-F238E27FC236}">
                <a16:creationId xmlns:a16="http://schemas.microsoft.com/office/drawing/2014/main" id="{918D96D4-D315-49EB-BDD8-DDA8AEE74FD8}"/>
              </a:ext>
            </a:extLst>
          </p:cNvPr>
          <p:cNvSpPr txBox="1"/>
          <p:nvPr/>
        </p:nvSpPr>
        <p:spPr>
          <a:xfrm>
            <a:off x="3789949" y="2164298"/>
            <a:ext cx="7640052" cy="2246769"/>
          </a:xfrm>
          <a:prstGeom prst="rect">
            <a:avLst/>
          </a:prstGeom>
          <a:noFill/>
        </p:spPr>
        <p:txBody>
          <a:bodyPr wrap="square">
            <a:spAutoFit/>
          </a:bodyPr>
          <a:lstStyle/>
          <a:p>
            <a:r>
              <a:rPr lang="en-GB" sz="2800" dirty="0">
                <a:ea typeface="Calibri"/>
                <a:cs typeface="Calibri"/>
              </a:rPr>
              <a:t>It does not keep attached to the article metadata, it is just displayed on the article website.</a:t>
            </a:r>
          </a:p>
          <a:p>
            <a:endParaRPr lang="en-GB" sz="2800" dirty="0">
              <a:ea typeface="Calibri"/>
              <a:cs typeface="Calibri"/>
            </a:endParaRPr>
          </a:p>
          <a:p>
            <a:r>
              <a:rPr lang="en-GB" sz="2800" dirty="0">
                <a:ea typeface="Calibri"/>
                <a:cs typeface="Calibri"/>
              </a:rPr>
              <a:t>If you modify the text, it will automatically show in both current and older articles.</a:t>
            </a:r>
          </a:p>
        </p:txBody>
      </p:sp>
      <p:pic>
        <p:nvPicPr>
          <p:cNvPr id="15" name="Imatge 14">
            <a:extLst>
              <a:ext uri="{FF2B5EF4-FFF2-40B4-BE49-F238E27FC236}">
                <a16:creationId xmlns:a16="http://schemas.microsoft.com/office/drawing/2014/main" id="{D7459106-A675-4D24-859E-4B3143E52A75}"/>
              </a:ext>
            </a:extLst>
          </p:cNvPr>
          <p:cNvPicPr>
            <a:picLocks noChangeAspect="1"/>
          </p:cNvPicPr>
          <p:nvPr/>
        </p:nvPicPr>
        <p:blipFill>
          <a:blip r:embed="rId2"/>
          <a:stretch>
            <a:fillRect/>
          </a:stretch>
        </p:blipFill>
        <p:spPr>
          <a:xfrm>
            <a:off x="340152" y="1659723"/>
            <a:ext cx="3051459" cy="3237130"/>
          </a:xfrm>
          <a:prstGeom prst="rect">
            <a:avLst/>
          </a:prstGeom>
        </p:spPr>
      </p:pic>
    </p:spTree>
    <p:extLst>
      <p:ext uri="{BB962C8B-B14F-4D97-AF65-F5344CB8AC3E}">
        <p14:creationId xmlns:p14="http://schemas.microsoft.com/office/powerpoint/2010/main" val="418966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904568" y="1154273"/>
            <a:ext cx="1038286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ea typeface="Calibri"/>
                <a:cs typeface="Calibri"/>
              </a:rPr>
              <a:t>Differences between the Copyright Notice and the Licence Terms</a:t>
            </a:r>
            <a:endParaRPr lang="en-GB" b="1" noProof="0" dirty="0"/>
          </a:p>
        </p:txBody>
      </p:sp>
      <p:pic>
        <p:nvPicPr>
          <p:cNvPr id="22" name="Imatge 21">
            <a:extLst>
              <a:ext uri="{FF2B5EF4-FFF2-40B4-BE49-F238E27FC236}">
                <a16:creationId xmlns:a16="http://schemas.microsoft.com/office/drawing/2014/main" id="{FA2982C6-9AE1-4646-9AD1-58DCD2B7F7E0}"/>
              </a:ext>
            </a:extLst>
          </p:cNvPr>
          <p:cNvPicPr>
            <a:picLocks noChangeAspect="1"/>
          </p:cNvPicPr>
          <p:nvPr/>
        </p:nvPicPr>
        <p:blipFill rotWithShape="1">
          <a:blip r:embed="rId2"/>
          <a:srcRect t="458" r="49621"/>
          <a:stretch/>
        </p:blipFill>
        <p:spPr>
          <a:xfrm>
            <a:off x="2399651" y="2208653"/>
            <a:ext cx="2212579" cy="2406798"/>
          </a:xfrm>
          <a:prstGeom prst="rect">
            <a:avLst/>
          </a:prstGeom>
        </p:spPr>
      </p:pic>
      <p:sp>
        <p:nvSpPr>
          <p:cNvPr id="14" name="QuadreDeText 13">
            <a:extLst>
              <a:ext uri="{FF2B5EF4-FFF2-40B4-BE49-F238E27FC236}">
                <a16:creationId xmlns:a16="http://schemas.microsoft.com/office/drawing/2014/main" id="{918D96D4-D315-49EB-BDD8-DDA8AEE74FD8}"/>
              </a:ext>
            </a:extLst>
          </p:cNvPr>
          <p:cNvSpPr txBox="1"/>
          <p:nvPr/>
        </p:nvSpPr>
        <p:spPr>
          <a:xfrm>
            <a:off x="1467853" y="5044637"/>
            <a:ext cx="9753137" cy="1318181"/>
          </a:xfrm>
          <a:prstGeom prst="rect">
            <a:avLst/>
          </a:prstGeom>
          <a:noFill/>
        </p:spPr>
        <p:txBody>
          <a:bodyPr wrap="square">
            <a:spAutoFit/>
          </a:bodyPr>
          <a:lstStyle/>
          <a:p>
            <a:pPr>
              <a:lnSpc>
                <a:spcPct val="150000"/>
              </a:lnSpc>
            </a:pPr>
            <a:r>
              <a:rPr lang="en-GB" sz="2800" dirty="0">
                <a:ea typeface="Calibri"/>
                <a:cs typeface="Calibri"/>
              </a:rPr>
              <a:t>If your copyright policy is not very long, you may copy the same text in both fields to keep it simple.</a:t>
            </a:r>
          </a:p>
        </p:txBody>
      </p:sp>
      <p:pic>
        <p:nvPicPr>
          <p:cNvPr id="6" name="Imatge 5">
            <a:extLst>
              <a:ext uri="{FF2B5EF4-FFF2-40B4-BE49-F238E27FC236}">
                <a16:creationId xmlns:a16="http://schemas.microsoft.com/office/drawing/2014/main" id="{805C019A-F48C-41FE-BB4F-9B7FDD64FB5A}"/>
              </a:ext>
            </a:extLst>
          </p:cNvPr>
          <p:cNvPicPr>
            <a:picLocks noChangeAspect="1"/>
          </p:cNvPicPr>
          <p:nvPr/>
        </p:nvPicPr>
        <p:blipFill>
          <a:blip r:embed="rId3"/>
          <a:stretch>
            <a:fillRect/>
          </a:stretch>
        </p:blipFill>
        <p:spPr>
          <a:xfrm>
            <a:off x="7579769" y="2287290"/>
            <a:ext cx="2101548" cy="2229420"/>
          </a:xfrm>
          <a:prstGeom prst="rect">
            <a:avLst/>
          </a:prstGeom>
        </p:spPr>
      </p:pic>
      <p:pic>
        <p:nvPicPr>
          <p:cNvPr id="4" name="Imatge 3">
            <a:extLst>
              <a:ext uri="{FF2B5EF4-FFF2-40B4-BE49-F238E27FC236}">
                <a16:creationId xmlns:a16="http://schemas.microsoft.com/office/drawing/2014/main" id="{FF22C2C1-5520-4D53-BBFA-CA1687F97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231" y="2143865"/>
            <a:ext cx="2967538" cy="2229419"/>
          </a:xfrm>
          <a:prstGeom prst="rect">
            <a:avLst/>
          </a:prstGeom>
        </p:spPr>
      </p:pic>
      <p:sp>
        <p:nvSpPr>
          <p:cNvPr id="9" name="QuadreDeText 8">
            <a:extLst>
              <a:ext uri="{FF2B5EF4-FFF2-40B4-BE49-F238E27FC236}">
                <a16:creationId xmlns:a16="http://schemas.microsoft.com/office/drawing/2014/main" id="{8EE0BAB2-0322-4DB5-8D48-E6B8A7EE406F}"/>
              </a:ext>
            </a:extLst>
          </p:cNvPr>
          <p:cNvSpPr txBox="1"/>
          <p:nvPr/>
        </p:nvSpPr>
        <p:spPr>
          <a:xfrm>
            <a:off x="9769265" y="2596854"/>
            <a:ext cx="2312555" cy="1323439"/>
          </a:xfrm>
          <a:prstGeom prst="rect">
            <a:avLst/>
          </a:prstGeom>
          <a:noFill/>
        </p:spPr>
        <p:txBody>
          <a:bodyPr wrap="square">
            <a:spAutoFit/>
          </a:bodyPr>
          <a:lstStyle/>
          <a:p>
            <a:r>
              <a:rPr lang="ca-ES" sz="2000" dirty="0">
                <a:cs typeface="Arial"/>
              </a:rPr>
              <a:t>Distribution Settings</a:t>
            </a:r>
          </a:p>
          <a:p>
            <a:endParaRPr lang="ca-ES" sz="2000" dirty="0">
              <a:cs typeface="Arial"/>
            </a:endParaRPr>
          </a:p>
          <a:p>
            <a:r>
              <a:rPr lang="ca-ES" sz="2000" dirty="0" err="1">
                <a:cs typeface="Arial"/>
              </a:rPr>
              <a:t>Displayed</a:t>
            </a:r>
            <a:r>
              <a:rPr lang="ca-ES" sz="2000" dirty="0">
                <a:cs typeface="Arial"/>
              </a:rPr>
              <a:t> in </a:t>
            </a:r>
            <a:r>
              <a:rPr lang="ca-ES" sz="2000" dirty="0" err="1">
                <a:cs typeface="Arial"/>
              </a:rPr>
              <a:t>the</a:t>
            </a:r>
            <a:r>
              <a:rPr lang="ca-ES" sz="2000" dirty="0">
                <a:cs typeface="Arial"/>
              </a:rPr>
              <a:t> article </a:t>
            </a:r>
            <a:r>
              <a:rPr lang="ca-ES" sz="2000" dirty="0" err="1">
                <a:cs typeface="Arial"/>
              </a:rPr>
              <a:t>website</a:t>
            </a:r>
            <a:endParaRPr lang="ca-ES" sz="2000" dirty="0">
              <a:cs typeface="Arial"/>
            </a:endParaRPr>
          </a:p>
        </p:txBody>
      </p:sp>
      <p:sp>
        <p:nvSpPr>
          <p:cNvPr id="10" name="QuadreDeText 9">
            <a:extLst>
              <a:ext uri="{FF2B5EF4-FFF2-40B4-BE49-F238E27FC236}">
                <a16:creationId xmlns:a16="http://schemas.microsoft.com/office/drawing/2014/main" id="{CFFF968D-217B-4605-8D58-18BDE3F9E38E}"/>
              </a:ext>
            </a:extLst>
          </p:cNvPr>
          <p:cNvSpPr txBox="1"/>
          <p:nvPr/>
        </p:nvSpPr>
        <p:spPr>
          <a:xfrm>
            <a:off x="141887" y="2208653"/>
            <a:ext cx="2312555" cy="2369880"/>
          </a:xfrm>
          <a:prstGeom prst="rect">
            <a:avLst/>
          </a:prstGeom>
          <a:noFill/>
        </p:spPr>
        <p:txBody>
          <a:bodyPr wrap="square">
            <a:spAutoFit/>
          </a:bodyPr>
          <a:lstStyle/>
          <a:p>
            <a:pPr algn="r"/>
            <a:r>
              <a:rPr lang="ca-ES" sz="2000" dirty="0" err="1">
                <a:cs typeface="Arial"/>
              </a:rPr>
              <a:t>Workflow</a:t>
            </a:r>
            <a:r>
              <a:rPr lang="ca-ES" sz="2000" dirty="0">
                <a:cs typeface="Arial"/>
              </a:rPr>
              <a:t> Settings</a:t>
            </a:r>
          </a:p>
          <a:p>
            <a:pPr algn="r"/>
            <a:endParaRPr lang="ca-ES" sz="2000" dirty="0">
              <a:cs typeface="Arial"/>
            </a:endParaRPr>
          </a:p>
          <a:p>
            <a:pPr algn="r"/>
            <a:r>
              <a:rPr lang="ca-ES" sz="2000" dirty="0" err="1">
                <a:cs typeface="Arial"/>
              </a:rPr>
              <a:t>Displayed</a:t>
            </a:r>
            <a:r>
              <a:rPr lang="ca-ES" sz="2000" dirty="0">
                <a:cs typeface="Arial"/>
              </a:rPr>
              <a:t> in </a:t>
            </a:r>
            <a:r>
              <a:rPr lang="ca-ES" sz="2000" dirty="0" err="1">
                <a:cs typeface="Arial"/>
              </a:rPr>
              <a:t>the</a:t>
            </a:r>
            <a:r>
              <a:rPr lang="ca-ES" sz="2000" dirty="0">
                <a:cs typeface="Arial"/>
              </a:rPr>
              <a:t> submissions </a:t>
            </a:r>
            <a:r>
              <a:rPr lang="ca-ES" sz="2000" dirty="0" err="1">
                <a:cs typeface="Arial"/>
              </a:rPr>
              <a:t>website</a:t>
            </a:r>
            <a:endParaRPr lang="ca-ES" sz="2000" dirty="0">
              <a:cs typeface="Arial"/>
            </a:endParaRPr>
          </a:p>
          <a:p>
            <a:pPr algn="r"/>
            <a:endParaRPr lang="ca-ES" sz="2000" dirty="0">
              <a:cs typeface="Arial"/>
            </a:endParaRPr>
          </a:p>
          <a:p>
            <a:pPr algn="r"/>
            <a:r>
              <a:rPr lang="ca-ES" sz="1600" dirty="0" err="1">
                <a:cs typeface="Arial"/>
              </a:rPr>
              <a:t>Also</a:t>
            </a:r>
            <a:r>
              <a:rPr lang="ca-ES" sz="1600" dirty="0">
                <a:cs typeface="Arial"/>
              </a:rPr>
              <a:t> </a:t>
            </a:r>
            <a:r>
              <a:rPr lang="en-US" sz="1600" dirty="0">
                <a:cs typeface="Arial"/>
              </a:rPr>
              <a:t>authors must read and accept it before sending a submission</a:t>
            </a:r>
            <a:endParaRPr lang="ca-ES" sz="1600" dirty="0">
              <a:cs typeface="Arial"/>
            </a:endParaRPr>
          </a:p>
        </p:txBody>
      </p:sp>
    </p:spTree>
    <p:extLst>
      <p:ext uri="{BB962C8B-B14F-4D97-AF65-F5344CB8AC3E}">
        <p14:creationId xmlns:p14="http://schemas.microsoft.com/office/powerpoint/2010/main" val="338240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638063" y="1154272"/>
            <a:ext cx="1038286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ea typeface="Calibri"/>
                <a:cs typeface="Calibri"/>
              </a:rPr>
              <a:t>Differences between the Copyright Notice and the Licence Terms</a:t>
            </a:r>
            <a:endParaRPr lang="en-GB" b="1" noProof="0" dirty="0"/>
          </a:p>
        </p:txBody>
      </p:sp>
      <p:sp>
        <p:nvSpPr>
          <p:cNvPr id="14" name="QuadreDeText 13">
            <a:extLst>
              <a:ext uri="{FF2B5EF4-FFF2-40B4-BE49-F238E27FC236}">
                <a16:creationId xmlns:a16="http://schemas.microsoft.com/office/drawing/2014/main" id="{918D96D4-D315-49EB-BDD8-DDA8AEE74FD8}"/>
              </a:ext>
            </a:extLst>
          </p:cNvPr>
          <p:cNvSpPr txBox="1"/>
          <p:nvPr/>
        </p:nvSpPr>
        <p:spPr>
          <a:xfrm>
            <a:off x="817919" y="4552585"/>
            <a:ext cx="10556161" cy="2308324"/>
          </a:xfrm>
          <a:prstGeom prst="rect">
            <a:avLst/>
          </a:prstGeom>
          <a:noFill/>
        </p:spPr>
        <p:txBody>
          <a:bodyPr wrap="square">
            <a:spAutoFit/>
          </a:bodyPr>
          <a:lstStyle/>
          <a:p>
            <a:r>
              <a:rPr lang="en-GB" sz="2400" dirty="0">
                <a:ea typeface="Calibri"/>
                <a:cs typeface="Calibri"/>
              </a:rPr>
              <a:t>Journals with very detailed copyright description that looks too long to be included in the article website, or do not want to repeat some information of the article metadata such the licences.</a:t>
            </a:r>
          </a:p>
          <a:p>
            <a:endParaRPr lang="en-GB" sz="2400" dirty="0">
              <a:ea typeface="Calibri"/>
              <a:cs typeface="Calibri"/>
            </a:endParaRPr>
          </a:p>
          <a:p>
            <a:r>
              <a:rPr lang="en-GB" sz="2400" dirty="0">
                <a:ea typeface="Calibri"/>
                <a:cs typeface="Calibri"/>
              </a:rPr>
              <a:t>Also journals that want to show other important elements from other policies in the article website, e.g. self-repository policy.</a:t>
            </a:r>
          </a:p>
        </p:txBody>
      </p:sp>
      <p:pic>
        <p:nvPicPr>
          <p:cNvPr id="4" name="Imatge 3">
            <a:extLst>
              <a:ext uri="{FF2B5EF4-FFF2-40B4-BE49-F238E27FC236}">
                <a16:creationId xmlns:a16="http://schemas.microsoft.com/office/drawing/2014/main" id="{46B23F59-0435-4FA5-9E25-53834E1AE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217" y="2240651"/>
            <a:ext cx="2857500" cy="1600200"/>
          </a:xfrm>
          <a:prstGeom prst="rect">
            <a:avLst/>
          </a:prstGeom>
        </p:spPr>
      </p:pic>
      <p:sp>
        <p:nvSpPr>
          <p:cNvPr id="8" name="QuadreDeText 7">
            <a:extLst>
              <a:ext uri="{FF2B5EF4-FFF2-40B4-BE49-F238E27FC236}">
                <a16:creationId xmlns:a16="http://schemas.microsoft.com/office/drawing/2014/main" id="{1253C5EE-9F53-492A-8A0C-E600AB53FA91}"/>
              </a:ext>
            </a:extLst>
          </p:cNvPr>
          <p:cNvSpPr txBox="1"/>
          <p:nvPr/>
        </p:nvSpPr>
        <p:spPr>
          <a:xfrm>
            <a:off x="8795084" y="2379031"/>
            <a:ext cx="2759513" cy="1323439"/>
          </a:xfrm>
          <a:prstGeom prst="rect">
            <a:avLst/>
          </a:prstGeom>
          <a:noFill/>
        </p:spPr>
        <p:txBody>
          <a:bodyPr wrap="square">
            <a:spAutoFit/>
          </a:bodyPr>
          <a:lstStyle/>
          <a:p>
            <a:r>
              <a:rPr lang="en-GB" sz="2000" dirty="0">
                <a:ea typeface="Calibri"/>
                <a:cs typeface="Calibri"/>
              </a:rPr>
              <a:t>It is advisable to mention that the full copyright statement can be found in the website</a:t>
            </a:r>
          </a:p>
        </p:txBody>
      </p:sp>
      <p:pic>
        <p:nvPicPr>
          <p:cNvPr id="7" name="Imatge 6">
            <a:extLst>
              <a:ext uri="{FF2B5EF4-FFF2-40B4-BE49-F238E27FC236}">
                <a16:creationId xmlns:a16="http://schemas.microsoft.com/office/drawing/2014/main" id="{D5296399-F8EE-4FA8-8C11-482AA5542A7A}"/>
              </a:ext>
            </a:extLst>
          </p:cNvPr>
          <p:cNvPicPr>
            <a:picLocks noChangeAspect="1"/>
          </p:cNvPicPr>
          <p:nvPr/>
        </p:nvPicPr>
        <p:blipFill>
          <a:blip r:embed="rId3"/>
          <a:stretch>
            <a:fillRect/>
          </a:stretch>
        </p:blipFill>
        <p:spPr>
          <a:xfrm>
            <a:off x="728838" y="1732741"/>
            <a:ext cx="2529379" cy="2894863"/>
          </a:xfrm>
          <a:prstGeom prst="rect">
            <a:avLst/>
          </a:prstGeom>
        </p:spPr>
      </p:pic>
      <p:pic>
        <p:nvPicPr>
          <p:cNvPr id="12" name="Imatge 11">
            <a:extLst>
              <a:ext uri="{FF2B5EF4-FFF2-40B4-BE49-F238E27FC236}">
                <a16:creationId xmlns:a16="http://schemas.microsoft.com/office/drawing/2014/main" id="{2DE209D4-F4B6-4CB8-A541-FB8FF373019C}"/>
              </a:ext>
            </a:extLst>
          </p:cNvPr>
          <p:cNvPicPr>
            <a:picLocks noChangeAspect="1"/>
          </p:cNvPicPr>
          <p:nvPr/>
        </p:nvPicPr>
        <p:blipFill>
          <a:blip r:embed="rId4"/>
          <a:stretch>
            <a:fillRect/>
          </a:stretch>
        </p:blipFill>
        <p:spPr>
          <a:xfrm>
            <a:off x="6283157" y="1845757"/>
            <a:ext cx="2361939" cy="2477008"/>
          </a:xfrm>
          <a:prstGeom prst="rect">
            <a:avLst/>
          </a:prstGeom>
        </p:spPr>
      </p:pic>
    </p:spTree>
    <p:extLst>
      <p:ext uri="{BB962C8B-B14F-4D97-AF65-F5344CB8AC3E}">
        <p14:creationId xmlns:p14="http://schemas.microsoft.com/office/powerpoint/2010/main" val="746779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638063" y="1154272"/>
            <a:ext cx="970909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ea typeface="Calibri"/>
                <a:cs typeface="Calibri"/>
              </a:rPr>
              <a:t>Where should the copyright policy be? – Article PDF</a:t>
            </a:r>
            <a:endParaRPr lang="en-GB" b="1" noProof="0" dirty="0"/>
          </a:p>
        </p:txBody>
      </p:sp>
      <p:sp>
        <p:nvSpPr>
          <p:cNvPr id="5" name="QuadreDeText 4">
            <a:extLst>
              <a:ext uri="{FF2B5EF4-FFF2-40B4-BE49-F238E27FC236}">
                <a16:creationId xmlns:a16="http://schemas.microsoft.com/office/drawing/2014/main" id="{B214D4CB-C9B4-43EE-960A-8D187A0F93CD}"/>
              </a:ext>
            </a:extLst>
          </p:cNvPr>
          <p:cNvSpPr txBox="1"/>
          <p:nvPr/>
        </p:nvSpPr>
        <p:spPr>
          <a:xfrm>
            <a:off x="794083" y="2015756"/>
            <a:ext cx="1100889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Arial"/>
              </a:rPr>
              <a:t>Usually, in the first page, also in the last page, or in all the pages.</a:t>
            </a:r>
          </a:p>
          <a:p>
            <a:endParaRPr lang="en-GB" sz="2800" dirty="0">
              <a:cs typeface="Arial"/>
            </a:endParaRPr>
          </a:p>
          <a:p>
            <a:r>
              <a:rPr lang="en-GB" sz="2800" dirty="0">
                <a:cs typeface="Arial"/>
              </a:rPr>
              <a:t>It is preferable that all the copyright key elements (copyright holder, license, year of publication) are close to each other, al least once in the article.</a:t>
            </a:r>
          </a:p>
          <a:p>
            <a:endParaRPr lang="en-GB" sz="2800" dirty="0">
              <a:cs typeface="Arial"/>
            </a:endParaRPr>
          </a:p>
          <a:p>
            <a:r>
              <a:rPr lang="en-GB" sz="2800" dirty="0">
                <a:cs typeface="Arial"/>
              </a:rPr>
              <a:t>Style freedom, they can be logos, links, shorter or larger information.</a:t>
            </a:r>
          </a:p>
          <a:p>
            <a:endParaRPr lang="en-GB" sz="2800" dirty="0">
              <a:cs typeface="Arial"/>
            </a:endParaRPr>
          </a:p>
          <a:p>
            <a:r>
              <a:rPr lang="en-GB" sz="2800" dirty="0">
                <a:cs typeface="Arial"/>
              </a:rPr>
              <a:t>In advanced copyediting, it could also be included in the PDF metadata.</a:t>
            </a:r>
          </a:p>
        </p:txBody>
      </p:sp>
    </p:spTree>
    <p:extLst>
      <p:ext uri="{BB962C8B-B14F-4D97-AF65-F5344CB8AC3E}">
        <p14:creationId xmlns:p14="http://schemas.microsoft.com/office/powerpoint/2010/main" val="1214475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1335894" y="1118178"/>
            <a:ext cx="970909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ea typeface="Calibri"/>
                <a:cs typeface="Calibri"/>
              </a:rPr>
              <a:t>Where should the copyright policy be? – Article PDF</a:t>
            </a:r>
            <a:endParaRPr lang="en-GB" b="1" noProof="0" dirty="0"/>
          </a:p>
        </p:txBody>
      </p:sp>
      <p:sp>
        <p:nvSpPr>
          <p:cNvPr id="5" name="QuadreDeText 4">
            <a:extLst>
              <a:ext uri="{FF2B5EF4-FFF2-40B4-BE49-F238E27FC236}">
                <a16:creationId xmlns:a16="http://schemas.microsoft.com/office/drawing/2014/main" id="{B214D4CB-C9B4-43EE-960A-8D187A0F93CD}"/>
              </a:ext>
            </a:extLst>
          </p:cNvPr>
          <p:cNvSpPr txBox="1"/>
          <p:nvPr/>
        </p:nvSpPr>
        <p:spPr>
          <a:xfrm>
            <a:off x="5741222" y="1782825"/>
            <a:ext cx="616294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u="sng" dirty="0">
                <a:cs typeface="Arial"/>
              </a:rPr>
              <a:t>Copyright holder + year</a:t>
            </a:r>
          </a:p>
          <a:p>
            <a:endParaRPr lang="en-GB" sz="3200" dirty="0">
              <a:cs typeface="Arial"/>
            </a:endParaRPr>
          </a:p>
          <a:p>
            <a:r>
              <a:rPr lang="en-GB" sz="3200" dirty="0">
                <a:solidFill>
                  <a:schemeClr val="bg1">
                    <a:lumMod val="50000"/>
                  </a:schemeClr>
                </a:solidFill>
                <a:cs typeface="Arial"/>
              </a:rPr>
              <a:t>© Name surname, year. </a:t>
            </a:r>
          </a:p>
          <a:p>
            <a:r>
              <a:rPr lang="en-GB" sz="3200" i="1" dirty="0">
                <a:cs typeface="Arial"/>
              </a:rPr>
              <a:t>     John Smith and Jane Smith</a:t>
            </a:r>
            <a:r>
              <a:rPr lang="en-GB" sz="3200" dirty="0">
                <a:cs typeface="Arial"/>
              </a:rPr>
              <a:t>, 2024</a:t>
            </a:r>
          </a:p>
          <a:p>
            <a:r>
              <a:rPr lang="en-GB" sz="3200" dirty="0">
                <a:cs typeface="Arial"/>
              </a:rPr>
              <a:t>© Authors, 2023</a:t>
            </a:r>
          </a:p>
          <a:p>
            <a:endParaRPr lang="en-GB" sz="3200" dirty="0">
              <a:cs typeface="Arial"/>
            </a:endParaRPr>
          </a:p>
          <a:p>
            <a:r>
              <a:rPr lang="en-GB" sz="3200" dirty="0">
                <a:solidFill>
                  <a:schemeClr val="bg1">
                    <a:lumMod val="50000"/>
                  </a:schemeClr>
                </a:solidFill>
                <a:cs typeface="Arial"/>
              </a:rPr>
              <a:t>© Journal or institution, year. </a:t>
            </a:r>
          </a:p>
          <a:p>
            <a:r>
              <a:rPr lang="en-GB" sz="3200" dirty="0">
                <a:cs typeface="Arial"/>
              </a:rPr>
              <a:t>© </a:t>
            </a:r>
            <a:r>
              <a:rPr lang="en-GB" sz="3200" dirty="0" err="1">
                <a:cs typeface="Arial"/>
              </a:rPr>
              <a:t>Universtat</a:t>
            </a:r>
            <a:r>
              <a:rPr lang="en-GB" sz="3200" dirty="0">
                <a:cs typeface="Arial"/>
              </a:rPr>
              <a:t> de Barcelona, 2023</a:t>
            </a:r>
          </a:p>
          <a:p>
            <a:r>
              <a:rPr lang="en-GB" sz="3200" dirty="0">
                <a:cs typeface="Arial"/>
              </a:rPr>
              <a:t>© Journal of EIFL webinars, 2025</a:t>
            </a:r>
          </a:p>
        </p:txBody>
      </p:sp>
      <p:pic>
        <p:nvPicPr>
          <p:cNvPr id="7" name="Imatge 6" descr="Imatge que conté negre, foscor&#10;&#10;Descripció generada automàticament">
            <a:extLst>
              <a:ext uri="{FF2B5EF4-FFF2-40B4-BE49-F238E27FC236}">
                <a16:creationId xmlns:a16="http://schemas.microsoft.com/office/drawing/2014/main" id="{0FD7CDC2-CBAF-484F-A916-FAD15CA0BA63}"/>
              </a:ext>
            </a:extLst>
          </p:cNvPr>
          <p:cNvPicPr>
            <a:picLocks noChangeAspect="1"/>
          </p:cNvPicPr>
          <p:nvPr/>
        </p:nvPicPr>
        <p:blipFill>
          <a:blip r:embed="rId2"/>
          <a:stretch>
            <a:fillRect/>
          </a:stretch>
        </p:blipFill>
        <p:spPr>
          <a:xfrm>
            <a:off x="5872064" y="3407980"/>
            <a:ext cx="276337" cy="276337"/>
          </a:xfrm>
          <a:prstGeom prst="rect">
            <a:avLst/>
          </a:prstGeom>
        </p:spPr>
      </p:pic>
    </p:spTree>
    <p:extLst>
      <p:ext uri="{BB962C8B-B14F-4D97-AF65-F5344CB8AC3E}">
        <p14:creationId xmlns:p14="http://schemas.microsoft.com/office/powerpoint/2010/main" val="273192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02927178-DD3E-40D9-AB5D-2A42A5DAA161}"/>
              </a:ext>
            </a:extLst>
          </p:cNvPr>
          <p:cNvSpPr txBox="1"/>
          <p:nvPr/>
        </p:nvSpPr>
        <p:spPr>
          <a:xfrm>
            <a:off x="2501461" y="949236"/>
            <a:ext cx="9415197" cy="5612434"/>
          </a:xfrm>
          <a:prstGeom prst="rect">
            <a:avLst/>
          </a:prstGeom>
          <a:noFill/>
        </p:spPr>
        <p:txBody>
          <a:bodyPr wrap="square">
            <a:spAutoFit/>
          </a:bodyPr>
          <a:lstStyle/>
          <a:p>
            <a:pPr>
              <a:lnSpc>
                <a:spcPct val="150000"/>
              </a:lnSpc>
            </a:pPr>
            <a:r>
              <a:rPr lang="en-GB" b="1" dirty="0">
                <a:ea typeface="Calibri"/>
                <a:cs typeface="Calibri"/>
                <a:hlinkClick r:id="rId2" action="ppaction://hlinksldjump"/>
              </a:rPr>
              <a:t>What</a:t>
            </a:r>
            <a:r>
              <a:rPr lang="en-GB" b="1" dirty="0">
                <a:ea typeface="Calibri"/>
                <a:cs typeface="Calibri"/>
              </a:rPr>
              <a:t> is a Copyright policy in a journal?</a:t>
            </a:r>
          </a:p>
          <a:p>
            <a:pPr>
              <a:lnSpc>
                <a:spcPct val="150000"/>
              </a:lnSpc>
            </a:pPr>
            <a:endParaRPr lang="en-GB" sz="500" b="1" dirty="0">
              <a:ea typeface="Calibri"/>
              <a:cs typeface="Calibri"/>
            </a:endParaRPr>
          </a:p>
          <a:p>
            <a:pPr>
              <a:lnSpc>
                <a:spcPct val="150000"/>
              </a:lnSpc>
            </a:pPr>
            <a:r>
              <a:rPr lang="en-GB" b="1" dirty="0">
                <a:ea typeface="Calibri"/>
                <a:cs typeface="Calibri"/>
                <a:hlinkClick r:id="rId3" action="ppaction://hlinksldjump"/>
              </a:rPr>
              <a:t>Where</a:t>
            </a:r>
            <a:r>
              <a:rPr lang="en-GB" b="1" dirty="0">
                <a:ea typeface="Calibri"/>
                <a:cs typeface="Calibri"/>
              </a:rPr>
              <a:t> should the copyright policy be? And how can I write it?</a:t>
            </a:r>
          </a:p>
          <a:p>
            <a:pPr marL="800100" lvl="1" indent="-342900">
              <a:buFont typeface="Arial" panose="020B0604020202020204" pitchFamily="34" charset="0"/>
              <a:buChar char="•"/>
            </a:pPr>
            <a:r>
              <a:rPr lang="en-GB" b="1" dirty="0">
                <a:ea typeface="Calibri"/>
                <a:cs typeface="Calibri"/>
                <a:hlinkClick r:id="rId4" action="ppaction://hlinksldjump"/>
              </a:rPr>
              <a:t>Journal website</a:t>
            </a:r>
            <a:endParaRPr lang="en-GB" b="1" dirty="0">
              <a:ea typeface="Calibri"/>
              <a:cs typeface="Calibri"/>
            </a:endParaRPr>
          </a:p>
          <a:p>
            <a:pPr marL="800100" lvl="1" indent="-342900">
              <a:buFont typeface="Arial" panose="020B0604020202020204" pitchFamily="34" charset="0"/>
              <a:buChar char="•"/>
            </a:pPr>
            <a:r>
              <a:rPr lang="en-GB" b="1" dirty="0">
                <a:ea typeface="Calibri"/>
                <a:cs typeface="Calibri"/>
                <a:hlinkClick r:id="rId5" action="ppaction://hlinksldjump"/>
              </a:rPr>
              <a:t>Article metadata</a:t>
            </a:r>
            <a:endParaRPr lang="en-GB" b="1" dirty="0">
              <a:ea typeface="Calibri"/>
              <a:cs typeface="Calibri"/>
            </a:endParaRPr>
          </a:p>
          <a:p>
            <a:pPr marL="800100" lvl="1" indent="-342900">
              <a:buFont typeface="Arial" panose="020B0604020202020204" pitchFamily="34" charset="0"/>
              <a:buChar char="•"/>
            </a:pPr>
            <a:r>
              <a:rPr lang="en-GB" b="1" dirty="0">
                <a:ea typeface="Calibri"/>
                <a:cs typeface="Calibri"/>
                <a:hlinkClick r:id="rId6" action="ppaction://hlinksldjump"/>
              </a:rPr>
              <a:t>Article PDF</a:t>
            </a:r>
            <a:endParaRPr lang="en-GB" b="1" dirty="0">
              <a:ea typeface="Calibri"/>
              <a:cs typeface="Calibri"/>
            </a:endParaRPr>
          </a:p>
          <a:p>
            <a:pPr lvl="1"/>
            <a:endParaRPr lang="en-GB" sz="500" b="1" dirty="0">
              <a:ea typeface="Calibri"/>
              <a:cs typeface="Calibri"/>
            </a:endParaRPr>
          </a:p>
          <a:p>
            <a:pPr>
              <a:lnSpc>
                <a:spcPct val="150000"/>
              </a:lnSpc>
            </a:pPr>
            <a:r>
              <a:rPr lang="en-GB" b="1" dirty="0">
                <a:ea typeface="Calibri"/>
                <a:cs typeface="Calibri"/>
                <a:hlinkClick r:id="rId7" action="ppaction://hlinksldjump"/>
              </a:rPr>
              <a:t>Does</a:t>
            </a:r>
            <a:r>
              <a:rPr lang="en-GB" b="1" dirty="0">
                <a:ea typeface="Calibri"/>
                <a:cs typeface="Calibri"/>
              </a:rPr>
              <a:t> the current copyright policy of the journal applies to all the published issues?</a:t>
            </a:r>
            <a:endParaRPr lang="en-GB" b="1" noProof="0" dirty="0"/>
          </a:p>
          <a:p>
            <a:pPr>
              <a:lnSpc>
                <a:spcPct val="150000"/>
              </a:lnSpc>
            </a:pPr>
            <a:r>
              <a:rPr lang="en-GB" b="1" dirty="0">
                <a:ea typeface="Calibri"/>
                <a:cs typeface="Calibri"/>
                <a:hlinkClick r:id="rId8" action="ppaction://hlinksldjump"/>
              </a:rPr>
              <a:t>Why</a:t>
            </a:r>
            <a:r>
              <a:rPr lang="en-GB" b="1" dirty="0">
                <a:ea typeface="Calibri"/>
                <a:cs typeface="Calibri"/>
              </a:rPr>
              <a:t> is important to know the previous copyright policy?</a:t>
            </a:r>
          </a:p>
          <a:p>
            <a:pPr>
              <a:lnSpc>
                <a:spcPct val="150000"/>
              </a:lnSpc>
            </a:pPr>
            <a:r>
              <a:rPr lang="en-GB" b="1" dirty="0">
                <a:ea typeface="Calibri"/>
                <a:cs typeface="Calibri"/>
                <a:hlinkClick r:id="rId9" action="ppaction://hlinksldjump"/>
              </a:rPr>
              <a:t>What</a:t>
            </a:r>
            <a:r>
              <a:rPr lang="en-GB" b="1" dirty="0">
                <a:ea typeface="Calibri"/>
                <a:cs typeface="Calibri"/>
              </a:rPr>
              <a:t> if a journal does not have a stated copyright policy?</a:t>
            </a:r>
          </a:p>
          <a:p>
            <a:pPr>
              <a:lnSpc>
                <a:spcPct val="150000"/>
              </a:lnSpc>
            </a:pPr>
            <a:endParaRPr lang="en-GB" sz="1000" b="1" dirty="0">
              <a:ea typeface="Calibri"/>
              <a:cs typeface="Calibri"/>
            </a:endParaRPr>
          </a:p>
          <a:p>
            <a:pPr>
              <a:lnSpc>
                <a:spcPct val="150000"/>
              </a:lnSpc>
            </a:pPr>
            <a:r>
              <a:rPr lang="en-GB" b="1" dirty="0">
                <a:ea typeface="Calibri"/>
                <a:cs typeface="Calibri"/>
                <a:hlinkClick r:id="rId10" action="ppaction://hlinksldjump"/>
              </a:rPr>
              <a:t>How</a:t>
            </a:r>
            <a:r>
              <a:rPr lang="en-GB" b="1" dirty="0">
                <a:ea typeface="Calibri"/>
                <a:cs typeface="Calibri"/>
              </a:rPr>
              <a:t> can I know the previous copyright policy of the journal?</a:t>
            </a:r>
          </a:p>
          <a:p>
            <a:pPr>
              <a:lnSpc>
                <a:spcPct val="150000"/>
              </a:lnSpc>
            </a:pPr>
            <a:r>
              <a:rPr lang="en-US" b="1" dirty="0">
                <a:ea typeface="Calibri"/>
                <a:cs typeface="Calibri"/>
                <a:hlinkClick r:id="rId11" action="ppaction://hlinksldjump"/>
              </a:rPr>
              <a:t>How</a:t>
            </a:r>
            <a:r>
              <a:rPr lang="en-US" b="1" dirty="0">
                <a:ea typeface="Calibri"/>
                <a:cs typeface="Calibri"/>
              </a:rPr>
              <a:t> can I correct copyright policy/information?</a:t>
            </a:r>
          </a:p>
          <a:p>
            <a:pPr>
              <a:lnSpc>
                <a:spcPct val="150000"/>
              </a:lnSpc>
            </a:pPr>
            <a:r>
              <a:rPr lang="en-GB" b="1" noProof="0" dirty="0">
                <a:ea typeface="Calibri"/>
                <a:cs typeface="Calibri"/>
                <a:hlinkClick r:id="rId12" action="ppaction://hlinksldjump"/>
              </a:rPr>
              <a:t>How</a:t>
            </a:r>
            <a:r>
              <a:rPr lang="en-GB" b="1" noProof="0" dirty="0">
                <a:ea typeface="Calibri"/>
                <a:cs typeface="Calibri"/>
              </a:rPr>
              <a:t> can I correct copyright metadata?</a:t>
            </a:r>
          </a:p>
          <a:p>
            <a:pPr marL="800100" lvl="1" indent="-342900">
              <a:buFont typeface="Arial" panose="020B0604020202020204" pitchFamily="34" charset="0"/>
              <a:buChar char="•"/>
            </a:pPr>
            <a:r>
              <a:rPr lang="en-GB" sz="1400" b="1" dirty="0">
                <a:ea typeface="Calibri"/>
                <a:cs typeface="Calibri"/>
                <a:hlinkClick r:id="rId12" action="ppaction://hlinksldjump"/>
              </a:rPr>
              <a:t>Manually</a:t>
            </a:r>
            <a:endParaRPr lang="en-GB" sz="1400" b="1" dirty="0">
              <a:ea typeface="Calibri"/>
              <a:cs typeface="Calibri"/>
            </a:endParaRPr>
          </a:p>
          <a:p>
            <a:pPr marL="800100" lvl="1" indent="-342900">
              <a:buFont typeface="Arial" panose="020B0604020202020204" pitchFamily="34" charset="0"/>
              <a:buChar char="•"/>
            </a:pPr>
            <a:r>
              <a:rPr lang="en-GB" sz="1400" b="1" dirty="0">
                <a:ea typeface="Calibri"/>
                <a:cs typeface="Calibri"/>
                <a:hlinkClick r:id="rId13" action="ppaction://hlinksldjump"/>
              </a:rPr>
              <a:t>Semiautomatic</a:t>
            </a:r>
            <a:endParaRPr lang="en-GB" sz="1400" b="1" dirty="0">
              <a:ea typeface="Calibri"/>
              <a:cs typeface="Calibri"/>
            </a:endParaRPr>
          </a:p>
          <a:p>
            <a:pPr>
              <a:lnSpc>
                <a:spcPct val="150000"/>
              </a:lnSpc>
            </a:pPr>
            <a:endParaRPr lang="en-GB" sz="600" b="1" noProof="0" dirty="0"/>
          </a:p>
          <a:p>
            <a:pPr>
              <a:lnSpc>
                <a:spcPct val="150000"/>
              </a:lnSpc>
            </a:pPr>
            <a:r>
              <a:rPr lang="en-GB" b="1" noProof="0" dirty="0">
                <a:hlinkClick r:id="rId14" action="ppaction://hlinksldjump"/>
              </a:rPr>
              <a:t>The</a:t>
            </a:r>
            <a:r>
              <a:rPr lang="en-GB" b="1" noProof="0" dirty="0"/>
              <a:t> Scientific Journals of University of Barcelona</a:t>
            </a:r>
          </a:p>
        </p:txBody>
      </p:sp>
      <p:sp>
        <p:nvSpPr>
          <p:cNvPr id="4" name="QuadreDeText 3">
            <a:extLst>
              <a:ext uri="{FF2B5EF4-FFF2-40B4-BE49-F238E27FC236}">
                <a16:creationId xmlns:a16="http://schemas.microsoft.com/office/drawing/2014/main" id="{59D98FDD-4A93-4589-A982-953EC56EDC73}"/>
              </a:ext>
            </a:extLst>
          </p:cNvPr>
          <p:cNvSpPr txBox="1"/>
          <p:nvPr/>
        </p:nvSpPr>
        <p:spPr>
          <a:xfrm>
            <a:off x="642266" y="904511"/>
            <a:ext cx="2017986" cy="769441"/>
          </a:xfrm>
          <a:prstGeom prst="rect">
            <a:avLst/>
          </a:prstGeom>
          <a:noFill/>
        </p:spPr>
        <p:txBody>
          <a:bodyPr wrap="square">
            <a:spAutoFit/>
          </a:bodyPr>
          <a:lstStyle/>
          <a:p>
            <a:r>
              <a:rPr lang="en-GB" sz="4400" b="1" dirty="0">
                <a:ea typeface="Calibri"/>
                <a:cs typeface="Calibri"/>
              </a:rPr>
              <a:t>What?</a:t>
            </a:r>
            <a:endParaRPr lang="ca-ES" sz="4400" dirty="0"/>
          </a:p>
        </p:txBody>
      </p:sp>
      <p:sp>
        <p:nvSpPr>
          <p:cNvPr id="5" name="QuadreDeText 4">
            <a:extLst>
              <a:ext uri="{FF2B5EF4-FFF2-40B4-BE49-F238E27FC236}">
                <a16:creationId xmlns:a16="http://schemas.microsoft.com/office/drawing/2014/main" id="{CCA59BDC-21C9-41A7-BC5A-36B1041E3621}"/>
              </a:ext>
            </a:extLst>
          </p:cNvPr>
          <p:cNvSpPr txBox="1"/>
          <p:nvPr/>
        </p:nvSpPr>
        <p:spPr>
          <a:xfrm>
            <a:off x="595069" y="1718677"/>
            <a:ext cx="2017986" cy="769441"/>
          </a:xfrm>
          <a:prstGeom prst="rect">
            <a:avLst/>
          </a:prstGeom>
          <a:noFill/>
        </p:spPr>
        <p:txBody>
          <a:bodyPr wrap="square">
            <a:spAutoFit/>
          </a:bodyPr>
          <a:lstStyle/>
          <a:p>
            <a:r>
              <a:rPr lang="en-GB" sz="4400" b="1" dirty="0">
                <a:ea typeface="Calibri"/>
                <a:cs typeface="Calibri"/>
              </a:rPr>
              <a:t>Where?</a:t>
            </a:r>
            <a:endParaRPr lang="ca-ES" sz="4400" dirty="0"/>
          </a:p>
        </p:txBody>
      </p:sp>
      <p:sp>
        <p:nvSpPr>
          <p:cNvPr id="6" name="QuadreDeText 5">
            <a:extLst>
              <a:ext uri="{FF2B5EF4-FFF2-40B4-BE49-F238E27FC236}">
                <a16:creationId xmlns:a16="http://schemas.microsoft.com/office/drawing/2014/main" id="{A82AE22E-194F-42C2-AFDD-D401EB2AEADF}"/>
              </a:ext>
            </a:extLst>
          </p:cNvPr>
          <p:cNvSpPr txBox="1"/>
          <p:nvPr/>
        </p:nvSpPr>
        <p:spPr>
          <a:xfrm>
            <a:off x="1396067" y="2302010"/>
            <a:ext cx="1216988" cy="461665"/>
          </a:xfrm>
          <a:prstGeom prst="rect">
            <a:avLst/>
          </a:prstGeom>
          <a:noFill/>
        </p:spPr>
        <p:txBody>
          <a:bodyPr wrap="square">
            <a:spAutoFit/>
          </a:bodyPr>
          <a:lstStyle/>
          <a:p>
            <a:r>
              <a:rPr lang="en-GB" sz="2400" b="1" dirty="0">
                <a:ea typeface="Calibri"/>
                <a:cs typeface="Calibri"/>
              </a:rPr>
              <a:t>+ How?</a:t>
            </a:r>
            <a:endParaRPr lang="ca-ES" sz="2400" dirty="0"/>
          </a:p>
        </p:txBody>
      </p:sp>
      <p:sp>
        <p:nvSpPr>
          <p:cNvPr id="7" name="QuadreDeText 6">
            <a:extLst>
              <a:ext uri="{FF2B5EF4-FFF2-40B4-BE49-F238E27FC236}">
                <a16:creationId xmlns:a16="http://schemas.microsoft.com/office/drawing/2014/main" id="{A50BC2FC-F316-4055-A7AE-812D9F20AB40}"/>
              </a:ext>
            </a:extLst>
          </p:cNvPr>
          <p:cNvSpPr txBox="1"/>
          <p:nvPr/>
        </p:nvSpPr>
        <p:spPr>
          <a:xfrm>
            <a:off x="1043871" y="3026725"/>
            <a:ext cx="1616381" cy="769441"/>
          </a:xfrm>
          <a:prstGeom prst="rect">
            <a:avLst/>
          </a:prstGeom>
          <a:noFill/>
        </p:spPr>
        <p:txBody>
          <a:bodyPr wrap="square">
            <a:spAutoFit/>
          </a:bodyPr>
          <a:lstStyle/>
          <a:p>
            <a:r>
              <a:rPr lang="en-GB" sz="4400" b="1" dirty="0">
                <a:ea typeface="Calibri"/>
                <a:cs typeface="Calibri"/>
              </a:rPr>
              <a:t>Why?</a:t>
            </a:r>
            <a:endParaRPr lang="ca-ES" sz="4400" dirty="0"/>
          </a:p>
        </p:txBody>
      </p:sp>
      <p:sp>
        <p:nvSpPr>
          <p:cNvPr id="8" name="QuadreDeText 7">
            <a:extLst>
              <a:ext uri="{FF2B5EF4-FFF2-40B4-BE49-F238E27FC236}">
                <a16:creationId xmlns:a16="http://schemas.microsoft.com/office/drawing/2014/main" id="{2247AFA9-BAC1-47CD-9A98-69E819D82B18}"/>
              </a:ext>
            </a:extLst>
          </p:cNvPr>
          <p:cNvSpPr txBox="1"/>
          <p:nvPr/>
        </p:nvSpPr>
        <p:spPr>
          <a:xfrm>
            <a:off x="1124906" y="3687003"/>
            <a:ext cx="1759309" cy="461665"/>
          </a:xfrm>
          <a:prstGeom prst="rect">
            <a:avLst/>
          </a:prstGeom>
          <a:noFill/>
        </p:spPr>
        <p:txBody>
          <a:bodyPr wrap="square">
            <a:spAutoFit/>
          </a:bodyPr>
          <a:lstStyle/>
          <a:p>
            <a:r>
              <a:rPr lang="en-GB" sz="2400" b="1" dirty="0">
                <a:ea typeface="Calibri"/>
                <a:cs typeface="Calibri"/>
              </a:rPr>
              <a:t>+What if?</a:t>
            </a:r>
            <a:endParaRPr lang="ca-ES" sz="2400" dirty="0"/>
          </a:p>
        </p:txBody>
      </p:sp>
      <p:sp>
        <p:nvSpPr>
          <p:cNvPr id="9" name="QuadreDeText 8">
            <a:extLst>
              <a:ext uri="{FF2B5EF4-FFF2-40B4-BE49-F238E27FC236}">
                <a16:creationId xmlns:a16="http://schemas.microsoft.com/office/drawing/2014/main" id="{243A9E77-8E1C-48BC-AD10-D7432D30D937}"/>
              </a:ext>
            </a:extLst>
          </p:cNvPr>
          <p:cNvSpPr txBox="1"/>
          <p:nvPr/>
        </p:nvSpPr>
        <p:spPr>
          <a:xfrm>
            <a:off x="1043871" y="4284486"/>
            <a:ext cx="1616381" cy="769441"/>
          </a:xfrm>
          <a:prstGeom prst="rect">
            <a:avLst/>
          </a:prstGeom>
          <a:noFill/>
        </p:spPr>
        <p:txBody>
          <a:bodyPr wrap="square">
            <a:spAutoFit/>
          </a:bodyPr>
          <a:lstStyle/>
          <a:p>
            <a:r>
              <a:rPr lang="en-GB" sz="4400" b="1" dirty="0">
                <a:ea typeface="Calibri"/>
                <a:cs typeface="Calibri"/>
              </a:rPr>
              <a:t>How?</a:t>
            </a:r>
            <a:endParaRPr lang="ca-ES" sz="4400" dirty="0"/>
          </a:p>
        </p:txBody>
      </p:sp>
      <p:sp>
        <p:nvSpPr>
          <p:cNvPr id="10" name="QuadreDeText 9">
            <a:extLst>
              <a:ext uri="{FF2B5EF4-FFF2-40B4-BE49-F238E27FC236}">
                <a16:creationId xmlns:a16="http://schemas.microsoft.com/office/drawing/2014/main" id="{63E1BA1E-0EE5-4882-A2D3-51459DC7CC95}"/>
              </a:ext>
            </a:extLst>
          </p:cNvPr>
          <p:cNvSpPr txBox="1"/>
          <p:nvPr/>
        </p:nvSpPr>
        <p:spPr>
          <a:xfrm>
            <a:off x="885080" y="5860138"/>
            <a:ext cx="1616381" cy="769441"/>
          </a:xfrm>
          <a:prstGeom prst="rect">
            <a:avLst/>
          </a:prstGeom>
          <a:noFill/>
        </p:spPr>
        <p:txBody>
          <a:bodyPr wrap="square">
            <a:spAutoFit/>
          </a:bodyPr>
          <a:lstStyle/>
          <a:p>
            <a:r>
              <a:rPr lang="en-GB" sz="4400" b="1" dirty="0">
                <a:ea typeface="Calibri"/>
                <a:cs typeface="Calibri"/>
              </a:rPr>
              <a:t>Who?</a:t>
            </a:r>
            <a:endParaRPr lang="ca-ES" sz="4400" dirty="0"/>
          </a:p>
        </p:txBody>
      </p:sp>
    </p:spTree>
    <p:extLst>
      <p:ext uri="{BB962C8B-B14F-4D97-AF65-F5344CB8AC3E}">
        <p14:creationId xmlns:p14="http://schemas.microsoft.com/office/powerpoint/2010/main" val="2547409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638063" y="1154272"/>
            <a:ext cx="970909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ea typeface="Calibri"/>
                <a:cs typeface="Calibri"/>
              </a:rPr>
              <a:t>Where should the copyright policy be? – Article PDF</a:t>
            </a:r>
            <a:endParaRPr lang="en-GB" b="1" noProof="0" dirty="0"/>
          </a:p>
        </p:txBody>
      </p:sp>
      <p:sp>
        <p:nvSpPr>
          <p:cNvPr id="5" name="QuadreDeText 4">
            <a:extLst>
              <a:ext uri="{FF2B5EF4-FFF2-40B4-BE49-F238E27FC236}">
                <a16:creationId xmlns:a16="http://schemas.microsoft.com/office/drawing/2014/main" id="{B214D4CB-C9B4-43EE-960A-8D187A0F93CD}"/>
              </a:ext>
            </a:extLst>
          </p:cNvPr>
          <p:cNvSpPr txBox="1"/>
          <p:nvPr/>
        </p:nvSpPr>
        <p:spPr>
          <a:xfrm>
            <a:off x="5741222" y="1782825"/>
            <a:ext cx="616294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u="sng" dirty="0">
                <a:cs typeface="Arial"/>
              </a:rPr>
              <a:t>Copyright holder + year</a:t>
            </a:r>
          </a:p>
          <a:p>
            <a:endParaRPr lang="en-GB" sz="3200" dirty="0">
              <a:cs typeface="Arial"/>
            </a:endParaRPr>
          </a:p>
          <a:p>
            <a:r>
              <a:rPr lang="en-GB" sz="3200" dirty="0">
                <a:solidFill>
                  <a:schemeClr val="bg1">
                    <a:lumMod val="50000"/>
                  </a:schemeClr>
                </a:solidFill>
                <a:cs typeface="Arial"/>
              </a:rPr>
              <a:t>© Name surname, year. </a:t>
            </a:r>
          </a:p>
          <a:p>
            <a:r>
              <a:rPr lang="en-GB" sz="3200" i="1" dirty="0">
                <a:cs typeface="Arial"/>
              </a:rPr>
              <a:t>     John Smith and Jane Smith</a:t>
            </a:r>
            <a:r>
              <a:rPr lang="en-GB" sz="3200" dirty="0">
                <a:cs typeface="Arial"/>
              </a:rPr>
              <a:t>, 2024</a:t>
            </a:r>
          </a:p>
          <a:p>
            <a:r>
              <a:rPr lang="en-GB" sz="3200" dirty="0">
                <a:cs typeface="Arial"/>
              </a:rPr>
              <a:t>© Authors, 2023</a:t>
            </a:r>
          </a:p>
          <a:p>
            <a:endParaRPr lang="en-GB" sz="3200" dirty="0">
              <a:cs typeface="Arial"/>
            </a:endParaRPr>
          </a:p>
          <a:p>
            <a:r>
              <a:rPr lang="en-GB" sz="3200" dirty="0">
                <a:solidFill>
                  <a:schemeClr val="bg1">
                    <a:lumMod val="50000"/>
                  </a:schemeClr>
                </a:solidFill>
                <a:cs typeface="Arial"/>
              </a:rPr>
              <a:t>© Journal or institution, year. </a:t>
            </a:r>
          </a:p>
          <a:p>
            <a:r>
              <a:rPr lang="en-GB" sz="3200" dirty="0">
                <a:cs typeface="Arial"/>
              </a:rPr>
              <a:t>© </a:t>
            </a:r>
            <a:r>
              <a:rPr lang="en-GB" sz="3200" dirty="0" err="1">
                <a:cs typeface="Arial"/>
              </a:rPr>
              <a:t>Universitat</a:t>
            </a:r>
            <a:r>
              <a:rPr lang="en-GB" sz="3200" dirty="0">
                <a:cs typeface="Arial"/>
              </a:rPr>
              <a:t> de Barcelona, 2023</a:t>
            </a:r>
          </a:p>
          <a:p>
            <a:r>
              <a:rPr lang="en-GB" sz="3200" dirty="0">
                <a:cs typeface="Arial"/>
              </a:rPr>
              <a:t>© Journal of EIFL webinars, 2025</a:t>
            </a:r>
          </a:p>
        </p:txBody>
      </p:sp>
      <p:pic>
        <p:nvPicPr>
          <p:cNvPr id="7" name="Imatge 6" descr="Imatge que conté negre, foscor&#10;&#10;Descripció generada automàticament">
            <a:extLst>
              <a:ext uri="{FF2B5EF4-FFF2-40B4-BE49-F238E27FC236}">
                <a16:creationId xmlns:a16="http://schemas.microsoft.com/office/drawing/2014/main" id="{0FD7CDC2-CBAF-484F-A916-FAD15CA0BA63}"/>
              </a:ext>
            </a:extLst>
          </p:cNvPr>
          <p:cNvPicPr>
            <a:picLocks noChangeAspect="1"/>
          </p:cNvPicPr>
          <p:nvPr/>
        </p:nvPicPr>
        <p:blipFill>
          <a:blip r:embed="rId2"/>
          <a:stretch>
            <a:fillRect/>
          </a:stretch>
        </p:blipFill>
        <p:spPr>
          <a:xfrm>
            <a:off x="5774975" y="3424698"/>
            <a:ext cx="276337" cy="276337"/>
          </a:xfrm>
          <a:prstGeom prst="rect">
            <a:avLst/>
          </a:prstGeom>
        </p:spPr>
      </p:pic>
      <p:sp>
        <p:nvSpPr>
          <p:cNvPr id="9" name="QuadreDeText 8">
            <a:extLst>
              <a:ext uri="{FF2B5EF4-FFF2-40B4-BE49-F238E27FC236}">
                <a16:creationId xmlns:a16="http://schemas.microsoft.com/office/drawing/2014/main" id="{C06817C3-F71D-4513-B743-6A22E5457C66}"/>
              </a:ext>
            </a:extLst>
          </p:cNvPr>
          <p:cNvSpPr txBox="1"/>
          <p:nvPr/>
        </p:nvSpPr>
        <p:spPr>
          <a:xfrm>
            <a:off x="396121" y="5599254"/>
            <a:ext cx="4849646" cy="707886"/>
          </a:xfrm>
          <a:prstGeom prst="rect">
            <a:avLst/>
          </a:prstGeom>
          <a:noFill/>
        </p:spPr>
        <p:txBody>
          <a:bodyPr wrap="square">
            <a:spAutoFit/>
          </a:bodyPr>
          <a:lstStyle/>
          <a:p>
            <a:r>
              <a:rPr lang="en-GB" sz="2000" dirty="0">
                <a:solidFill>
                  <a:srgbClr val="FF0000"/>
                </a:solidFill>
                <a:cs typeface="Arial"/>
              </a:rPr>
              <a:t>We prefer mentioning the institution</a:t>
            </a:r>
          </a:p>
          <a:p>
            <a:r>
              <a:rPr lang="en-GB" sz="2000" dirty="0">
                <a:solidFill>
                  <a:srgbClr val="FF0000"/>
                </a:solidFill>
                <a:cs typeface="Arial"/>
              </a:rPr>
              <a:t>instead of the journal for rights management</a:t>
            </a:r>
          </a:p>
        </p:txBody>
      </p:sp>
      <p:cxnSp>
        <p:nvCxnSpPr>
          <p:cNvPr id="10" name="Connector de fletxa recta 9">
            <a:extLst>
              <a:ext uri="{FF2B5EF4-FFF2-40B4-BE49-F238E27FC236}">
                <a16:creationId xmlns:a16="http://schemas.microsoft.com/office/drawing/2014/main" id="{C8560852-3FFA-48A1-AE23-02A55B8EE04B}"/>
              </a:ext>
            </a:extLst>
          </p:cNvPr>
          <p:cNvCxnSpPr>
            <a:cxnSpLocks/>
          </p:cNvCxnSpPr>
          <p:nvPr/>
        </p:nvCxnSpPr>
        <p:spPr>
          <a:xfrm flipV="1">
            <a:off x="4427621" y="5683183"/>
            <a:ext cx="2019542" cy="2640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de fletxa recta 10">
            <a:extLst>
              <a:ext uri="{FF2B5EF4-FFF2-40B4-BE49-F238E27FC236}">
                <a16:creationId xmlns:a16="http://schemas.microsoft.com/office/drawing/2014/main" id="{520AA261-6850-4C35-815C-C87BB2BF1CD9}"/>
              </a:ext>
            </a:extLst>
          </p:cNvPr>
          <p:cNvCxnSpPr>
            <a:cxnSpLocks/>
          </p:cNvCxnSpPr>
          <p:nvPr/>
        </p:nvCxnSpPr>
        <p:spPr>
          <a:xfrm flipV="1">
            <a:off x="5382163" y="3583748"/>
            <a:ext cx="395851" cy="951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QuadreDeText 11">
            <a:extLst>
              <a:ext uri="{FF2B5EF4-FFF2-40B4-BE49-F238E27FC236}">
                <a16:creationId xmlns:a16="http://schemas.microsoft.com/office/drawing/2014/main" id="{4FB59AA6-4DE1-4219-A132-30E977943DEF}"/>
              </a:ext>
            </a:extLst>
          </p:cNvPr>
          <p:cNvSpPr txBox="1"/>
          <p:nvPr/>
        </p:nvSpPr>
        <p:spPr>
          <a:xfrm>
            <a:off x="2697146" y="3376900"/>
            <a:ext cx="2720544" cy="707886"/>
          </a:xfrm>
          <a:prstGeom prst="rect">
            <a:avLst/>
          </a:prstGeom>
          <a:noFill/>
        </p:spPr>
        <p:txBody>
          <a:bodyPr wrap="square">
            <a:spAutoFit/>
          </a:bodyPr>
          <a:lstStyle/>
          <a:p>
            <a:pPr algn="r"/>
            <a:r>
              <a:rPr lang="en-GB" sz="2000" dirty="0">
                <a:solidFill>
                  <a:srgbClr val="FF0000"/>
                </a:solidFill>
                <a:cs typeface="Arial"/>
              </a:rPr>
              <a:t>Creative Commons logo,</a:t>
            </a:r>
          </a:p>
          <a:p>
            <a:pPr algn="r"/>
            <a:r>
              <a:rPr lang="en-GB" sz="2000" dirty="0">
                <a:solidFill>
                  <a:srgbClr val="FF0000"/>
                </a:solidFill>
                <a:cs typeface="Arial"/>
              </a:rPr>
              <a:t>few journals use it</a:t>
            </a:r>
          </a:p>
        </p:txBody>
      </p:sp>
      <p:cxnSp>
        <p:nvCxnSpPr>
          <p:cNvPr id="13" name="Connector de fletxa recta 12">
            <a:extLst>
              <a:ext uri="{FF2B5EF4-FFF2-40B4-BE49-F238E27FC236}">
                <a16:creationId xmlns:a16="http://schemas.microsoft.com/office/drawing/2014/main" id="{1B0BEDB4-B7C2-4F47-B4C0-D25490A6C919}"/>
              </a:ext>
            </a:extLst>
          </p:cNvPr>
          <p:cNvCxnSpPr>
            <a:cxnSpLocks/>
          </p:cNvCxnSpPr>
          <p:nvPr/>
        </p:nvCxnSpPr>
        <p:spPr>
          <a:xfrm flipH="1" flipV="1">
            <a:off x="5245768" y="2923707"/>
            <a:ext cx="566892" cy="1492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QuadreDeText 13">
            <a:extLst>
              <a:ext uri="{FF2B5EF4-FFF2-40B4-BE49-F238E27FC236}">
                <a16:creationId xmlns:a16="http://schemas.microsoft.com/office/drawing/2014/main" id="{1841BB70-287C-4BBA-A0F6-7BE430EEAAA2}"/>
              </a:ext>
            </a:extLst>
          </p:cNvPr>
          <p:cNvSpPr txBox="1"/>
          <p:nvPr/>
        </p:nvSpPr>
        <p:spPr>
          <a:xfrm>
            <a:off x="186474" y="2710731"/>
            <a:ext cx="5160657" cy="707886"/>
          </a:xfrm>
          <a:prstGeom prst="rect">
            <a:avLst/>
          </a:prstGeom>
          <a:noFill/>
        </p:spPr>
        <p:txBody>
          <a:bodyPr wrap="square">
            <a:spAutoFit/>
          </a:bodyPr>
          <a:lstStyle/>
          <a:p>
            <a:pPr algn="r"/>
            <a:r>
              <a:rPr lang="en-GB" sz="2000" dirty="0">
                <a:solidFill>
                  <a:srgbClr val="FF0000"/>
                </a:solidFill>
                <a:cs typeface="Arial"/>
              </a:rPr>
              <a:t>Copyright symbol,</a:t>
            </a:r>
          </a:p>
          <a:p>
            <a:r>
              <a:rPr lang="en-GB" sz="2000" dirty="0">
                <a:solidFill>
                  <a:srgbClr val="FF0000"/>
                </a:solidFill>
                <a:cs typeface="Arial"/>
              </a:rPr>
              <a:t>it is OK to use for works with Creative Commons </a:t>
            </a:r>
          </a:p>
        </p:txBody>
      </p:sp>
      <p:cxnSp>
        <p:nvCxnSpPr>
          <p:cNvPr id="22" name="Connector de fletxa recta 21">
            <a:extLst>
              <a:ext uri="{FF2B5EF4-FFF2-40B4-BE49-F238E27FC236}">
                <a16:creationId xmlns:a16="http://schemas.microsoft.com/office/drawing/2014/main" id="{B3D7CC3E-4581-48ED-9B56-B841CF1EA48B}"/>
              </a:ext>
            </a:extLst>
          </p:cNvPr>
          <p:cNvCxnSpPr>
            <a:cxnSpLocks/>
          </p:cNvCxnSpPr>
          <p:nvPr/>
        </p:nvCxnSpPr>
        <p:spPr>
          <a:xfrm flipV="1">
            <a:off x="5245768" y="4151352"/>
            <a:ext cx="1201395" cy="4086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QuadreDeText 23">
            <a:extLst>
              <a:ext uri="{FF2B5EF4-FFF2-40B4-BE49-F238E27FC236}">
                <a16:creationId xmlns:a16="http://schemas.microsoft.com/office/drawing/2014/main" id="{98B46BE6-6B94-4E0C-A7C1-D78FDCC67DF7}"/>
              </a:ext>
            </a:extLst>
          </p:cNvPr>
          <p:cNvSpPr txBox="1"/>
          <p:nvPr/>
        </p:nvSpPr>
        <p:spPr>
          <a:xfrm>
            <a:off x="2129588" y="4350845"/>
            <a:ext cx="3116179" cy="400110"/>
          </a:xfrm>
          <a:prstGeom prst="rect">
            <a:avLst/>
          </a:prstGeom>
          <a:noFill/>
        </p:spPr>
        <p:txBody>
          <a:bodyPr wrap="square">
            <a:spAutoFit/>
          </a:bodyPr>
          <a:lstStyle/>
          <a:p>
            <a:pPr algn="r"/>
            <a:r>
              <a:rPr lang="en-GB" sz="2000" dirty="0">
                <a:solidFill>
                  <a:srgbClr val="FF0000"/>
                </a:solidFill>
                <a:cs typeface="Arial"/>
              </a:rPr>
              <a:t>To save time in copyediting</a:t>
            </a:r>
          </a:p>
        </p:txBody>
      </p:sp>
    </p:spTree>
    <p:extLst>
      <p:ext uri="{BB962C8B-B14F-4D97-AF65-F5344CB8AC3E}">
        <p14:creationId xmlns:p14="http://schemas.microsoft.com/office/powerpoint/2010/main" val="1965052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1335894" y="1118178"/>
            <a:ext cx="970909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ea typeface="Calibri"/>
                <a:cs typeface="Calibri"/>
              </a:rPr>
              <a:t>Where should the copyright policy be? – Article PDF</a:t>
            </a:r>
            <a:endParaRPr lang="en-GB" b="1" noProof="0" dirty="0"/>
          </a:p>
        </p:txBody>
      </p:sp>
      <p:sp>
        <p:nvSpPr>
          <p:cNvPr id="5" name="QuadreDeText 4">
            <a:extLst>
              <a:ext uri="{FF2B5EF4-FFF2-40B4-BE49-F238E27FC236}">
                <a16:creationId xmlns:a16="http://schemas.microsoft.com/office/drawing/2014/main" id="{B214D4CB-C9B4-43EE-960A-8D187A0F93CD}"/>
              </a:ext>
            </a:extLst>
          </p:cNvPr>
          <p:cNvSpPr txBox="1"/>
          <p:nvPr/>
        </p:nvSpPr>
        <p:spPr>
          <a:xfrm>
            <a:off x="1012812" y="1951267"/>
            <a:ext cx="616294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u="sng" dirty="0">
                <a:cs typeface="Arial"/>
              </a:rPr>
              <a:t>License</a:t>
            </a:r>
          </a:p>
          <a:p>
            <a:endParaRPr lang="en-GB" sz="3200" dirty="0">
              <a:cs typeface="Arial"/>
            </a:endParaRPr>
          </a:p>
          <a:p>
            <a:r>
              <a:rPr lang="ca-ES" sz="2800" dirty="0">
                <a:cs typeface="Arial"/>
              </a:rPr>
              <a:t>CC-BY-NC</a:t>
            </a:r>
          </a:p>
          <a:p>
            <a:endParaRPr lang="en-GB" sz="2800" dirty="0">
              <a:cs typeface="Arial"/>
            </a:endParaRPr>
          </a:p>
        </p:txBody>
      </p:sp>
      <p:pic>
        <p:nvPicPr>
          <p:cNvPr id="6" name="Imatge 5">
            <a:extLst>
              <a:ext uri="{FF2B5EF4-FFF2-40B4-BE49-F238E27FC236}">
                <a16:creationId xmlns:a16="http://schemas.microsoft.com/office/drawing/2014/main" id="{1AB56189-A52F-45F4-B7EF-ED668DB2BBED}"/>
              </a:ext>
            </a:extLst>
          </p:cNvPr>
          <p:cNvPicPr>
            <a:picLocks noChangeAspect="1"/>
          </p:cNvPicPr>
          <p:nvPr/>
        </p:nvPicPr>
        <p:blipFill>
          <a:blip r:embed="rId2"/>
          <a:stretch>
            <a:fillRect/>
          </a:stretch>
        </p:blipFill>
        <p:spPr>
          <a:xfrm>
            <a:off x="3214247" y="2763061"/>
            <a:ext cx="2012830" cy="315403"/>
          </a:xfrm>
          <a:prstGeom prst="rect">
            <a:avLst/>
          </a:prstGeom>
        </p:spPr>
      </p:pic>
      <p:pic>
        <p:nvPicPr>
          <p:cNvPr id="8" name="Imatge 7" descr="Imatge que conté text, captura de pantalla, programari, Icona d&amp;#39;ordinador&#10;&#10;Descripció generada automàticament">
            <a:extLst>
              <a:ext uri="{FF2B5EF4-FFF2-40B4-BE49-F238E27FC236}">
                <a16:creationId xmlns:a16="http://schemas.microsoft.com/office/drawing/2014/main" id="{2369EB6C-0944-4EF8-9A75-0552D15A2F28}"/>
              </a:ext>
            </a:extLst>
          </p:cNvPr>
          <p:cNvPicPr>
            <a:picLocks noChangeAspect="1"/>
          </p:cNvPicPr>
          <p:nvPr/>
        </p:nvPicPr>
        <p:blipFill>
          <a:blip r:embed="rId3"/>
          <a:srcRect l="47526" t="63277" r="32380" b="24294"/>
          <a:stretch/>
        </p:blipFill>
        <p:spPr>
          <a:xfrm>
            <a:off x="3363644" y="3519406"/>
            <a:ext cx="1461276" cy="800122"/>
          </a:xfrm>
          <a:prstGeom prst="rect">
            <a:avLst/>
          </a:prstGeom>
        </p:spPr>
      </p:pic>
      <p:sp>
        <p:nvSpPr>
          <p:cNvPr id="9" name="QuadreDeText 8">
            <a:extLst>
              <a:ext uri="{FF2B5EF4-FFF2-40B4-BE49-F238E27FC236}">
                <a16:creationId xmlns:a16="http://schemas.microsoft.com/office/drawing/2014/main" id="{87ED1281-D81D-484B-A11B-BA59505A9234}"/>
              </a:ext>
            </a:extLst>
          </p:cNvPr>
          <p:cNvSpPr txBox="1"/>
          <p:nvPr/>
        </p:nvSpPr>
        <p:spPr>
          <a:xfrm>
            <a:off x="6259097" y="2520652"/>
            <a:ext cx="593290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a-ES" sz="2000" dirty="0">
                <a:cs typeface="Arial"/>
              </a:rPr>
              <a:t>Llicència </a:t>
            </a:r>
            <a:r>
              <a:rPr lang="ca-ES" sz="2000" dirty="0" err="1">
                <a:cs typeface="Arial"/>
              </a:rPr>
              <a:t>Creative</a:t>
            </a:r>
            <a:r>
              <a:rPr lang="ca-ES" sz="2000" dirty="0">
                <a:cs typeface="Arial"/>
              </a:rPr>
              <a:t> </a:t>
            </a:r>
            <a:r>
              <a:rPr lang="ca-ES" sz="2000" dirty="0" err="1">
                <a:cs typeface="Arial"/>
              </a:rPr>
              <a:t>Commons</a:t>
            </a:r>
            <a:r>
              <a:rPr lang="ca-ES" sz="2000" dirty="0">
                <a:cs typeface="Arial"/>
              </a:rPr>
              <a:t> Atribució, </a:t>
            </a:r>
            <a:r>
              <a:rPr lang="ca-ES" sz="2000" dirty="0">
                <a:cs typeface="Arial"/>
                <a:hlinkClick r:id="rId4"/>
              </a:rPr>
              <a:t>CC-BY 4.0.</a:t>
            </a:r>
            <a:endParaRPr lang="ca-ES" sz="2000" dirty="0">
              <a:cs typeface="Arial"/>
            </a:endParaRPr>
          </a:p>
        </p:txBody>
      </p:sp>
      <p:sp>
        <p:nvSpPr>
          <p:cNvPr id="10" name="QuadreDeText 9">
            <a:extLst>
              <a:ext uri="{FF2B5EF4-FFF2-40B4-BE49-F238E27FC236}">
                <a16:creationId xmlns:a16="http://schemas.microsoft.com/office/drawing/2014/main" id="{742BFEC2-5B16-4EF6-A399-E53C84B13947}"/>
              </a:ext>
            </a:extLst>
          </p:cNvPr>
          <p:cNvSpPr txBox="1"/>
          <p:nvPr/>
        </p:nvSpPr>
        <p:spPr>
          <a:xfrm>
            <a:off x="5693944" y="3964070"/>
            <a:ext cx="6093994" cy="646331"/>
          </a:xfrm>
          <a:prstGeom prst="rect">
            <a:avLst/>
          </a:prstGeom>
          <a:noFill/>
        </p:spPr>
        <p:txBody>
          <a:bodyPr wrap="square">
            <a:spAutoFit/>
          </a:bodyPr>
          <a:lstStyle/>
          <a:p>
            <a:r>
              <a:rPr lang="ca-ES" b="0" i="0" dirty="0" err="1">
                <a:effectLst/>
                <a:latin typeface="Arial" panose="020B0604020202020204" pitchFamily="34" charset="0"/>
              </a:rPr>
              <a:t>Creative</a:t>
            </a:r>
            <a:r>
              <a:rPr lang="ca-ES" b="0" i="0" dirty="0">
                <a:effectLst/>
                <a:latin typeface="Arial" panose="020B0604020202020204" pitchFamily="34" charset="0"/>
              </a:rPr>
              <a:t> </a:t>
            </a:r>
            <a:r>
              <a:rPr lang="ca-ES" b="0" i="0" dirty="0" err="1">
                <a:effectLst/>
                <a:latin typeface="Arial" panose="020B0604020202020204" pitchFamily="34" charset="0"/>
              </a:rPr>
              <a:t>Commons</a:t>
            </a:r>
            <a:r>
              <a:rPr lang="ca-ES" b="0" i="0" dirty="0">
                <a:effectLst/>
                <a:latin typeface="Arial" panose="020B0604020202020204" pitchFamily="34" charset="0"/>
              </a:rPr>
              <a:t> CC BY-NC-ND 4.0 DEED</a:t>
            </a:r>
          </a:p>
          <a:p>
            <a:r>
              <a:rPr lang="ca-ES" b="0" i="0" dirty="0" err="1">
                <a:effectLst/>
                <a:latin typeface="Arial" panose="020B0604020202020204" pitchFamily="34" charset="0"/>
              </a:rPr>
              <a:t>Attribution-NonCommercial-NoDerivs</a:t>
            </a:r>
            <a:r>
              <a:rPr lang="ca-ES" b="0" i="0" dirty="0">
                <a:effectLst/>
                <a:latin typeface="Arial" panose="020B0604020202020204" pitchFamily="34" charset="0"/>
              </a:rPr>
              <a:t> 4.0 International</a:t>
            </a:r>
            <a:endParaRPr lang="ca-ES" dirty="0"/>
          </a:p>
        </p:txBody>
      </p:sp>
      <p:sp>
        <p:nvSpPr>
          <p:cNvPr id="11" name="QuadreDeText 10">
            <a:extLst>
              <a:ext uri="{FF2B5EF4-FFF2-40B4-BE49-F238E27FC236}">
                <a16:creationId xmlns:a16="http://schemas.microsoft.com/office/drawing/2014/main" id="{5C43A077-809D-4D5B-82A4-15DFE9BE7ED3}"/>
              </a:ext>
            </a:extLst>
          </p:cNvPr>
          <p:cNvSpPr txBox="1"/>
          <p:nvPr/>
        </p:nvSpPr>
        <p:spPr>
          <a:xfrm>
            <a:off x="1603207" y="6324418"/>
            <a:ext cx="6093994" cy="369332"/>
          </a:xfrm>
          <a:prstGeom prst="rect">
            <a:avLst/>
          </a:prstGeom>
          <a:noFill/>
        </p:spPr>
        <p:txBody>
          <a:bodyPr wrap="square">
            <a:spAutoFit/>
          </a:bodyPr>
          <a:lstStyle/>
          <a:p>
            <a:r>
              <a:rPr lang="ca-ES" dirty="0">
                <a:hlinkClick r:id="rId5"/>
              </a:rPr>
              <a:t>https://creativecommons.org/share-your-work/cclicenses/</a:t>
            </a:r>
            <a:r>
              <a:rPr lang="ca-ES" dirty="0"/>
              <a:t> </a:t>
            </a:r>
          </a:p>
        </p:txBody>
      </p:sp>
    </p:spTree>
    <p:extLst>
      <p:ext uri="{BB962C8B-B14F-4D97-AF65-F5344CB8AC3E}">
        <p14:creationId xmlns:p14="http://schemas.microsoft.com/office/powerpoint/2010/main" val="1967698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1335894" y="1118178"/>
            <a:ext cx="970909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ea typeface="Calibri"/>
                <a:cs typeface="Calibri"/>
              </a:rPr>
              <a:t>Where should the copyright policy be? – Article PDF</a:t>
            </a:r>
            <a:endParaRPr lang="en-GB" b="1" noProof="0" dirty="0"/>
          </a:p>
        </p:txBody>
      </p:sp>
      <p:sp>
        <p:nvSpPr>
          <p:cNvPr id="5" name="QuadreDeText 4">
            <a:extLst>
              <a:ext uri="{FF2B5EF4-FFF2-40B4-BE49-F238E27FC236}">
                <a16:creationId xmlns:a16="http://schemas.microsoft.com/office/drawing/2014/main" id="{B214D4CB-C9B4-43EE-960A-8D187A0F93CD}"/>
              </a:ext>
            </a:extLst>
          </p:cNvPr>
          <p:cNvSpPr txBox="1"/>
          <p:nvPr/>
        </p:nvSpPr>
        <p:spPr>
          <a:xfrm>
            <a:off x="1012812" y="1951267"/>
            <a:ext cx="252633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u="sng" dirty="0">
                <a:cs typeface="Arial"/>
              </a:rPr>
              <a:t>License</a:t>
            </a:r>
          </a:p>
          <a:p>
            <a:endParaRPr lang="en-GB" sz="3200" dirty="0">
              <a:cs typeface="Arial"/>
            </a:endParaRPr>
          </a:p>
          <a:p>
            <a:r>
              <a:rPr lang="ca-ES" sz="2800" dirty="0">
                <a:cs typeface="Arial"/>
              </a:rPr>
              <a:t>CC-BY-NC</a:t>
            </a:r>
          </a:p>
          <a:p>
            <a:endParaRPr lang="en-GB" sz="2800" dirty="0">
              <a:cs typeface="Arial"/>
            </a:endParaRPr>
          </a:p>
        </p:txBody>
      </p:sp>
      <p:pic>
        <p:nvPicPr>
          <p:cNvPr id="6" name="Imatge 5">
            <a:extLst>
              <a:ext uri="{FF2B5EF4-FFF2-40B4-BE49-F238E27FC236}">
                <a16:creationId xmlns:a16="http://schemas.microsoft.com/office/drawing/2014/main" id="{1AB56189-A52F-45F4-B7EF-ED668DB2BBED}"/>
              </a:ext>
            </a:extLst>
          </p:cNvPr>
          <p:cNvPicPr>
            <a:picLocks noChangeAspect="1"/>
          </p:cNvPicPr>
          <p:nvPr/>
        </p:nvPicPr>
        <p:blipFill>
          <a:blip r:embed="rId2"/>
          <a:stretch>
            <a:fillRect/>
          </a:stretch>
        </p:blipFill>
        <p:spPr>
          <a:xfrm>
            <a:off x="3002058" y="3185535"/>
            <a:ext cx="2012830" cy="315403"/>
          </a:xfrm>
          <a:prstGeom prst="rect">
            <a:avLst/>
          </a:prstGeom>
        </p:spPr>
      </p:pic>
      <p:pic>
        <p:nvPicPr>
          <p:cNvPr id="8" name="Imatge 7" descr="Imatge que conté text, captura de pantalla, programari, Icona d&amp;#39;ordinador&#10;&#10;Descripció generada automàticament">
            <a:extLst>
              <a:ext uri="{FF2B5EF4-FFF2-40B4-BE49-F238E27FC236}">
                <a16:creationId xmlns:a16="http://schemas.microsoft.com/office/drawing/2014/main" id="{2369EB6C-0944-4EF8-9A75-0552D15A2F28}"/>
              </a:ext>
            </a:extLst>
          </p:cNvPr>
          <p:cNvPicPr>
            <a:picLocks noChangeAspect="1"/>
          </p:cNvPicPr>
          <p:nvPr/>
        </p:nvPicPr>
        <p:blipFill>
          <a:blip r:embed="rId3"/>
          <a:srcRect l="47526" t="63277" r="32380" b="24294"/>
          <a:stretch/>
        </p:blipFill>
        <p:spPr>
          <a:xfrm>
            <a:off x="3363643" y="3562769"/>
            <a:ext cx="1461276" cy="800122"/>
          </a:xfrm>
          <a:prstGeom prst="rect">
            <a:avLst/>
          </a:prstGeom>
        </p:spPr>
      </p:pic>
      <p:sp>
        <p:nvSpPr>
          <p:cNvPr id="9" name="QuadreDeText 8">
            <a:extLst>
              <a:ext uri="{FF2B5EF4-FFF2-40B4-BE49-F238E27FC236}">
                <a16:creationId xmlns:a16="http://schemas.microsoft.com/office/drawing/2014/main" id="{87ED1281-D81D-484B-A11B-BA59505A9234}"/>
              </a:ext>
            </a:extLst>
          </p:cNvPr>
          <p:cNvSpPr txBox="1"/>
          <p:nvPr/>
        </p:nvSpPr>
        <p:spPr>
          <a:xfrm>
            <a:off x="5528395" y="3308606"/>
            <a:ext cx="593290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a-ES" sz="2000" dirty="0" err="1">
                <a:cs typeface="Arial"/>
              </a:rPr>
              <a:t>Creative</a:t>
            </a:r>
            <a:r>
              <a:rPr lang="ca-ES" sz="2000" dirty="0">
                <a:cs typeface="Arial"/>
              </a:rPr>
              <a:t> </a:t>
            </a:r>
            <a:r>
              <a:rPr lang="ca-ES" sz="2000" dirty="0" err="1">
                <a:cs typeface="Arial"/>
              </a:rPr>
              <a:t>Commons</a:t>
            </a:r>
            <a:r>
              <a:rPr lang="ca-ES" sz="2000" dirty="0">
                <a:cs typeface="Arial"/>
              </a:rPr>
              <a:t> </a:t>
            </a:r>
            <a:r>
              <a:rPr lang="ca-ES" sz="2000" dirty="0" err="1">
                <a:cs typeface="Arial"/>
              </a:rPr>
              <a:t>License</a:t>
            </a:r>
            <a:r>
              <a:rPr lang="ca-ES" sz="2000" dirty="0">
                <a:cs typeface="Arial"/>
              </a:rPr>
              <a:t> </a:t>
            </a:r>
            <a:r>
              <a:rPr lang="ca-ES" sz="2000" dirty="0" err="1">
                <a:cs typeface="Arial"/>
              </a:rPr>
              <a:t>Attribution</a:t>
            </a:r>
            <a:r>
              <a:rPr lang="ca-ES" sz="2000" dirty="0">
                <a:cs typeface="Arial"/>
              </a:rPr>
              <a:t>, </a:t>
            </a:r>
            <a:r>
              <a:rPr lang="ca-ES" sz="2000" dirty="0">
                <a:cs typeface="Arial"/>
                <a:hlinkClick r:id="rId4"/>
              </a:rPr>
              <a:t>CC-BY 4.0.</a:t>
            </a:r>
            <a:endParaRPr lang="ca-ES" sz="2000" dirty="0">
              <a:cs typeface="Arial"/>
            </a:endParaRPr>
          </a:p>
        </p:txBody>
      </p:sp>
      <p:sp>
        <p:nvSpPr>
          <p:cNvPr id="10" name="QuadreDeText 9">
            <a:extLst>
              <a:ext uri="{FF2B5EF4-FFF2-40B4-BE49-F238E27FC236}">
                <a16:creationId xmlns:a16="http://schemas.microsoft.com/office/drawing/2014/main" id="{742BFEC2-5B16-4EF6-A399-E53C84B13947}"/>
              </a:ext>
            </a:extLst>
          </p:cNvPr>
          <p:cNvSpPr txBox="1"/>
          <p:nvPr/>
        </p:nvSpPr>
        <p:spPr>
          <a:xfrm>
            <a:off x="5528395" y="1777679"/>
            <a:ext cx="6093994" cy="646331"/>
          </a:xfrm>
          <a:prstGeom prst="rect">
            <a:avLst/>
          </a:prstGeom>
          <a:noFill/>
        </p:spPr>
        <p:txBody>
          <a:bodyPr wrap="square">
            <a:spAutoFit/>
          </a:bodyPr>
          <a:lstStyle/>
          <a:p>
            <a:r>
              <a:rPr lang="ca-ES" b="0" i="0" dirty="0" err="1">
                <a:effectLst/>
                <a:latin typeface="Arial" panose="020B0604020202020204" pitchFamily="34" charset="0"/>
              </a:rPr>
              <a:t>Creative</a:t>
            </a:r>
            <a:r>
              <a:rPr lang="ca-ES" b="0" i="0" dirty="0">
                <a:effectLst/>
                <a:latin typeface="Arial" panose="020B0604020202020204" pitchFamily="34" charset="0"/>
              </a:rPr>
              <a:t> </a:t>
            </a:r>
            <a:r>
              <a:rPr lang="ca-ES" b="0" i="0" dirty="0" err="1">
                <a:effectLst/>
                <a:latin typeface="Arial" panose="020B0604020202020204" pitchFamily="34" charset="0"/>
              </a:rPr>
              <a:t>Commons</a:t>
            </a:r>
            <a:r>
              <a:rPr lang="ca-ES" b="0" i="0" dirty="0">
                <a:effectLst/>
                <a:latin typeface="Arial" panose="020B0604020202020204" pitchFamily="34" charset="0"/>
              </a:rPr>
              <a:t> CC BY-NC-ND 4.0 DEED</a:t>
            </a:r>
          </a:p>
          <a:p>
            <a:r>
              <a:rPr lang="ca-ES" b="0" i="0" dirty="0" err="1">
                <a:effectLst/>
                <a:latin typeface="Arial" panose="020B0604020202020204" pitchFamily="34" charset="0"/>
              </a:rPr>
              <a:t>Attribution-NonCommercial-NoDerivs</a:t>
            </a:r>
            <a:r>
              <a:rPr lang="ca-ES" b="0" i="0" dirty="0">
                <a:effectLst/>
                <a:latin typeface="Arial" panose="020B0604020202020204" pitchFamily="34" charset="0"/>
              </a:rPr>
              <a:t> 4.0 International</a:t>
            </a:r>
            <a:endParaRPr lang="ca-ES" dirty="0"/>
          </a:p>
        </p:txBody>
      </p:sp>
      <p:sp>
        <p:nvSpPr>
          <p:cNvPr id="11" name="QuadreDeText 10">
            <a:extLst>
              <a:ext uri="{FF2B5EF4-FFF2-40B4-BE49-F238E27FC236}">
                <a16:creationId xmlns:a16="http://schemas.microsoft.com/office/drawing/2014/main" id="{5C43A077-809D-4D5B-82A4-15DFE9BE7ED3}"/>
              </a:ext>
            </a:extLst>
          </p:cNvPr>
          <p:cNvSpPr txBox="1"/>
          <p:nvPr/>
        </p:nvSpPr>
        <p:spPr>
          <a:xfrm>
            <a:off x="66990" y="5781591"/>
            <a:ext cx="6093994" cy="369332"/>
          </a:xfrm>
          <a:prstGeom prst="rect">
            <a:avLst/>
          </a:prstGeom>
          <a:noFill/>
        </p:spPr>
        <p:txBody>
          <a:bodyPr wrap="square">
            <a:spAutoFit/>
          </a:bodyPr>
          <a:lstStyle/>
          <a:p>
            <a:r>
              <a:rPr lang="ca-ES" dirty="0">
                <a:hlinkClick r:id="rId5"/>
              </a:rPr>
              <a:t>https://creativecommons.org/share-your-work/cclicenses/</a:t>
            </a:r>
            <a:r>
              <a:rPr lang="ca-ES" dirty="0"/>
              <a:t> </a:t>
            </a:r>
          </a:p>
        </p:txBody>
      </p:sp>
      <p:cxnSp>
        <p:nvCxnSpPr>
          <p:cNvPr id="12" name="Connector de fletxa recta 11">
            <a:extLst>
              <a:ext uri="{FF2B5EF4-FFF2-40B4-BE49-F238E27FC236}">
                <a16:creationId xmlns:a16="http://schemas.microsoft.com/office/drawing/2014/main" id="{A4EA6215-180C-4933-9B7D-67FB4401400A}"/>
              </a:ext>
            </a:extLst>
          </p:cNvPr>
          <p:cNvCxnSpPr>
            <a:cxnSpLocks/>
          </p:cNvCxnSpPr>
          <p:nvPr/>
        </p:nvCxnSpPr>
        <p:spPr>
          <a:xfrm flipV="1">
            <a:off x="1455821" y="3370161"/>
            <a:ext cx="147386" cy="3475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QuadreDeText 12">
            <a:extLst>
              <a:ext uri="{FF2B5EF4-FFF2-40B4-BE49-F238E27FC236}">
                <a16:creationId xmlns:a16="http://schemas.microsoft.com/office/drawing/2014/main" id="{C97EF2A8-31C2-45C4-BC1F-578DD2983C5A}"/>
              </a:ext>
            </a:extLst>
          </p:cNvPr>
          <p:cNvSpPr txBox="1"/>
          <p:nvPr/>
        </p:nvSpPr>
        <p:spPr>
          <a:xfrm>
            <a:off x="404062" y="3758707"/>
            <a:ext cx="1560208" cy="400110"/>
          </a:xfrm>
          <a:prstGeom prst="rect">
            <a:avLst/>
          </a:prstGeom>
          <a:noFill/>
        </p:spPr>
        <p:txBody>
          <a:bodyPr wrap="square">
            <a:spAutoFit/>
          </a:bodyPr>
          <a:lstStyle/>
          <a:p>
            <a:pPr algn="r"/>
            <a:r>
              <a:rPr lang="en-GB" sz="2000" dirty="0">
                <a:solidFill>
                  <a:srgbClr val="FF0000"/>
                </a:solidFill>
                <a:cs typeface="Arial"/>
              </a:rPr>
              <a:t>Short is OK</a:t>
            </a:r>
          </a:p>
        </p:txBody>
      </p:sp>
      <p:cxnSp>
        <p:nvCxnSpPr>
          <p:cNvPr id="14" name="Connector de fletxa recta 13">
            <a:extLst>
              <a:ext uri="{FF2B5EF4-FFF2-40B4-BE49-F238E27FC236}">
                <a16:creationId xmlns:a16="http://schemas.microsoft.com/office/drawing/2014/main" id="{F3F8CD42-C8C4-4EAA-A31C-1A38C31E5CDA}"/>
              </a:ext>
            </a:extLst>
          </p:cNvPr>
          <p:cNvCxnSpPr>
            <a:cxnSpLocks/>
          </p:cNvCxnSpPr>
          <p:nvPr/>
        </p:nvCxnSpPr>
        <p:spPr>
          <a:xfrm flipV="1">
            <a:off x="3635299" y="4458743"/>
            <a:ext cx="147386" cy="3475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QuadreDeText 14">
            <a:extLst>
              <a:ext uri="{FF2B5EF4-FFF2-40B4-BE49-F238E27FC236}">
                <a16:creationId xmlns:a16="http://schemas.microsoft.com/office/drawing/2014/main" id="{E3878D0C-2D41-44FA-AD75-5BB772DA4C44}"/>
              </a:ext>
            </a:extLst>
          </p:cNvPr>
          <p:cNvSpPr txBox="1"/>
          <p:nvPr/>
        </p:nvSpPr>
        <p:spPr>
          <a:xfrm>
            <a:off x="2372130" y="4632541"/>
            <a:ext cx="2526337" cy="1015663"/>
          </a:xfrm>
          <a:prstGeom prst="rect">
            <a:avLst/>
          </a:prstGeom>
          <a:noFill/>
        </p:spPr>
        <p:txBody>
          <a:bodyPr wrap="square">
            <a:spAutoFit/>
          </a:bodyPr>
          <a:lstStyle/>
          <a:p>
            <a:r>
              <a:rPr lang="en-GB" sz="2000" dirty="0">
                <a:solidFill>
                  <a:srgbClr val="FF0000"/>
                </a:solidFill>
                <a:cs typeface="Arial"/>
              </a:rPr>
              <a:t>Logos,</a:t>
            </a:r>
          </a:p>
          <a:p>
            <a:r>
              <a:rPr lang="en-GB" sz="2000" dirty="0">
                <a:solidFill>
                  <a:srgbClr val="FF0000"/>
                </a:solidFill>
                <a:cs typeface="Arial"/>
              </a:rPr>
              <a:t>or logos + links</a:t>
            </a:r>
          </a:p>
          <a:p>
            <a:r>
              <a:rPr lang="en-GB" sz="2000" dirty="0">
                <a:solidFill>
                  <a:srgbClr val="FF0000"/>
                </a:solidFill>
                <a:cs typeface="Arial"/>
              </a:rPr>
              <a:t>or logos + links+ text</a:t>
            </a:r>
          </a:p>
        </p:txBody>
      </p:sp>
      <p:pic>
        <p:nvPicPr>
          <p:cNvPr id="7" name="Imatge 6">
            <a:extLst>
              <a:ext uri="{FF2B5EF4-FFF2-40B4-BE49-F238E27FC236}">
                <a16:creationId xmlns:a16="http://schemas.microsoft.com/office/drawing/2014/main" id="{38D5DF40-709F-4083-A051-4482E22DD4EE}"/>
              </a:ext>
            </a:extLst>
          </p:cNvPr>
          <p:cNvPicPr>
            <a:picLocks noChangeAspect="1"/>
          </p:cNvPicPr>
          <p:nvPr/>
        </p:nvPicPr>
        <p:blipFill>
          <a:blip r:embed="rId6"/>
          <a:stretch>
            <a:fillRect/>
          </a:stretch>
        </p:blipFill>
        <p:spPr>
          <a:xfrm>
            <a:off x="3205141" y="2298053"/>
            <a:ext cx="1778281" cy="773165"/>
          </a:xfrm>
          <a:prstGeom prst="rect">
            <a:avLst/>
          </a:prstGeom>
        </p:spPr>
      </p:pic>
      <p:cxnSp>
        <p:nvCxnSpPr>
          <p:cNvPr id="16" name="Connector de fletxa recta 15">
            <a:extLst>
              <a:ext uri="{FF2B5EF4-FFF2-40B4-BE49-F238E27FC236}">
                <a16:creationId xmlns:a16="http://schemas.microsoft.com/office/drawing/2014/main" id="{9F7C87A4-DFBE-4A65-AE3D-C4C9558EC0C6}"/>
              </a:ext>
            </a:extLst>
          </p:cNvPr>
          <p:cNvCxnSpPr>
            <a:cxnSpLocks/>
          </p:cNvCxnSpPr>
          <p:nvPr/>
        </p:nvCxnSpPr>
        <p:spPr>
          <a:xfrm>
            <a:off x="9630007" y="2353016"/>
            <a:ext cx="106433" cy="3941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QuadreDeText 18">
            <a:extLst>
              <a:ext uri="{FF2B5EF4-FFF2-40B4-BE49-F238E27FC236}">
                <a16:creationId xmlns:a16="http://schemas.microsoft.com/office/drawing/2014/main" id="{439FBEEB-BE91-4B4C-8FE4-C370644D413A}"/>
              </a:ext>
            </a:extLst>
          </p:cNvPr>
          <p:cNvSpPr txBox="1"/>
          <p:nvPr/>
        </p:nvSpPr>
        <p:spPr>
          <a:xfrm>
            <a:off x="8180976" y="2682186"/>
            <a:ext cx="3441413" cy="400110"/>
          </a:xfrm>
          <a:prstGeom prst="rect">
            <a:avLst/>
          </a:prstGeom>
          <a:noFill/>
        </p:spPr>
        <p:txBody>
          <a:bodyPr wrap="square">
            <a:spAutoFit/>
          </a:bodyPr>
          <a:lstStyle/>
          <a:p>
            <a:pPr algn="r"/>
            <a:r>
              <a:rPr lang="en-GB" sz="2000" dirty="0">
                <a:solidFill>
                  <a:srgbClr val="FF0000"/>
                </a:solidFill>
                <a:cs typeface="Arial"/>
              </a:rPr>
              <a:t>The current CC version is 4.0</a:t>
            </a:r>
          </a:p>
        </p:txBody>
      </p:sp>
      <p:cxnSp>
        <p:nvCxnSpPr>
          <p:cNvPr id="20" name="Connector de fletxa recta 19">
            <a:extLst>
              <a:ext uri="{FF2B5EF4-FFF2-40B4-BE49-F238E27FC236}">
                <a16:creationId xmlns:a16="http://schemas.microsoft.com/office/drawing/2014/main" id="{EA983585-F2E1-441A-B120-EA3ABAB7A112}"/>
              </a:ext>
            </a:extLst>
          </p:cNvPr>
          <p:cNvCxnSpPr>
            <a:cxnSpLocks/>
          </p:cNvCxnSpPr>
          <p:nvPr/>
        </p:nvCxnSpPr>
        <p:spPr>
          <a:xfrm>
            <a:off x="10050311" y="3708716"/>
            <a:ext cx="0" cy="4379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QuadreDeText 20">
            <a:extLst>
              <a:ext uri="{FF2B5EF4-FFF2-40B4-BE49-F238E27FC236}">
                <a16:creationId xmlns:a16="http://schemas.microsoft.com/office/drawing/2014/main" id="{432A9730-172E-4FEF-8029-8C9D9F7E3534}"/>
              </a:ext>
            </a:extLst>
          </p:cNvPr>
          <p:cNvSpPr txBox="1"/>
          <p:nvPr/>
        </p:nvSpPr>
        <p:spPr>
          <a:xfrm>
            <a:off x="6330362" y="3990697"/>
            <a:ext cx="4737504" cy="707886"/>
          </a:xfrm>
          <a:prstGeom prst="rect">
            <a:avLst/>
          </a:prstGeom>
          <a:noFill/>
        </p:spPr>
        <p:txBody>
          <a:bodyPr wrap="square">
            <a:spAutoFit/>
          </a:bodyPr>
          <a:lstStyle/>
          <a:p>
            <a:pPr algn="r"/>
            <a:r>
              <a:rPr lang="en-GB" sz="2000" dirty="0">
                <a:solidFill>
                  <a:srgbClr val="FF0000"/>
                </a:solidFill>
                <a:cs typeface="Arial"/>
              </a:rPr>
              <a:t>Provide the specific link of the license,</a:t>
            </a:r>
          </a:p>
          <a:p>
            <a:pPr algn="r"/>
            <a:r>
              <a:rPr lang="en-GB" sz="2000" dirty="0">
                <a:solidFill>
                  <a:srgbClr val="FF0000"/>
                </a:solidFill>
                <a:cs typeface="Arial"/>
              </a:rPr>
              <a:t>the canonical link in </a:t>
            </a:r>
            <a:r>
              <a:rPr lang="en-GB" sz="2000" dirty="0" err="1">
                <a:solidFill>
                  <a:srgbClr val="FF0000"/>
                </a:solidFill>
                <a:cs typeface="Arial"/>
              </a:rPr>
              <a:t>english</a:t>
            </a:r>
            <a:r>
              <a:rPr lang="en-GB" sz="2000" dirty="0">
                <a:solidFill>
                  <a:srgbClr val="FF0000"/>
                </a:solidFill>
                <a:cs typeface="Arial"/>
              </a:rPr>
              <a:t> </a:t>
            </a:r>
          </a:p>
        </p:txBody>
      </p:sp>
      <p:sp>
        <p:nvSpPr>
          <p:cNvPr id="24" name="QuadreDeText 23">
            <a:extLst>
              <a:ext uri="{FF2B5EF4-FFF2-40B4-BE49-F238E27FC236}">
                <a16:creationId xmlns:a16="http://schemas.microsoft.com/office/drawing/2014/main" id="{52ECE0AA-B538-4B20-98F9-BDD7145B5299}"/>
              </a:ext>
            </a:extLst>
          </p:cNvPr>
          <p:cNvSpPr txBox="1"/>
          <p:nvPr/>
        </p:nvSpPr>
        <p:spPr>
          <a:xfrm>
            <a:off x="6330362" y="4683921"/>
            <a:ext cx="4737505" cy="369332"/>
          </a:xfrm>
          <a:prstGeom prst="rect">
            <a:avLst/>
          </a:prstGeom>
          <a:noFill/>
        </p:spPr>
        <p:txBody>
          <a:bodyPr wrap="square">
            <a:spAutoFit/>
          </a:bodyPr>
          <a:lstStyle/>
          <a:p>
            <a:r>
              <a:rPr lang="ca-ES" dirty="0">
                <a:hlinkClick r:id="rId4"/>
              </a:rPr>
              <a:t>https://creativecommons.org/licenses/by/4.0/</a:t>
            </a:r>
            <a:r>
              <a:rPr lang="ca-ES" dirty="0"/>
              <a:t> </a:t>
            </a:r>
          </a:p>
        </p:txBody>
      </p:sp>
      <p:sp>
        <p:nvSpPr>
          <p:cNvPr id="26" name="QuadreDeText 25">
            <a:extLst>
              <a:ext uri="{FF2B5EF4-FFF2-40B4-BE49-F238E27FC236}">
                <a16:creationId xmlns:a16="http://schemas.microsoft.com/office/drawing/2014/main" id="{E4B73E7C-9E1C-49D5-B4DF-B2C5ECB25316}"/>
              </a:ext>
            </a:extLst>
          </p:cNvPr>
          <p:cNvSpPr txBox="1"/>
          <p:nvPr/>
        </p:nvSpPr>
        <p:spPr>
          <a:xfrm>
            <a:off x="6396666" y="5423771"/>
            <a:ext cx="5397914" cy="369332"/>
          </a:xfrm>
          <a:prstGeom prst="rect">
            <a:avLst/>
          </a:prstGeom>
          <a:noFill/>
        </p:spPr>
        <p:txBody>
          <a:bodyPr wrap="square">
            <a:spAutoFit/>
          </a:bodyPr>
          <a:lstStyle/>
          <a:p>
            <a:r>
              <a:rPr lang="ca-ES" dirty="0">
                <a:hlinkClick r:id="rId7"/>
              </a:rPr>
              <a:t>https://creativecommons.org/licenses/by/4.0/deed.es</a:t>
            </a:r>
            <a:r>
              <a:rPr lang="ca-ES" dirty="0"/>
              <a:t> </a:t>
            </a:r>
          </a:p>
        </p:txBody>
      </p:sp>
      <p:sp>
        <p:nvSpPr>
          <p:cNvPr id="28" name="QuadreDeText 27">
            <a:extLst>
              <a:ext uri="{FF2B5EF4-FFF2-40B4-BE49-F238E27FC236}">
                <a16:creationId xmlns:a16="http://schemas.microsoft.com/office/drawing/2014/main" id="{E482948F-014A-4C51-A291-229FA8949A44}"/>
              </a:ext>
            </a:extLst>
          </p:cNvPr>
          <p:cNvSpPr txBox="1"/>
          <p:nvPr/>
        </p:nvSpPr>
        <p:spPr>
          <a:xfrm>
            <a:off x="7663617" y="5130870"/>
            <a:ext cx="2864013" cy="369332"/>
          </a:xfrm>
          <a:prstGeom prst="rect">
            <a:avLst/>
          </a:prstGeom>
          <a:noFill/>
        </p:spPr>
        <p:txBody>
          <a:bodyPr wrap="square">
            <a:spAutoFit/>
          </a:bodyPr>
          <a:lstStyle/>
          <a:p>
            <a:pPr algn="r"/>
            <a:r>
              <a:rPr lang="en-GB" dirty="0">
                <a:solidFill>
                  <a:srgbClr val="FF0000"/>
                </a:solidFill>
                <a:cs typeface="Arial"/>
              </a:rPr>
              <a:t>o</a:t>
            </a:r>
            <a:r>
              <a:rPr lang="en-GB" sz="1800" dirty="0">
                <a:solidFill>
                  <a:srgbClr val="FF0000"/>
                </a:solidFill>
                <a:cs typeface="Arial"/>
              </a:rPr>
              <a:t>r the link in your language</a:t>
            </a:r>
          </a:p>
        </p:txBody>
      </p:sp>
      <p:cxnSp>
        <p:nvCxnSpPr>
          <p:cNvPr id="29" name="Connector de fletxa recta 28">
            <a:extLst>
              <a:ext uri="{FF2B5EF4-FFF2-40B4-BE49-F238E27FC236}">
                <a16:creationId xmlns:a16="http://schemas.microsoft.com/office/drawing/2014/main" id="{CE9C326F-E9E8-4141-9D55-185C56ECF906}"/>
              </a:ext>
            </a:extLst>
          </p:cNvPr>
          <p:cNvCxnSpPr>
            <a:cxnSpLocks/>
          </p:cNvCxnSpPr>
          <p:nvPr/>
        </p:nvCxnSpPr>
        <p:spPr>
          <a:xfrm flipV="1">
            <a:off x="2827422" y="6102296"/>
            <a:ext cx="1" cy="2778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QuadreDeText 31">
            <a:extLst>
              <a:ext uri="{FF2B5EF4-FFF2-40B4-BE49-F238E27FC236}">
                <a16:creationId xmlns:a16="http://schemas.microsoft.com/office/drawing/2014/main" id="{D42B74C7-7EF4-44C9-AD56-C90DF2BF3F5F}"/>
              </a:ext>
            </a:extLst>
          </p:cNvPr>
          <p:cNvSpPr txBox="1"/>
          <p:nvPr/>
        </p:nvSpPr>
        <p:spPr>
          <a:xfrm>
            <a:off x="0" y="6364750"/>
            <a:ext cx="5450843" cy="369332"/>
          </a:xfrm>
          <a:prstGeom prst="rect">
            <a:avLst/>
          </a:prstGeom>
          <a:noFill/>
        </p:spPr>
        <p:txBody>
          <a:bodyPr wrap="square">
            <a:spAutoFit/>
          </a:bodyPr>
          <a:lstStyle/>
          <a:p>
            <a:pPr algn="r"/>
            <a:r>
              <a:rPr lang="en-GB" dirty="0">
                <a:solidFill>
                  <a:srgbClr val="FF0000"/>
                </a:solidFill>
                <a:cs typeface="Arial"/>
              </a:rPr>
              <a:t>The 6+1 Creative Commons license can be found here</a:t>
            </a:r>
            <a:endParaRPr lang="en-GB" sz="1800" dirty="0">
              <a:solidFill>
                <a:srgbClr val="FF0000"/>
              </a:solidFill>
              <a:cs typeface="Arial"/>
            </a:endParaRPr>
          </a:p>
        </p:txBody>
      </p:sp>
    </p:spTree>
    <p:extLst>
      <p:ext uri="{BB962C8B-B14F-4D97-AF65-F5344CB8AC3E}">
        <p14:creationId xmlns:p14="http://schemas.microsoft.com/office/powerpoint/2010/main" val="234316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1335894" y="1118178"/>
            <a:ext cx="970909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ea typeface="Calibri"/>
                <a:cs typeface="Calibri"/>
              </a:rPr>
              <a:t>Where should the copyright policy be? – Article PDF</a:t>
            </a:r>
            <a:endParaRPr lang="en-GB" b="1" noProof="0" dirty="0"/>
          </a:p>
        </p:txBody>
      </p:sp>
      <p:sp>
        <p:nvSpPr>
          <p:cNvPr id="5" name="QuadreDeText 4">
            <a:extLst>
              <a:ext uri="{FF2B5EF4-FFF2-40B4-BE49-F238E27FC236}">
                <a16:creationId xmlns:a16="http://schemas.microsoft.com/office/drawing/2014/main" id="{B214D4CB-C9B4-43EE-960A-8D187A0F93CD}"/>
              </a:ext>
            </a:extLst>
          </p:cNvPr>
          <p:cNvSpPr txBox="1"/>
          <p:nvPr/>
        </p:nvSpPr>
        <p:spPr>
          <a:xfrm>
            <a:off x="505736" y="1761181"/>
            <a:ext cx="61629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u="sng" dirty="0">
                <a:cs typeface="Arial"/>
              </a:rPr>
              <a:t>Examples</a:t>
            </a:r>
          </a:p>
        </p:txBody>
      </p:sp>
      <p:pic>
        <p:nvPicPr>
          <p:cNvPr id="4" name="Imatge 3">
            <a:extLst>
              <a:ext uri="{FF2B5EF4-FFF2-40B4-BE49-F238E27FC236}">
                <a16:creationId xmlns:a16="http://schemas.microsoft.com/office/drawing/2014/main" id="{A6D71887-F463-45A7-92E1-8ED6D63937E0}"/>
              </a:ext>
            </a:extLst>
          </p:cNvPr>
          <p:cNvPicPr>
            <a:picLocks noChangeAspect="1"/>
          </p:cNvPicPr>
          <p:nvPr/>
        </p:nvPicPr>
        <p:blipFill>
          <a:blip r:embed="rId2"/>
          <a:stretch>
            <a:fillRect/>
          </a:stretch>
        </p:blipFill>
        <p:spPr>
          <a:xfrm>
            <a:off x="6951575" y="1477002"/>
            <a:ext cx="4734689" cy="626436"/>
          </a:xfrm>
          <a:prstGeom prst="rect">
            <a:avLst/>
          </a:prstGeom>
        </p:spPr>
      </p:pic>
      <p:pic>
        <p:nvPicPr>
          <p:cNvPr id="13" name="Imatge 12">
            <a:extLst>
              <a:ext uri="{FF2B5EF4-FFF2-40B4-BE49-F238E27FC236}">
                <a16:creationId xmlns:a16="http://schemas.microsoft.com/office/drawing/2014/main" id="{498195B2-38B5-4A50-B5FC-F574BADA6635}"/>
              </a:ext>
            </a:extLst>
          </p:cNvPr>
          <p:cNvPicPr>
            <a:picLocks noChangeAspect="1"/>
          </p:cNvPicPr>
          <p:nvPr/>
        </p:nvPicPr>
        <p:blipFill>
          <a:blip r:embed="rId3"/>
          <a:stretch>
            <a:fillRect/>
          </a:stretch>
        </p:blipFill>
        <p:spPr>
          <a:xfrm>
            <a:off x="189813" y="3383861"/>
            <a:ext cx="10009524" cy="1123810"/>
          </a:xfrm>
          <a:prstGeom prst="rect">
            <a:avLst/>
          </a:prstGeom>
        </p:spPr>
      </p:pic>
      <p:pic>
        <p:nvPicPr>
          <p:cNvPr id="15" name="Imatge 14">
            <a:extLst>
              <a:ext uri="{FF2B5EF4-FFF2-40B4-BE49-F238E27FC236}">
                <a16:creationId xmlns:a16="http://schemas.microsoft.com/office/drawing/2014/main" id="{EA163FEF-4C1E-4CDF-BEA0-9B91CD15B004}"/>
              </a:ext>
            </a:extLst>
          </p:cNvPr>
          <p:cNvPicPr>
            <a:picLocks noChangeAspect="1"/>
          </p:cNvPicPr>
          <p:nvPr/>
        </p:nvPicPr>
        <p:blipFill>
          <a:blip r:embed="rId4"/>
          <a:stretch>
            <a:fillRect/>
          </a:stretch>
        </p:blipFill>
        <p:spPr>
          <a:xfrm>
            <a:off x="189813" y="4491796"/>
            <a:ext cx="8012078" cy="2396135"/>
          </a:xfrm>
          <a:prstGeom prst="rect">
            <a:avLst/>
          </a:prstGeom>
        </p:spPr>
      </p:pic>
      <p:pic>
        <p:nvPicPr>
          <p:cNvPr id="17" name="Imatge 16">
            <a:extLst>
              <a:ext uri="{FF2B5EF4-FFF2-40B4-BE49-F238E27FC236}">
                <a16:creationId xmlns:a16="http://schemas.microsoft.com/office/drawing/2014/main" id="{F637DCE9-D8CC-46E0-9D7D-E9C52B372BA4}"/>
              </a:ext>
            </a:extLst>
          </p:cNvPr>
          <p:cNvPicPr>
            <a:picLocks noChangeAspect="1"/>
          </p:cNvPicPr>
          <p:nvPr/>
        </p:nvPicPr>
        <p:blipFill>
          <a:blip r:embed="rId5"/>
          <a:stretch>
            <a:fillRect/>
          </a:stretch>
        </p:blipFill>
        <p:spPr>
          <a:xfrm>
            <a:off x="253983" y="2374526"/>
            <a:ext cx="6223203" cy="1009335"/>
          </a:xfrm>
          <a:prstGeom prst="rect">
            <a:avLst/>
          </a:prstGeom>
        </p:spPr>
      </p:pic>
      <p:pic>
        <p:nvPicPr>
          <p:cNvPr id="19" name="Imatge 18">
            <a:extLst>
              <a:ext uri="{FF2B5EF4-FFF2-40B4-BE49-F238E27FC236}">
                <a16:creationId xmlns:a16="http://schemas.microsoft.com/office/drawing/2014/main" id="{BBFF99BE-02D2-4915-90AD-69BB284EDA9A}"/>
              </a:ext>
            </a:extLst>
          </p:cNvPr>
          <p:cNvPicPr>
            <a:picLocks noChangeAspect="1"/>
          </p:cNvPicPr>
          <p:nvPr/>
        </p:nvPicPr>
        <p:blipFill>
          <a:blip r:embed="rId6"/>
          <a:stretch>
            <a:fillRect/>
          </a:stretch>
        </p:blipFill>
        <p:spPr>
          <a:xfrm>
            <a:off x="6543617" y="2309172"/>
            <a:ext cx="5518603" cy="626436"/>
          </a:xfrm>
          <a:prstGeom prst="rect">
            <a:avLst/>
          </a:prstGeom>
        </p:spPr>
      </p:pic>
      <p:pic>
        <p:nvPicPr>
          <p:cNvPr id="21" name="Imatge 20">
            <a:extLst>
              <a:ext uri="{FF2B5EF4-FFF2-40B4-BE49-F238E27FC236}">
                <a16:creationId xmlns:a16="http://schemas.microsoft.com/office/drawing/2014/main" id="{62B9F07B-3687-4DD7-9B02-13B41D7557D2}"/>
              </a:ext>
            </a:extLst>
          </p:cNvPr>
          <p:cNvPicPr>
            <a:picLocks noChangeAspect="1"/>
          </p:cNvPicPr>
          <p:nvPr/>
        </p:nvPicPr>
        <p:blipFill>
          <a:blip r:embed="rId7"/>
          <a:stretch>
            <a:fillRect/>
          </a:stretch>
        </p:blipFill>
        <p:spPr>
          <a:xfrm>
            <a:off x="7339262" y="4638187"/>
            <a:ext cx="4852737" cy="358355"/>
          </a:xfrm>
          <a:prstGeom prst="rect">
            <a:avLst/>
          </a:prstGeom>
        </p:spPr>
      </p:pic>
      <p:pic>
        <p:nvPicPr>
          <p:cNvPr id="23" name="Imatge 22">
            <a:extLst>
              <a:ext uri="{FF2B5EF4-FFF2-40B4-BE49-F238E27FC236}">
                <a16:creationId xmlns:a16="http://schemas.microsoft.com/office/drawing/2014/main" id="{5D86DE35-68B0-4A7E-9E9A-CBA12ED93D5E}"/>
              </a:ext>
            </a:extLst>
          </p:cNvPr>
          <p:cNvPicPr>
            <a:picLocks noChangeAspect="1"/>
          </p:cNvPicPr>
          <p:nvPr/>
        </p:nvPicPr>
        <p:blipFill>
          <a:blip r:embed="rId8"/>
          <a:stretch>
            <a:fillRect/>
          </a:stretch>
        </p:blipFill>
        <p:spPr>
          <a:xfrm>
            <a:off x="8607466" y="5510685"/>
            <a:ext cx="3178957" cy="358355"/>
          </a:xfrm>
          <a:prstGeom prst="rect">
            <a:avLst/>
          </a:prstGeom>
        </p:spPr>
      </p:pic>
    </p:spTree>
    <p:extLst>
      <p:ext uri="{BB962C8B-B14F-4D97-AF65-F5344CB8AC3E}">
        <p14:creationId xmlns:p14="http://schemas.microsoft.com/office/powerpoint/2010/main" val="243323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7C8D3602-C2ED-4806-B04C-BA660443C218}"/>
              </a:ext>
            </a:extLst>
          </p:cNvPr>
          <p:cNvSpPr txBox="1"/>
          <p:nvPr/>
        </p:nvSpPr>
        <p:spPr>
          <a:xfrm>
            <a:off x="897715" y="1330173"/>
            <a:ext cx="9579821" cy="1077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ea typeface="Calibri"/>
                <a:cs typeface="Calibri"/>
              </a:rPr>
              <a:t>Does the current copyright policy of the journal applies to all the published issues?</a:t>
            </a:r>
            <a:endParaRPr lang="en-GB" sz="2400" b="1" noProof="0" dirty="0"/>
          </a:p>
        </p:txBody>
      </p:sp>
      <p:sp>
        <p:nvSpPr>
          <p:cNvPr id="3" name="QuadreDeText 2">
            <a:extLst>
              <a:ext uri="{FF2B5EF4-FFF2-40B4-BE49-F238E27FC236}">
                <a16:creationId xmlns:a16="http://schemas.microsoft.com/office/drawing/2014/main" id="{842AC742-5470-4863-9CA4-40E160428C51}"/>
              </a:ext>
            </a:extLst>
          </p:cNvPr>
          <p:cNvSpPr txBox="1"/>
          <p:nvPr/>
        </p:nvSpPr>
        <p:spPr>
          <a:xfrm>
            <a:off x="649917" y="2668999"/>
            <a:ext cx="10673801" cy="4031873"/>
          </a:xfrm>
          <a:prstGeom prst="rect">
            <a:avLst/>
          </a:prstGeom>
          <a:noFill/>
        </p:spPr>
        <p:txBody>
          <a:bodyPr wrap="square">
            <a:spAutoFit/>
          </a:bodyPr>
          <a:lstStyle/>
          <a:p>
            <a:r>
              <a:rPr lang="en-GB" sz="3200" dirty="0">
                <a:ea typeface="Calibri"/>
                <a:cs typeface="Calibri"/>
              </a:rPr>
              <a:t>Maybe yes, if the journal was born with this copyright policy.</a:t>
            </a:r>
          </a:p>
          <a:p>
            <a:endParaRPr lang="en-GB" sz="3200" dirty="0">
              <a:ea typeface="Calibri"/>
              <a:cs typeface="Calibri"/>
            </a:endParaRPr>
          </a:p>
          <a:p>
            <a:r>
              <a:rPr lang="en-GB" sz="3200" dirty="0">
                <a:ea typeface="Calibri"/>
                <a:cs typeface="Calibri"/>
              </a:rPr>
              <a:t>Or maybe not, if the journal does not have a clear copyright policy since the first issue, or if the journal have changed it through time.</a:t>
            </a:r>
          </a:p>
          <a:p>
            <a:endParaRPr lang="en-GB" sz="3200" dirty="0">
              <a:ea typeface="Calibri"/>
              <a:cs typeface="Calibri"/>
            </a:endParaRPr>
          </a:p>
          <a:p>
            <a:r>
              <a:rPr lang="en-GB" sz="3200" dirty="0">
                <a:ea typeface="Calibri"/>
                <a:cs typeface="Calibri"/>
              </a:rPr>
              <a:t>It is not correct nor legal to apply a new copyright policy to older issues retrospectively.</a:t>
            </a:r>
          </a:p>
        </p:txBody>
      </p:sp>
    </p:spTree>
    <p:extLst>
      <p:ext uri="{BB962C8B-B14F-4D97-AF65-F5344CB8AC3E}">
        <p14:creationId xmlns:p14="http://schemas.microsoft.com/office/powerpoint/2010/main" val="1041763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1049652" y="1246059"/>
            <a:ext cx="1061428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ea typeface="Calibri"/>
                <a:cs typeface="Calibri"/>
              </a:rPr>
              <a:t>Why is important to know the previous copyright policy?</a:t>
            </a:r>
            <a:endParaRPr lang="en-GB" sz="2400" b="1" noProof="0" dirty="0"/>
          </a:p>
        </p:txBody>
      </p:sp>
      <p:sp>
        <p:nvSpPr>
          <p:cNvPr id="3" name="QuadreDeText 2">
            <a:extLst>
              <a:ext uri="{FF2B5EF4-FFF2-40B4-BE49-F238E27FC236}">
                <a16:creationId xmlns:a16="http://schemas.microsoft.com/office/drawing/2014/main" id="{4EC17457-0F71-452C-8ADF-8660EB9587B1}"/>
              </a:ext>
            </a:extLst>
          </p:cNvPr>
          <p:cNvSpPr txBox="1"/>
          <p:nvPr/>
        </p:nvSpPr>
        <p:spPr>
          <a:xfrm>
            <a:off x="599089" y="2072571"/>
            <a:ext cx="10993821" cy="4185761"/>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GB" sz="2400" dirty="0">
                <a:ea typeface="Calibri"/>
                <a:cs typeface="Calibri"/>
              </a:rPr>
              <a:t>To reflect the truth and avoid giving misleading information.</a:t>
            </a:r>
          </a:p>
          <a:p>
            <a:pPr marL="342900" indent="-342900">
              <a:spcAft>
                <a:spcPts val="1200"/>
              </a:spcAft>
              <a:buFont typeface="Arial" panose="020B0604020202020204" pitchFamily="34" charset="0"/>
              <a:buChar char="•"/>
            </a:pPr>
            <a:r>
              <a:rPr lang="en-GB" sz="2400" dirty="0">
                <a:ea typeface="Calibri"/>
                <a:cs typeface="Calibri"/>
              </a:rPr>
              <a:t>Because authors, librarians and all the people have to know what can they do with they older articles, for example to deposit them in their institutional repositories.</a:t>
            </a:r>
          </a:p>
          <a:p>
            <a:pPr marL="342900" indent="-342900">
              <a:spcAft>
                <a:spcPts val="1200"/>
              </a:spcAft>
              <a:buFont typeface="Arial" panose="020B0604020202020204" pitchFamily="34" charset="0"/>
              <a:buChar char="•"/>
            </a:pPr>
            <a:r>
              <a:rPr lang="en-GB" sz="2400" dirty="0">
                <a:ea typeface="Calibri"/>
                <a:cs typeface="Calibri"/>
              </a:rPr>
              <a:t>Because journals have to know which issues can be indexed in commercial databases with the full text copied.</a:t>
            </a:r>
          </a:p>
          <a:p>
            <a:pPr marL="342900" indent="-342900">
              <a:spcAft>
                <a:spcPts val="1200"/>
              </a:spcAft>
              <a:buFont typeface="Arial" panose="020B0604020202020204" pitchFamily="34" charset="0"/>
              <a:buChar char="•"/>
            </a:pPr>
            <a:r>
              <a:rPr lang="en-GB" sz="2400" dirty="0">
                <a:ea typeface="Calibri"/>
                <a:cs typeface="Calibri"/>
              </a:rPr>
              <a:t>Because some repositories such as DOAJ requires a very clear copyright policy.</a:t>
            </a:r>
          </a:p>
          <a:p>
            <a:pPr marL="342900" indent="-342900">
              <a:spcAft>
                <a:spcPts val="1200"/>
              </a:spcAft>
              <a:buFont typeface="Arial" panose="020B0604020202020204" pitchFamily="34" charset="0"/>
              <a:buChar char="•"/>
            </a:pPr>
            <a:r>
              <a:rPr lang="en-GB" sz="2400" dirty="0">
                <a:ea typeface="Calibri"/>
                <a:cs typeface="Calibri"/>
              </a:rPr>
              <a:t>In older journals that are already in OJS, to correct copyright metadata errors.</a:t>
            </a:r>
          </a:p>
          <a:p>
            <a:pPr marL="342900" indent="-342900">
              <a:spcAft>
                <a:spcPts val="1200"/>
              </a:spcAft>
              <a:buFont typeface="Arial" panose="020B0604020202020204" pitchFamily="34" charset="0"/>
              <a:buChar char="•"/>
            </a:pPr>
            <a:r>
              <a:rPr lang="en-GB" sz="2400" dirty="0">
                <a:ea typeface="Calibri"/>
                <a:cs typeface="Calibri"/>
              </a:rPr>
              <a:t>In new journals that are born/are about to be migrated to OJS, to avoid correcting errors in the future.</a:t>
            </a:r>
          </a:p>
        </p:txBody>
      </p:sp>
    </p:spTree>
    <p:extLst>
      <p:ext uri="{BB962C8B-B14F-4D97-AF65-F5344CB8AC3E}">
        <p14:creationId xmlns:p14="http://schemas.microsoft.com/office/powerpoint/2010/main" val="545775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5A7B3FB7-357F-4AE4-AAC9-8431A90F18AA}"/>
              </a:ext>
            </a:extLst>
          </p:cNvPr>
          <p:cNvSpPr txBox="1"/>
          <p:nvPr/>
        </p:nvSpPr>
        <p:spPr>
          <a:xfrm>
            <a:off x="540363" y="1372214"/>
            <a:ext cx="11336964"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a:ea typeface="Calibri"/>
                <a:cs typeface="Calibri"/>
              </a:rPr>
              <a:t>What if a journal does not have a stated copyright policy?</a:t>
            </a:r>
            <a:endParaRPr lang="en-GB" sz="2800" b="1" noProof="0" dirty="0"/>
          </a:p>
        </p:txBody>
      </p:sp>
      <p:pic>
        <p:nvPicPr>
          <p:cNvPr id="5" name="Imatge 4">
            <a:extLst>
              <a:ext uri="{FF2B5EF4-FFF2-40B4-BE49-F238E27FC236}">
                <a16:creationId xmlns:a16="http://schemas.microsoft.com/office/drawing/2014/main" id="{8F4D6BBF-CFF0-4A4B-8880-1D9217E09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432" y="3429000"/>
            <a:ext cx="4864443" cy="2468705"/>
          </a:xfrm>
          <a:prstGeom prst="rect">
            <a:avLst/>
          </a:prstGeom>
        </p:spPr>
      </p:pic>
      <p:sp>
        <p:nvSpPr>
          <p:cNvPr id="6" name="QuadreDeText 5">
            <a:extLst>
              <a:ext uri="{FF2B5EF4-FFF2-40B4-BE49-F238E27FC236}">
                <a16:creationId xmlns:a16="http://schemas.microsoft.com/office/drawing/2014/main" id="{67270EAF-07B4-4C03-8024-003360CBBFF6}"/>
              </a:ext>
            </a:extLst>
          </p:cNvPr>
          <p:cNvSpPr txBox="1"/>
          <p:nvPr/>
        </p:nvSpPr>
        <p:spPr>
          <a:xfrm>
            <a:off x="629345" y="2268405"/>
            <a:ext cx="11159001" cy="3231654"/>
          </a:xfrm>
          <a:prstGeom prst="rect">
            <a:avLst/>
          </a:prstGeom>
          <a:noFill/>
        </p:spPr>
        <p:txBody>
          <a:bodyPr wrap="square">
            <a:spAutoFit/>
          </a:bodyPr>
          <a:lstStyle/>
          <a:p>
            <a:r>
              <a:rPr lang="en-GB" sz="2800" dirty="0">
                <a:ea typeface="Calibri"/>
                <a:cs typeface="Calibri"/>
              </a:rPr>
              <a:t>Then the national copyright law of the journal country will apply,</a:t>
            </a:r>
          </a:p>
          <a:p>
            <a:r>
              <a:rPr lang="en-GB" sz="2800" dirty="0">
                <a:ea typeface="Calibri"/>
                <a:cs typeface="Calibri"/>
              </a:rPr>
              <a:t>and it is highly probably that is based on the Berne Convention.</a:t>
            </a:r>
          </a:p>
          <a:p>
            <a:endParaRPr lang="en-GB" dirty="0">
              <a:ea typeface="Calibri"/>
              <a:cs typeface="Calibri"/>
            </a:endParaRPr>
          </a:p>
          <a:p>
            <a:endParaRPr lang="en-GB" dirty="0">
              <a:ea typeface="Calibri"/>
              <a:cs typeface="Calibri"/>
            </a:endParaRPr>
          </a:p>
          <a:p>
            <a:r>
              <a:rPr lang="en-GB" sz="2800" dirty="0">
                <a:ea typeface="Calibri"/>
                <a:cs typeface="Calibri"/>
              </a:rPr>
              <a:t>In Spain, and many other countries,</a:t>
            </a:r>
          </a:p>
          <a:p>
            <a:r>
              <a:rPr lang="en-GB" sz="2800" dirty="0">
                <a:ea typeface="Calibri"/>
                <a:cs typeface="Calibri"/>
              </a:rPr>
              <a:t>the default copyright is</a:t>
            </a:r>
          </a:p>
          <a:p>
            <a:r>
              <a:rPr lang="en-GB" sz="2800" dirty="0">
                <a:ea typeface="Calibri"/>
                <a:cs typeface="Calibri"/>
              </a:rPr>
              <a:t>that authors are the copyright holders</a:t>
            </a:r>
          </a:p>
          <a:p>
            <a:r>
              <a:rPr lang="en-GB" sz="2800" dirty="0">
                <a:ea typeface="Calibri"/>
                <a:cs typeface="Calibri"/>
              </a:rPr>
              <a:t>and the works have all rights reserved.</a:t>
            </a:r>
          </a:p>
        </p:txBody>
      </p:sp>
      <p:sp>
        <p:nvSpPr>
          <p:cNvPr id="10" name="QuadreDeText 9">
            <a:extLst>
              <a:ext uri="{FF2B5EF4-FFF2-40B4-BE49-F238E27FC236}">
                <a16:creationId xmlns:a16="http://schemas.microsoft.com/office/drawing/2014/main" id="{FC2E2053-4DBC-46A6-9035-F1223BC16DF2}"/>
              </a:ext>
            </a:extLst>
          </p:cNvPr>
          <p:cNvSpPr txBox="1"/>
          <p:nvPr/>
        </p:nvSpPr>
        <p:spPr>
          <a:xfrm>
            <a:off x="7708059" y="5713039"/>
            <a:ext cx="4357816" cy="369332"/>
          </a:xfrm>
          <a:prstGeom prst="rect">
            <a:avLst/>
          </a:prstGeom>
          <a:noFill/>
        </p:spPr>
        <p:txBody>
          <a:bodyPr wrap="square">
            <a:spAutoFit/>
          </a:bodyPr>
          <a:lstStyle/>
          <a:p>
            <a:r>
              <a:rPr lang="en-US" dirty="0"/>
              <a:t>Countries that signed the Berne Convention</a:t>
            </a:r>
            <a:endParaRPr lang="ca-ES" dirty="0"/>
          </a:p>
        </p:txBody>
      </p:sp>
    </p:spTree>
    <p:extLst>
      <p:ext uri="{BB962C8B-B14F-4D97-AF65-F5344CB8AC3E}">
        <p14:creationId xmlns:p14="http://schemas.microsoft.com/office/powerpoint/2010/main" val="3226622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905033" y="1693034"/>
            <a:ext cx="1061428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ea typeface="Calibri"/>
                <a:cs typeface="Calibri"/>
              </a:rPr>
              <a:t>How can I know the previous copyright policy of the journal?</a:t>
            </a:r>
            <a:endParaRPr lang="en-GB" sz="2400" b="1" noProof="0" dirty="0"/>
          </a:p>
        </p:txBody>
      </p:sp>
      <p:sp>
        <p:nvSpPr>
          <p:cNvPr id="3" name="QuadreDeText 2">
            <a:extLst>
              <a:ext uri="{FF2B5EF4-FFF2-40B4-BE49-F238E27FC236}">
                <a16:creationId xmlns:a16="http://schemas.microsoft.com/office/drawing/2014/main" id="{859DF75B-A827-491E-83EC-AE457DB7BF3E}"/>
              </a:ext>
            </a:extLst>
          </p:cNvPr>
          <p:cNvSpPr txBox="1"/>
          <p:nvPr/>
        </p:nvSpPr>
        <p:spPr>
          <a:xfrm>
            <a:off x="905033" y="2766171"/>
            <a:ext cx="10381934" cy="3046988"/>
          </a:xfrm>
          <a:prstGeom prst="rect">
            <a:avLst/>
          </a:prstGeom>
          <a:noFill/>
        </p:spPr>
        <p:txBody>
          <a:bodyPr wrap="square">
            <a:spAutoFit/>
          </a:bodyPr>
          <a:lstStyle/>
          <a:p>
            <a:pPr marL="457200" indent="-457200">
              <a:buAutoNum type="arabicPeriod"/>
            </a:pPr>
            <a:r>
              <a:rPr lang="en-GB" sz="2400" b="1" dirty="0">
                <a:ea typeface="Calibri"/>
                <a:cs typeface="Calibri"/>
              </a:rPr>
              <a:t>Revising the older journal issues</a:t>
            </a:r>
          </a:p>
          <a:p>
            <a:pPr marL="914400" lvl="1" indent="-457200">
              <a:buFont typeface="+mj-lt"/>
              <a:buAutoNum type="alphaLcPeriod"/>
            </a:pPr>
            <a:r>
              <a:rPr lang="en-GB" sz="2400" dirty="0">
                <a:ea typeface="Calibri"/>
                <a:cs typeface="Calibri"/>
              </a:rPr>
              <a:t>The PDFs of some articles of each issue</a:t>
            </a:r>
          </a:p>
          <a:p>
            <a:pPr marL="914400" lvl="1" indent="-457200">
              <a:buFont typeface="+mj-lt"/>
              <a:buAutoNum type="alphaLcPeriod"/>
            </a:pPr>
            <a:r>
              <a:rPr lang="en-GB" sz="2400" dirty="0">
                <a:ea typeface="Calibri"/>
                <a:cs typeface="Calibri"/>
              </a:rPr>
              <a:t>The </a:t>
            </a:r>
            <a:r>
              <a:rPr lang="en-GB" sz="2400" dirty="0" err="1">
                <a:ea typeface="Calibri"/>
                <a:cs typeface="Calibri"/>
              </a:rPr>
              <a:t>paratexts</a:t>
            </a:r>
            <a:r>
              <a:rPr lang="en-GB" sz="2400" dirty="0">
                <a:ea typeface="Calibri"/>
                <a:cs typeface="Calibri"/>
              </a:rPr>
              <a:t> of the issues (cover, initial or final information), if any</a:t>
            </a:r>
          </a:p>
          <a:p>
            <a:pPr marL="914400" lvl="1" indent="-457200">
              <a:buFont typeface="+mj-lt"/>
              <a:buAutoNum type="alphaLcPeriod"/>
            </a:pPr>
            <a:r>
              <a:rPr lang="en-GB" sz="2400" dirty="0">
                <a:ea typeface="Calibri"/>
                <a:cs typeface="Calibri"/>
              </a:rPr>
              <a:t>Paper journal version</a:t>
            </a:r>
          </a:p>
          <a:p>
            <a:pPr lvl="1"/>
            <a:endParaRPr lang="en-GB" sz="2400" dirty="0">
              <a:ea typeface="Calibri"/>
              <a:cs typeface="Calibri"/>
            </a:endParaRPr>
          </a:p>
          <a:p>
            <a:pPr marL="457200" indent="-457200">
              <a:buFont typeface="+mj-lt"/>
              <a:buAutoNum type="arabicPeriod"/>
            </a:pPr>
            <a:r>
              <a:rPr lang="en-GB" sz="2400" dirty="0">
                <a:solidFill>
                  <a:schemeClr val="bg1">
                    <a:lumMod val="50000"/>
                  </a:schemeClr>
                </a:solidFill>
                <a:ea typeface="Calibri"/>
                <a:cs typeface="Calibri"/>
              </a:rPr>
              <a:t>Revising the previous information in the journal website</a:t>
            </a:r>
          </a:p>
          <a:p>
            <a:pPr marL="457200" indent="-457200">
              <a:buFont typeface="+mj-lt"/>
              <a:buAutoNum type="arabicPeriod"/>
            </a:pPr>
            <a:endParaRPr lang="en-GB" sz="2400" dirty="0">
              <a:solidFill>
                <a:schemeClr val="bg1">
                  <a:lumMod val="50000"/>
                </a:schemeClr>
              </a:solidFill>
              <a:ea typeface="Calibri"/>
              <a:cs typeface="Calibri"/>
            </a:endParaRPr>
          </a:p>
          <a:p>
            <a:pPr marL="457200" indent="-457200">
              <a:buFont typeface="+mj-lt"/>
              <a:buAutoNum type="arabicPeriod"/>
            </a:pPr>
            <a:r>
              <a:rPr lang="en-GB" sz="2400" dirty="0">
                <a:ea typeface="Calibri"/>
                <a:cs typeface="Calibri"/>
              </a:rPr>
              <a:t>Revising internal documentation</a:t>
            </a:r>
          </a:p>
        </p:txBody>
      </p:sp>
    </p:spTree>
    <p:extLst>
      <p:ext uri="{BB962C8B-B14F-4D97-AF65-F5344CB8AC3E}">
        <p14:creationId xmlns:p14="http://schemas.microsoft.com/office/powerpoint/2010/main" val="4237631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905033" y="1693034"/>
            <a:ext cx="1061428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ea typeface="Calibri"/>
                <a:cs typeface="Calibri"/>
              </a:rPr>
              <a:t>How can I know the previous copyright policy of the journal?</a:t>
            </a:r>
            <a:endParaRPr lang="en-GB" sz="2400" b="1" noProof="0" dirty="0"/>
          </a:p>
        </p:txBody>
      </p:sp>
      <p:sp>
        <p:nvSpPr>
          <p:cNvPr id="3" name="QuadreDeText 2">
            <a:extLst>
              <a:ext uri="{FF2B5EF4-FFF2-40B4-BE49-F238E27FC236}">
                <a16:creationId xmlns:a16="http://schemas.microsoft.com/office/drawing/2014/main" id="{859DF75B-A827-491E-83EC-AE457DB7BF3E}"/>
              </a:ext>
            </a:extLst>
          </p:cNvPr>
          <p:cNvSpPr txBox="1"/>
          <p:nvPr/>
        </p:nvSpPr>
        <p:spPr>
          <a:xfrm>
            <a:off x="574292" y="2567857"/>
            <a:ext cx="10381934" cy="3416320"/>
          </a:xfrm>
          <a:prstGeom prst="rect">
            <a:avLst/>
          </a:prstGeom>
          <a:noFill/>
        </p:spPr>
        <p:txBody>
          <a:bodyPr wrap="square">
            <a:spAutoFit/>
          </a:bodyPr>
          <a:lstStyle/>
          <a:p>
            <a:pPr marL="457200" indent="-457200">
              <a:buAutoNum type="arabicPeriod"/>
            </a:pPr>
            <a:r>
              <a:rPr lang="en-GB" sz="2400" b="1" dirty="0">
                <a:solidFill>
                  <a:schemeClr val="bg1">
                    <a:lumMod val="50000"/>
                  </a:schemeClr>
                </a:solidFill>
                <a:ea typeface="Calibri"/>
                <a:cs typeface="Calibri"/>
              </a:rPr>
              <a:t>Revising the older journal issues</a:t>
            </a:r>
            <a:endParaRPr lang="en-GB" sz="2400" dirty="0">
              <a:ea typeface="Calibri"/>
              <a:cs typeface="Calibri"/>
            </a:endParaRPr>
          </a:p>
          <a:p>
            <a:pPr marL="457200" indent="-457200">
              <a:buFont typeface="+mj-lt"/>
              <a:buAutoNum type="arabicPeriod"/>
            </a:pPr>
            <a:r>
              <a:rPr lang="en-GB" sz="2400" dirty="0">
                <a:ea typeface="Calibri"/>
                <a:cs typeface="Calibri"/>
              </a:rPr>
              <a:t>Revising the previous information in the journal website in Internet Archive – </a:t>
            </a:r>
            <a:r>
              <a:rPr lang="en-GB" sz="2400" dirty="0" err="1">
                <a:ea typeface="Calibri"/>
                <a:cs typeface="Calibri"/>
              </a:rPr>
              <a:t>WayBack</a:t>
            </a:r>
            <a:r>
              <a:rPr lang="en-GB" sz="2400" dirty="0">
                <a:ea typeface="Calibri"/>
                <a:cs typeface="Calibri"/>
              </a:rPr>
              <a:t> Machine </a:t>
            </a:r>
            <a:r>
              <a:rPr lang="en-GB" sz="2400" dirty="0">
                <a:ea typeface="Calibri"/>
                <a:cs typeface="Calibri"/>
                <a:hlinkClick r:id="rId2"/>
              </a:rPr>
              <a:t>https://web.archive.org/</a:t>
            </a:r>
            <a:r>
              <a:rPr lang="en-GB" sz="2400" dirty="0">
                <a:ea typeface="Calibri"/>
                <a:cs typeface="Calibri"/>
              </a:rPr>
              <a:t> </a:t>
            </a:r>
          </a:p>
          <a:p>
            <a:pPr marL="457200" indent="-457200">
              <a:buFont typeface="+mj-lt"/>
              <a:buAutoNum type="arabicPeriod"/>
            </a:pPr>
            <a:endParaRPr lang="en-GB" sz="2400" dirty="0">
              <a:ea typeface="Calibri"/>
              <a:cs typeface="Calibri"/>
            </a:endParaRPr>
          </a:p>
          <a:p>
            <a:pPr marL="457200" indent="-457200">
              <a:buFont typeface="+mj-lt"/>
              <a:buAutoNum type="arabicPeriod"/>
            </a:pPr>
            <a:endParaRPr lang="en-GB" sz="2400" dirty="0">
              <a:ea typeface="Calibri"/>
              <a:cs typeface="Calibri"/>
            </a:endParaRPr>
          </a:p>
          <a:p>
            <a:pPr marL="457200" indent="-457200">
              <a:buFont typeface="+mj-lt"/>
              <a:buAutoNum type="arabicPeriod"/>
            </a:pPr>
            <a:endParaRPr lang="en-GB" sz="2400" dirty="0">
              <a:ea typeface="Calibri"/>
              <a:cs typeface="Calibri"/>
            </a:endParaRPr>
          </a:p>
          <a:p>
            <a:pPr marL="457200" indent="-457200">
              <a:buFont typeface="+mj-lt"/>
              <a:buAutoNum type="arabicPeriod"/>
            </a:pPr>
            <a:endParaRPr lang="en-GB" sz="2400" dirty="0">
              <a:ea typeface="Calibri"/>
              <a:cs typeface="Calibri"/>
            </a:endParaRPr>
          </a:p>
          <a:p>
            <a:pPr marL="457200" indent="-457200">
              <a:buFont typeface="+mj-lt"/>
              <a:buAutoNum type="arabicPeriod"/>
            </a:pPr>
            <a:endParaRPr lang="en-GB" sz="2400" dirty="0">
              <a:solidFill>
                <a:schemeClr val="bg1">
                  <a:lumMod val="50000"/>
                </a:schemeClr>
              </a:solidFill>
              <a:ea typeface="Calibri"/>
              <a:cs typeface="Calibri"/>
            </a:endParaRPr>
          </a:p>
          <a:p>
            <a:pPr marL="457200" indent="-457200">
              <a:buFont typeface="+mj-lt"/>
              <a:buAutoNum type="arabicPeriod"/>
            </a:pPr>
            <a:r>
              <a:rPr lang="en-GB" sz="2400" dirty="0">
                <a:solidFill>
                  <a:schemeClr val="bg1">
                    <a:lumMod val="50000"/>
                  </a:schemeClr>
                </a:solidFill>
                <a:ea typeface="Calibri"/>
                <a:cs typeface="Calibri"/>
              </a:rPr>
              <a:t>Revising internal documentation</a:t>
            </a:r>
          </a:p>
        </p:txBody>
      </p:sp>
      <p:pic>
        <p:nvPicPr>
          <p:cNvPr id="5" name="Imatge 4">
            <a:extLst>
              <a:ext uri="{FF2B5EF4-FFF2-40B4-BE49-F238E27FC236}">
                <a16:creationId xmlns:a16="http://schemas.microsoft.com/office/drawing/2014/main" id="{F4CA4C51-9149-492D-AE51-074CED17DC8D}"/>
              </a:ext>
            </a:extLst>
          </p:cNvPr>
          <p:cNvPicPr>
            <a:picLocks noChangeAspect="1"/>
          </p:cNvPicPr>
          <p:nvPr/>
        </p:nvPicPr>
        <p:blipFill>
          <a:blip r:embed="rId3"/>
          <a:stretch>
            <a:fillRect/>
          </a:stretch>
        </p:blipFill>
        <p:spPr>
          <a:xfrm>
            <a:off x="2347995" y="3949729"/>
            <a:ext cx="7047619" cy="1085714"/>
          </a:xfrm>
          <a:prstGeom prst="rect">
            <a:avLst/>
          </a:prstGeom>
        </p:spPr>
      </p:pic>
    </p:spTree>
    <p:extLst>
      <p:ext uri="{BB962C8B-B14F-4D97-AF65-F5344CB8AC3E}">
        <p14:creationId xmlns:p14="http://schemas.microsoft.com/office/powerpoint/2010/main" val="2481573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a:extLst>
              <a:ext uri="{FF2B5EF4-FFF2-40B4-BE49-F238E27FC236}">
                <a16:creationId xmlns:a16="http://schemas.microsoft.com/office/drawing/2014/main" id="{82FAA459-C96A-4D1E-9892-F9AA4BBC866B}"/>
              </a:ext>
            </a:extLst>
          </p:cNvPr>
          <p:cNvPicPr>
            <a:picLocks noChangeAspect="1"/>
          </p:cNvPicPr>
          <p:nvPr/>
        </p:nvPicPr>
        <p:blipFill rotWithShape="1">
          <a:blip r:embed="rId2"/>
          <a:srcRect t="3233"/>
          <a:stretch/>
        </p:blipFill>
        <p:spPr>
          <a:xfrm>
            <a:off x="1272190" y="1576137"/>
            <a:ext cx="9647619" cy="3833815"/>
          </a:xfrm>
          <a:prstGeom prst="rect">
            <a:avLst/>
          </a:prstGeom>
        </p:spPr>
      </p:pic>
    </p:spTree>
    <p:extLst>
      <p:ext uri="{BB962C8B-B14F-4D97-AF65-F5344CB8AC3E}">
        <p14:creationId xmlns:p14="http://schemas.microsoft.com/office/powerpoint/2010/main" val="358649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1284349" y="1438833"/>
            <a:ext cx="9726929"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b="1" dirty="0">
                <a:ea typeface="Calibri"/>
                <a:cs typeface="Calibri"/>
              </a:rPr>
              <a:t>What is a Copyright policy in a journal?</a:t>
            </a:r>
            <a:endParaRPr lang="en-GB" sz="3600" b="1" noProof="0" dirty="0"/>
          </a:p>
        </p:txBody>
      </p:sp>
      <p:sp>
        <p:nvSpPr>
          <p:cNvPr id="3" name="QuadreDeText 2">
            <a:extLst>
              <a:ext uri="{FF2B5EF4-FFF2-40B4-BE49-F238E27FC236}">
                <a16:creationId xmlns:a16="http://schemas.microsoft.com/office/drawing/2014/main" id="{4EC17457-0F71-452C-8ADF-8660EB9587B1}"/>
              </a:ext>
            </a:extLst>
          </p:cNvPr>
          <p:cNvSpPr txBox="1"/>
          <p:nvPr/>
        </p:nvSpPr>
        <p:spPr>
          <a:xfrm>
            <a:off x="2485361" y="2208274"/>
            <a:ext cx="8492738" cy="3894015"/>
          </a:xfrm>
          <a:prstGeom prst="rect">
            <a:avLst/>
          </a:prstGeom>
          <a:noFill/>
        </p:spPr>
        <p:txBody>
          <a:bodyPr wrap="square">
            <a:spAutoFit/>
          </a:bodyPr>
          <a:lstStyle/>
          <a:p>
            <a:pPr>
              <a:lnSpc>
                <a:spcPct val="200000"/>
              </a:lnSpc>
            </a:pPr>
            <a:r>
              <a:rPr lang="en-GB" sz="3200" dirty="0">
                <a:ea typeface="Calibri"/>
                <a:cs typeface="Calibri"/>
              </a:rPr>
              <a:t>A description of who owns the rights</a:t>
            </a:r>
          </a:p>
          <a:p>
            <a:pPr>
              <a:lnSpc>
                <a:spcPct val="200000"/>
              </a:lnSpc>
            </a:pPr>
            <a:r>
              <a:rPr lang="en-GB" sz="3200" dirty="0">
                <a:ea typeface="Calibri"/>
                <a:cs typeface="Calibri"/>
              </a:rPr>
              <a:t>of the works published in the journal,</a:t>
            </a:r>
          </a:p>
          <a:p>
            <a:pPr>
              <a:lnSpc>
                <a:spcPct val="200000"/>
              </a:lnSpc>
            </a:pPr>
            <a:r>
              <a:rPr lang="en-GB" sz="3200" dirty="0">
                <a:ea typeface="Calibri"/>
                <a:cs typeface="Calibri"/>
              </a:rPr>
              <a:t>and what can people do with these works,</a:t>
            </a:r>
          </a:p>
          <a:p>
            <a:pPr>
              <a:lnSpc>
                <a:spcPct val="200000"/>
              </a:lnSpc>
            </a:pPr>
            <a:r>
              <a:rPr lang="en-GB" sz="3200" dirty="0">
                <a:ea typeface="Calibri"/>
                <a:cs typeface="Calibri"/>
              </a:rPr>
              <a:t>and other details if necessary.</a:t>
            </a:r>
          </a:p>
        </p:txBody>
      </p:sp>
    </p:spTree>
    <p:extLst>
      <p:ext uri="{BB962C8B-B14F-4D97-AF65-F5344CB8AC3E}">
        <p14:creationId xmlns:p14="http://schemas.microsoft.com/office/powerpoint/2010/main" val="2444513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538340" y="1022085"/>
            <a:ext cx="1061428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ea typeface="Calibri"/>
                <a:cs typeface="Calibri"/>
              </a:rPr>
              <a:t>How can I correct copyright policy/information?</a:t>
            </a:r>
          </a:p>
        </p:txBody>
      </p:sp>
      <p:sp>
        <p:nvSpPr>
          <p:cNvPr id="3" name="QuadreDeText 2">
            <a:extLst>
              <a:ext uri="{FF2B5EF4-FFF2-40B4-BE49-F238E27FC236}">
                <a16:creationId xmlns:a16="http://schemas.microsoft.com/office/drawing/2014/main" id="{859DF75B-A827-491E-83EC-AE457DB7BF3E}"/>
              </a:ext>
            </a:extLst>
          </p:cNvPr>
          <p:cNvSpPr txBox="1"/>
          <p:nvPr/>
        </p:nvSpPr>
        <p:spPr>
          <a:xfrm>
            <a:off x="652785" y="1870841"/>
            <a:ext cx="10851126" cy="4154984"/>
          </a:xfrm>
          <a:prstGeom prst="rect">
            <a:avLst/>
          </a:prstGeom>
          <a:noFill/>
        </p:spPr>
        <p:txBody>
          <a:bodyPr wrap="square">
            <a:spAutoFit/>
          </a:bodyPr>
          <a:lstStyle/>
          <a:p>
            <a:r>
              <a:rPr lang="en-GB" sz="2400" dirty="0">
                <a:ea typeface="Calibri"/>
                <a:cs typeface="Calibri"/>
              </a:rPr>
              <a:t>Modifying the </a:t>
            </a:r>
            <a:r>
              <a:rPr lang="en-GB" sz="2400" dirty="0">
                <a:ea typeface="Calibri"/>
                <a:cs typeface="Calibri"/>
                <a:hlinkClick r:id="rId2" action="ppaction://hlinksldjump"/>
              </a:rPr>
              <a:t>Copyright Notice</a:t>
            </a:r>
            <a:r>
              <a:rPr lang="en-GB" sz="2400" dirty="0">
                <a:ea typeface="Calibri"/>
                <a:cs typeface="Calibri"/>
              </a:rPr>
              <a:t> (in </a:t>
            </a:r>
            <a:r>
              <a:rPr lang="en-GB" sz="2400" dirty="0" err="1">
                <a:ea typeface="Calibri"/>
                <a:cs typeface="Calibri"/>
              </a:rPr>
              <a:t>Worfklow</a:t>
            </a:r>
            <a:r>
              <a:rPr lang="en-GB" sz="2400" dirty="0">
                <a:ea typeface="Calibri"/>
                <a:cs typeface="Calibri"/>
              </a:rPr>
              <a:t>/Submission/Author Guidelines) for the text that appear in the Submission public website, that is also the same text that authors </a:t>
            </a:r>
            <a:r>
              <a:rPr lang="en-US" sz="2400" dirty="0">
                <a:cs typeface="Arial"/>
              </a:rPr>
              <a:t>must read and accept it before sending a submission.</a:t>
            </a:r>
            <a:endParaRPr lang="en-GB" sz="2400" dirty="0">
              <a:ea typeface="Calibri"/>
              <a:cs typeface="Calibri"/>
            </a:endParaRPr>
          </a:p>
          <a:p>
            <a:endParaRPr lang="en-GB" sz="2400" dirty="0">
              <a:ea typeface="Calibri"/>
              <a:cs typeface="Calibri"/>
            </a:endParaRPr>
          </a:p>
          <a:p>
            <a:r>
              <a:rPr lang="en-GB" sz="2400" dirty="0">
                <a:ea typeface="Calibri"/>
                <a:cs typeface="Calibri"/>
              </a:rPr>
              <a:t>Modifying the </a:t>
            </a:r>
            <a:r>
              <a:rPr lang="en-GB" sz="2400" dirty="0">
                <a:ea typeface="Calibri"/>
                <a:cs typeface="Calibri"/>
                <a:hlinkClick r:id="rId3" action="ppaction://hlinksldjump"/>
              </a:rPr>
              <a:t>License Terms </a:t>
            </a:r>
            <a:r>
              <a:rPr lang="en-GB" sz="2400" dirty="0">
                <a:ea typeface="Calibri"/>
                <a:cs typeface="Calibri"/>
              </a:rPr>
              <a:t>(in Distribution/License) for the text that appears in each article website.</a:t>
            </a:r>
          </a:p>
          <a:p>
            <a:endParaRPr lang="en-GB" sz="2400" dirty="0">
              <a:ea typeface="Calibri"/>
              <a:cs typeface="Calibri"/>
            </a:endParaRPr>
          </a:p>
          <a:p>
            <a:r>
              <a:rPr lang="en-GB" sz="2400" dirty="0">
                <a:ea typeface="Calibri"/>
                <a:cs typeface="Calibri"/>
              </a:rPr>
              <a:t>It is very common error that the Copyright Notice and the License Terms does not align, or they do not show enough information.</a:t>
            </a:r>
          </a:p>
          <a:p>
            <a:endParaRPr lang="en-GB" sz="2400" dirty="0">
              <a:ea typeface="Calibri"/>
              <a:cs typeface="Calibri"/>
            </a:endParaRPr>
          </a:p>
          <a:p>
            <a:r>
              <a:rPr lang="en-GB" sz="2400" dirty="0">
                <a:ea typeface="Calibri"/>
                <a:cs typeface="Calibri"/>
              </a:rPr>
              <a:t>The information on the website is easier to change than the metadata.</a:t>
            </a:r>
          </a:p>
        </p:txBody>
      </p:sp>
    </p:spTree>
    <p:extLst>
      <p:ext uri="{BB962C8B-B14F-4D97-AF65-F5344CB8AC3E}">
        <p14:creationId xmlns:p14="http://schemas.microsoft.com/office/powerpoint/2010/main" val="1457374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1233987" y="1064448"/>
            <a:ext cx="9022716"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ea typeface="Calibri"/>
                <a:cs typeface="Calibri"/>
              </a:rPr>
              <a:t>How can I correct copyright metadata? - manually</a:t>
            </a:r>
          </a:p>
        </p:txBody>
      </p:sp>
      <p:sp>
        <p:nvSpPr>
          <p:cNvPr id="3" name="QuadreDeText 2">
            <a:extLst>
              <a:ext uri="{FF2B5EF4-FFF2-40B4-BE49-F238E27FC236}">
                <a16:creationId xmlns:a16="http://schemas.microsoft.com/office/drawing/2014/main" id="{859DF75B-A827-491E-83EC-AE457DB7BF3E}"/>
              </a:ext>
            </a:extLst>
          </p:cNvPr>
          <p:cNvSpPr txBox="1"/>
          <p:nvPr/>
        </p:nvSpPr>
        <p:spPr>
          <a:xfrm>
            <a:off x="251871" y="1880939"/>
            <a:ext cx="6115877" cy="4154984"/>
          </a:xfrm>
          <a:prstGeom prst="rect">
            <a:avLst/>
          </a:prstGeom>
          <a:noFill/>
        </p:spPr>
        <p:txBody>
          <a:bodyPr wrap="square">
            <a:spAutoFit/>
          </a:bodyPr>
          <a:lstStyle/>
          <a:p>
            <a:r>
              <a:rPr lang="en-GB" sz="2400" dirty="0">
                <a:ea typeface="Calibri"/>
                <a:cs typeface="Calibri"/>
              </a:rPr>
              <a:t>If there are few mistakes and/or you do not have an IT team or IT knowledge about OJS, you can correct it manually.</a:t>
            </a:r>
          </a:p>
          <a:p>
            <a:endParaRPr lang="en-GB" sz="2400" dirty="0">
              <a:ea typeface="Calibri"/>
              <a:cs typeface="Calibri"/>
            </a:endParaRPr>
          </a:p>
          <a:p>
            <a:r>
              <a:rPr lang="en-GB" sz="2400" dirty="0">
                <a:ea typeface="Calibri"/>
                <a:cs typeface="Calibri"/>
              </a:rPr>
              <a:t>You have to go article by article,</a:t>
            </a:r>
          </a:p>
          <a:p>
            <a:r>
              <a:rPr lang="en-GB" sz="2400" dirty="0">
                <a:ea typeface="Calibri"/>
                <a:cs typeface="Calibri"/>
              </a:rPr>
              <a:t>in the publication tab of the article submission,</a:t>
            </a:r>
          </a:p>
          <a:p>
            <a:r>
              <a:rPr lang="en-GB" sz="2400" dirty="0">
                <a:ea typeface="Calibri"/>
                <a:cs typeface="Calibri"/>
              </a:rPr>
              <a:t>unpublish it,</a:t>
            </a:r>
          </a:p>
          <a:p>
            <a:r>
              <a:rPr lang="en-GB" sz="2400" dirty="0">
                <a:ea typeface="Calibri"/>
                <a:cs typeface="Calibri"/>
              </a:rPr>
              <a:t>click in the Permissions &amp; </a:t>
            </a:r>
            <a:r>
              <a:rPr lang="en-GB" sz="2400" dirty="0" err="1">
                <a:ea typeface="Calibri"/>
                <a:cs typeface="Calibri"/>
              </a:rPr>
              <a:t>Disclousure</a:t>
            </a:r>
            <a:r>
              <a:rPr lang="en-GB" sz="2400" dirty="0">
                <a:ea typeface="Calibri"/>
                <a:cs typeface="Calibri"/>
              </a:rPr>
              <a:t> tab,</a:t>
            </a:r>
          </a:p>
          <a:p>
            <a:r>
              <a:rPr lang="en-GB" sz="2400" dirty="0">
                <a:ea typeface="Calibri"/>
                <a:cs typeface="Calibri"/>
              </a:rPr>
              <a:t>modify the copyright metadata,</a:t>
            </a:r>
          </a:p>
          <a:p>
            <a:r>
              <a:rPr lang="en-GB" sz="2400" dirty="0">
                <a:ea typeface="Calibri"/>
                <a:cs typeface="Calibri"/>
              </a:rPr>
              <a:t>click save and</a:t>
            </a:r>
          </a:p>
          <a:p>
            <a:r>
              <a:rPr lang="en-GB" sz="2400" dirty="0">
                <a:ea typeface="Calibri"/>
                <a:cs typeface="Calibri"/>
              </a:rPr>
              <a:t>publish it again in “Schedule for Publication”</a:t>
            </a:r>
          </a:p>
        </p:txBody>
      </p:sp>
      <p:pic>
        <p:nvPicPr>
          <p:cNvPr id="6" name="Imatge 5">
            <a:extLst>
              <a:ext uri="{FF2B5EF4-FFF2-40B4-BE49-F238E27FC236}">
                <a16:creationId xmlns:a16="http://schemas.microsoft.com/office/drawing/2014/main" id="{36AC9D02-D09B-4E55-BB52-6CB9D1C53C97}"/>
              </a:ext>
            </a:extLst>
          </p:cNvPr>
          <p:cNvPicPr>
            <a:picLocks noChangeAspect="1"/>
          </p:cNvPicPr>
          <p:nvPr/>
        </p:nvPicPr>
        <p:blipFill>
          <a:blip r:embed="rId2"/>
          <a:stretch>
            <a:fillRect/>
          </a:stretch>
        </p:blipFill>
        <p:spPr>
          <a:xfrm>
            <a:off x="6552410" y="2016645"/>
            <a:ext cx="5524726" cy="3883572"/>
          </a:xfrm>
          <a:prstGeom prst="rect">
            <a:avLst/>
          </a:prstGeom>
        </p:spPr>
      </p:pic>
    </p:spTree>
    <p:extLst>
      <p:ext uri="{BB962C8B-B14F-4D97-AF65-F5344CB8AC3E}">
        <p14:creationId xmlns:p14="http://schemas.microsoft.com/office/powerpoint/2010/main" val="268491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1779796" y="1042415"/>
            <a:ext cx="9000682"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ea typeface="Calibri"/>
                <a:cs typeface="Calibri"/>
              </a:rPr>
              <a:t>How can I correct copyright metadata? - manually</a:t>
            </a:r>
          </a:p>
        </p:txBody>
      </p:sp>
      <p:sp>
        <p:nvSpPr>
          <p:cNvPr id="7" name="QuadreDeText 6">
            <a:extLst>
              <a:ext uri="{FF2B5EF4-FFF2-40B4-BE49-F238E27FC236}">
                <a16:creationId xmlns:a16="http://schemas.microsoft.com/office/drawing/2014/main" id="{E5AE3A38-0486-42E0-989E-9AB0D9BC197A}"/>
              </a:ext>
            </a:extLst>
          </p:cNvPr>
          <p:cNvSpPr txBox="1"/>
          <p:nvPr/>
        </p:nvSpPr>
        <p:spPr>
          <a:xfrm>
            <a:off x="805277" y="2480617"/>
            <a:ext cx="10244641" cy="3416320"/>
          </a:xfrm>
          <a:prstGeom prst="rect">
            <a:avLst/>
          </a:prstGeom>
          <a:noFill/>
        </p:spPr>
        <p:txBody>
          <a:bodyPr wrap="square">
            <a:spAutoFit/>
          </a:bodyPr>
          <a:lstStyle/>
          <a:p>
            <a:pPr marL="342900" indent="-342900">
              <a:buFont typeface="Arial" panose="020B0604020202020204" pitchFamily="34" charset="0"/>
              <a:buChar char="•"/>
            </a:pPr>
            <a:r>
              <a:rPr lang="en-GB" sz="2400" dirty="0">
                <a:ea typeface="Calibri"/>
                <a:cs typeface="Calibri"/>
              </a:rPr>
              <a:t>It could help you if you temporally modify the copyright metadata settings in Distribution/License, so they can match the copyright policy for older articles. Do not forget to change it back when you have finished to edit old articles.</a:t>
            </a:r>
          </a:p>
          <a:p>
            <a:pPr marL="342900" indent="-342900">
              <a:buFont typeface="Arial" panose="020B0604020202020204" pitchFamily="34" charset="0"/>
              <a:buChar char="•"/>
            </a:pPr>
            <a:endParaRPr lang="en-GB" sz="2400" dirty="0">
              <a:ea typeface="Calibri"/>
              <a:cs typeface="Calibri"/>
            </a:endParaRPr>
          </a:p>
          <a:p>
            <a:pPr marL="342900" indent="-342900">
              <a:buFont typeface="Arial" panose="020B0604020202020204" pitchFamily="34" charset="0"/>
              <a:buChar char="•"/>
            </a:pPr>
            <a:r>
              <a:rPr lang="en-GB" sz="2400" dirty="0">
                <a:ea typeface="Calibri"/>
                <a:cs typeface="Calibri"/>
              </a:rPr>
              <a:t>Sometimes it helps to refresh the navigator.</a:t>
            </a:r>
          </a:p>
          <a:p>
            <a:pPr marL="342900" indent="-342900">
              <a:buFont typeface="Arial" panose="020B0604020202020204" pitchFamily="34" charset="0"/>
              <a:buChar char="•"/>
            </a:pPr>
            <a:endParaRPr lang="en-GB" sz="2400" dirty="0">
              <a:ea typeface="Calibri"/>
              <a:cs typeface="Calibri"/>
            </a:endParaRPr>
          </a:p>
          <a:p>
            <a:pPr marL="342900" indent="-342900">
              <a:buFont typeface="Arial" panose="020B0604020202020204" pitchFamily="34" charset="0"/>
              <a:buChar char="•"/>
            </a:pPr>
            <a:r>
              <a:rPr lang="en-GB" sz="2400" dirty="0">
                <a:ea typeface="Calibri"/>
                <a:cs typeface="Calibri"/>
              </a:rPr>
              <a:t>You might need to erase the copyright holder content in all the language fields, to be able to apply the new metadata settings.</a:t>
            </a:r>
          </a:p>
          <a:p>
            <a:endParaRPr lang="en-GB" sz="2400" dirty="0">
              <a:ea typeface="Calibri"/>
              <a:cs typeface="Calibri"/>
            </a:endParaRPr>
          </a:p>
        </p:txBody>
      </p:sp>
    </p:spTree>
    <p:extLst>
      <p:ext uri="{BB962C8B-B14F-4D97-AF65-F5344CB8AC3E}">
        <p14:creationId xmlns:p14="http://schemas.microsoft.com/office/powerpoint/2010/main" val="2787517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1779796" y="1042415"/>
            <a:ext cx="9000682"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ea typeface="Calibri"/>
                <a:cs typeface="Calibri"/>
              </a:rPr>
              <a:t>How can I correct copyright metadata? - manually</a:t>
            </a:r>
          </a:p>
        </p:txBody>
      </p:sp>
      <p:sp>
        <p:nvSpPr>
          <p:cNvPr id="7" name="QuadreDeText 6">
            <a:extLst>
              <a:ext uri="{FF2B5EF4-FFF2-40B4-BE49-F238E27FC236}">
                <a16:creationId xmlns:a16="http://schemas.microsoft.com/office/drawing/2014/main" id="{E5AE3A38-0486-42E0-989E-9AB0D9BC197A}"/>
              </a:ext>
            </a:extLst>
          </p:cNvPr>
          <p:cNvSpPr txBox="1"/>
          <p:nvPr/>
        </p:nvSpPr>
        <p:spPr>
          <a:xfrm>
            <a:off x="640024" y="1786554"/>
            <a:ext cx="11280227" cy="4154984"/>
          </a:xfrm>
          <a:prstGeom prst="rect">
            <a:avLst/>
          </a:prstGeom>
          <a:noFill/>
        </p:spPr>
        <p:txBody>
          <a:bodyPr wrap="square">
            <a:spAutoFit/>
          </a:bodyPr>
          <a:lstStyle/>
          <a:p>
            <a:pPr marL="342900" indent="-342900">
              <a:buFont typeface="Arial" panose="020B0604020202020204" pitchFamily="34" charset="0"/>
              <a:buChar char="•"/>
            </a:pPr>
            <a:r>
              <a:rPr lang="en-GB" sz="2400" dirty="0">
                <a:ea typeface="Calibri"/>
                <a:cs typeface="Calibri"/>
              </a:rPr>
              <a:t>If you changed the language options over time, and deleted a language in the language setup, you could have “ghost fields”, language fields that exist but you can not see or access. All the fields are in blank but the system detects that they are not completely empty, so the new copyright holder setup can not be applied.</a:t>
            </a:r>
          </a:p>
          <a:p>
            <a:pPr marL="342900" indent="-342900">
              <a:buFont typeface="Arial" panose="020B0604020202020204" pitchFamily="34" charset="0"/>
              <a:buChar char="•"/>
            </a:pPr>
            <a:endParaRPr lang="en-GB" sz="2400" dirty="0">
              <a:ea typeface="Calibri"/>
              <a:cs typeface="Calibri"/>
            </a:endParaRPr>
          </a:p>
          <a:p>
            <a:pPr marL="342900" indent="-342900">
              <a:buFont typeface="Arial" panose="020B0604020202020204" pitchFamily="34" charset="0"/>
              <a:buChar char="•"/>
            </a:pPr>
            <a:r>
              <a:rPr lang="en-GB" sz="2400" dirty="0">
                <a:ea typeface="Calibri"/>
                <a:cs typeface="Calibri"/>
              </a:rPr>
              <a:t>You can resolve it modifying temporally the language setup (Website/Setup/Languages), adding languages in the column “Forms”, until you find which one was missing.</a:t>
            </a:r>
          </a:p>
          <a:p>
            <a:pPr marL="342900" indent="-342900">
              <a:buFont typeface="Arial" panose="020B0604020202020204" pitchFamily="34" charset="0"/>
              <a:buChar char="•"/>
            </a:pPr>
            <a:endParaRPr lang="en-GB" sz="2400" dirty="0">
              <a:ea typeface="Calibri"/>
              <a:cs typeface="Calibri"/>
            </a:endParaRPr>
          </a:p>
          <a:p>
            <a:pPr marL="342900" indent="-342900">
              <a:buFont typeface="Arial" panose="020B0604020202020204" pitchFamily="34" charset="0"/>
              <a:buChar char="•"/>
            </a:pPr>
            <a:r>
              <a:rPr lang="en-GB" sz="2400" dirty="0">
                <a:ea typeface="Calibri"/>
                <a:cs typeface="Calibri"/>
              </a:rPr>
              <a:t>After deleting the information in the ghost field, you can save the new metadata, and put the language setup back of how it was.</a:t>
            </a:r>
          </a:p>
        </p:txBody>
      </p:sp>
    </p:spTree>
    <p:extLst>
      <p:ext uri="{BB962C8B-B14F-4D97-AF65-F5344CB8AC3E}">
        <p14:creationId xmlns:p14="http://schemas.microsoft.com/office/powerpoint/2010/main" val="2217509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1074035" y="1064449"/>
            <a:ext cx="10412204"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ea typeface="Calibri"/>
                <a:cs typeface="Calibri"/>
              </a:rPr>
              <a:t>How can I correct copyright metadata? – semi-automatic</a:t>
            </a:r>
          </a:p>
        </p:txBody>
      </p:sp>
      <p:sp>
        <p:nvSpPr>
          <p:cNvPr id="7" name="QuadreDeText 6">
            <a:extLst>
              <a:ext uri="{FF2B5EF4-FFF2-40B4-BE49-F238E27FC236}">
                <a16:creationId xmlns:a16="http://schemas.microsoft.com/office/drawing/2014/main" id="{E5AE3A38-0486-42E0-989E-9AB0D9BC197A}"/>
              </a:ext>
            </a:extLst>
          </p:cNvPr>
          <p:cNvSpPr txBox="1"/>
          <p:nvPr/>
        </p:nvSpPr>
        <p:spPr>
          <a:xfrm>
            <a:off x="640024" y="1786554"/>
            <a:ext cx="11551976" cy="4893647"/>
          </a:xfrm>
          <a:prstGeom prst="rect">
            <a:avLst/>
          </a:prstGeom>
          <a:noFill/>
        </p:spPr>
        <p:txBody>
          <a:bodyPr wrap="square">
            <a:spAutoFit/>
          </a:bodyPr>
          <a:lstStyle/>
          <a:p>
            <a:r>
              <a:rPr lang="en-GB" sz="2400" dirty="0">
                <a:ea typeface="Calibri"/>
                <a:cs typeface="Calibri"/>
              </a:rPr>
              <a:t>This is a good option when you have a lot of metadata to correct and if you have an IT team or IT knowledge about OJS.</a:t>
            </a:r>
          </a:p>
          <a:p>
            <a:endParaRPr lang="en-GB" sz="2400" dirty="0">
              <a:ea typeface="Calibri"/>
              <a:cs typeface="Calibri"/>
            </a:endParaRPr>
          </a:p>
          <a:p>
            <a:pPr marL="457200" indent="-457200">
              <a:buAutoNum type="arabicPeriod"/>
            </a:pPr>
            <a:r>
              <a:rPr lang="en-GB" sz="2400" dirty="0">
                <a:ea typeface="Calibri"/>
                <a:cs typeface="Calibri"/>
              </a:rPr>
              <a:t>Search and extract data from OJS database.</a:t>
            </a:r>
          </a:p>
          <a:p>
            <a:r>
              <a:rPr lang="en-GB" sz="2400" dirty="0">
                <a:ea typeface="Calibri"/>
                <a:cs typeface="Calibri"/>
              </a:rPr>
              <a:t>	Our IT team uses </a:t>
            </a:r>
            <a:r>
              <a:rPr lang="en-US" sz="2400" dirty="0"/>
              <a:t>MySQL Workbench </a:t>
            </a:r>
            <a:r>
              <a:rPr lang="en-US" sz="2400" dirty="0">
                <a:hlinkClick r:id="rId2"/>
              </a:rPr>
              <a:t>https://www.mysql.com/products/workbench/</a:t>
            </a:r>
            <a:endParaRPr lang="en-US" sz="2400" dirty="0"/>
          </a:p>
          <a:p>
            <a:endParaRPr lang="en-US" sz="2400" dirty="0">
              <a:ea typeface="Calibri"/>
              <a:cs typeface="Calibri"/>
            </a:endParaRPr>
          </a:p>
          <a:p>
            <a:r>
              <a:rPr lang="en-US" sz="2400" dirty="0">
                <a:ea typeface="Calibri"/>
                <a:cs typeface="Calibri"/>
              </a:rPr>
              <a:t>2. Export these data to a format that editors/librarians can manage.</a:t>
            </a:r>
          </a:p>
          <a:p>
            <a:r>
              <a:rPr lang="en-US" sz="2400" dirty="0">
                <a:ea typeface="Calibri"/>
                <a:cs typeface="Calibri"/>
              </a:rPr>
              <a:t>	</a:t>
            </a:r>
            <a:r>
              <a:rPr lang="en-GB" sz="2400" dirty="0">
                <a:ea typeface="Calibri"/>
                <a:cs typeface="Calibri"/>
              </a:rPr>
              <a:t> Our IT team exported to CSV and then they converted into and xlsx file (Excel).</a:t>
            </a:r>
          </a:p>
          <a:p>
            <a:endParaRPr lang="en-GB" sz="2400" dirty="0">
              <a:ea typeface="Calibri"/>
              <a:cs typeface="Calibri"/>
            </a:endParaRPr>
          </a:p>
          <a:p>
            <a:r>
              <a:rPr lang="en-GB" sz="2400" dirty="0">
                <a:ea typeface="Calibri"/>
                <a:cs typeface="Calibri"/>
              </a:rPr>
              <a:t>3. Editors/Librarians assign new copyright metadata in the file.</a:t>
            </a:r>
          </a:p>
          <a:p>
            <a:endParaRPr lang="en-GB" sz="2400" dirty="0">
              <a:ea typeface="Calibri"/>
              <a:cs typeface="Calibri"/>
            </a:endParaRPr>
          </a:p>
          <a:p>
            <a:r>
              <a:rPr lang="en-GB" sz="2400" dirty="0">
                <a:ea typeface="Calibri"/>
                <a:cs typeface="Calibri"/>
              </a:rPr>
              <a:t>4. The IT team convert the file to CSV again, and use a PHP script to read and rewrite the new data in the OJS database.</a:t>
            </a:r>
          </a:p>
        </p:txBody>
      </p:sp>
    </p:spTree>
    <p:extLst>
      <p:ext uri="{BB962C8B-B14F-4D97-AF65-F5344CB8AC3E}">
        <p14:creationId xmlns:p14="http://schemas.microsoft.com/office/powerpoint/2010/main" val="1467512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7DE160-7134-4B14-B2F6-41303572AE31}"/>
              </a:ext>
            </a:extLst>
          </p:cNvPr>
          <p:cNvSpPr/>
          <p:nvPr/>
        </p:nvSpPr>
        <p:spPr>
          <a:xfrm>
            <a:off x="0" y="0"/>
            <a:ext cx="12192000" cy="126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Rectangle 2">
            <a:extLst>
              <a:ext uri="{FF2B5EF4-FFF2-40B4-BE49-F238E27FC236}">
                <a16:creationId xmlns:a16="http://schemas.microsoft.com/office/drawing/2014/main" id="{E5759A8B-EC7D-4482-8174-026509ADB2CA}"/>
              </a:ext>
            </a:extLst>
          </p:cNvPr>
          <p:cNvSpPr>
            <a:spLocks noChangeArrowheads="1"/>
          </p:cNvSpPr>
          <p:nvPr/>
        </p:nvSpPr>
        <p:spPr bwMode="auto">
          <a:xfrm>
            <a:off x="97082" y="181957"/>
            <a:ext cx="11997835"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300" b="0" i="0" u="none" strike="noStrike" cap="none" normalizeH="0" baseline="0" dirty="0" err="1">
                <a:ln>
                  <a:noFill/>
                </a:ln>
                <a:solidFill>
                  <a:schemeClr val="tx1"/>
                </a:solidFill>
                <a:effectLst/>
                <a:latin typeface="Consolas" panose="020B0609020204030204" pitchFamily="49" charset="0"/>
              </a:rPr>
              <a:t>select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s.submission_id,s.current_publication_id</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publication_id</a:t>
            </a:r>
            <a:r>
              <a:rPr kumimoji="0" lang="ca-ES" altLang="ca-ES" sz="1300" b="0" i="0" u="none" strike="noStrike" cap="none" normalizeH="0" baseline="0" dirty="0">
                <a:ln>
                  <a:noFill/>
                </a:ln>
                <a:solidFill>
                  <a:schemeClr val="tx1"/>
                </a:solidFill>
                <a:effectLst/>
                <a:latin typeface="Consolas" panose="020B0609020204030204" pitchFamily="49" charset="0"/>
              </a:rPr>
              <a:t>,</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i.volume,coalesce</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i.number</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number,i.year</a:t>
            </a:r>
            <a:r>
              <a:rPr kumimoji="0" lang="ca-ES" altLang="ca-ES" sz="1300" b="0" i="0" u="none" strike="noStrike" cap="none" normalizeH="0" baseline="0" dirty="0">
                <a:ln>
                  <a:noFill/>
                </a:ln>
                <a:solidFill>
                  <a:schemeClr val="tx1"/>
                </a:solidFill>
                <a:effectLst/>
                <a:latin typeface="Consolas" panose="020B0609020204030204" pitchFamily="49" charset="0"/>
              </a:rPr>
              <a:t>,</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pst.titol</a:t>
            </a:r>
            <a:r>
              <a:rPr kumimoji="0" lang="ca-ES" altLang="ca-ES" sz="1300" b="0" i="0" u="none" strike="noStrike" cap="none" normalizeH="0" baseline="0" dirty="0">
                <a:ln>
                  <a:noFill/>
                </a:ln>
                <a:solidFill>
                  <a:schemeClr val="tx1"/>
                </a:solidFill>
                <a:effectLst/>
                <a:latin typeface="Consolas" panose="020B0609020204030204" pitchFamily="49" charset="0"/>
              </a:rPr>
              <a:t>,</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coalesce</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aa.autors</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a:ln>
                  <a:noFill/>
                </a:ln>
                <a:solidFill>
                  <a:schemeClr val="tx1"/>
                </a:solidFill>
                <a:effectLst/>
                <a:highlight>
                  <a:srgbClr val="00FF00"/>
                </a:highlight>
                <a:latin typeface="Consolas" panose="020B0609020204030204" pitchFamily="49" charset="0"/>
              </a:rPr>
              <a:t>autors</a:t>
            </a:r>
            <a:r>
              <a:rPr kumimoji="0" lang="ca-ES" altLang="ca-ES" sz="1300" b="0" i="0" u="none" strike="noStrike" cap="none" normalizeH="0" baseline="0" dirty="0">
                <a:ln>
                  <a:noFill/>
                </a:ln>
                <a:solidFill>
                  <a:schemeClr val="tx1"/>
                </a:solidFill>
                <a:effectLst/>
                <a:latin typeface="Consolas" panose="020B0609020204030204" pitchFamily="49" charset="0"/>
              </a:rPr>
              <a:t>,</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coalesce</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psy.copyrightyear</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copyrightyear_actual</a:t>
            </a:r>
            <a:r>
              <a:rPr kumimoji="0" lang="ca-ES" altLang="ca-ES" sz="1300" b="0" i="0" u="none" strike="noStrike" cap="none" normalizeH="0" baseline="0" dirty="0">
                <a:ln>
                  <a:noFill/>
                </a:ln>
                <a:solidFill>
                  <a:schemeClr val="tx1"/>
                </a:solidFill>
                <a:effectLst/>
                <a:latin typeface="Consolas" panose="020B0609020204030204" pitchFamily="49" charset="0"/>
              </a:rPr>
              <a:t>,</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coalesce</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psh.copyrightholder</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copyrightholder_actual</a:t>
            </a:r>
            <a:r>
              <a:rPr kumimoji="0" lang="ca-ES" altLang="ca-ES" sz="1300" b="0" i="0" u="none" strike="noStrike" cap="none" normalizeH="0" baseline="0" dirty="0">
                <a:ln>
                  <a:noFill/>
                </a:ln>
                <a:solidFill>
                  <a:schemeClr val="tx1"/>
                </a:solidFill>
                <a:effectLst/>
                <a:latin typeface="Consolas" panose="020B0609020204030204" pitchFamily="49" charset="0"/>
              </a:rPr>
              <a:t>,</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coalesce</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psl.licenseurl</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licenseurl_actual</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from</a:t>
            </a:r>
            <a:r>
              <a:rPr kumimoji="0" lang="ca-ES" altLang="ca-ES" sz="1300" b="0" i="0" u="none" strike="noStrike" cap="none" normalizeH="0" baseline="0" dirty="0">
                <a:ln>
                  <a:noFill/>
                </a:ln>
                <a:solidFill>
                  <a:schemeClr val="tx1"/>
                </a:solidFill>
                <a:effectLst/>
                <a:latin typeface="Consolas" panose="020B0609020204030204" pitchFamily="49" charset="0"/>
              </a:rPr>
              <a:t> submissions s</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left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join</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publication_settings</a:t>
            </a:r>
            <a:r>
              <a:rPr kumimoji="0" lang="ca-ES" altLang="ca-ES" sz="1300" b="0" i="0" u="none" strike="noStrike" cap="none" normalizeH="0" baseline="0" dirty="0">
                <a:ln>
                  <a:noFill/>
                </a:ln>
                <a:solidFill>
                  <a:schemeClr val="tx1"/>
                </a:solidFill>
                <a:effectLst/>
                <a:latin typeface="Consolas" panose="020B0609020204030204" pitchFamily="49" charset="0"/>
              </a:rPr>
              <a:t> psi on </a:t>
            </a:r>
            <a:r>
              <a:rPr kumimoji="0" lang="ca-ES" altLang="ca-ES" sz="1300" b="0" i="0" u="none" strike="noStrike" cap="none" normalizeH="0" baseline="0" dirty="0" err="1">
                <a:ln>
                  <a:noFill/>
                </a:ln>
                <a:solidFill>
                  <a:schemeClr val="tx1"/>
                </a:solidFill>
                <a:effectLst/>
                <a:latin typeface="Consolas" panose="020B0609020204030204" pitchFamily="49" charset="0"/>
              </a:rPr>
              <a:t>s.current_publication_id</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psi.publication_id</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left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join</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issues</a:t>
            </a:r>
            <a:r>
              <a:rPr kumimoji="0" lang="ca-ES" altLang="ca-ES" sz="1300" b="0" i="0" u="none" strike="noStrike" cap="none" normalizeH="0" baseline="0" dirty="0">
                <a:ln>
                  <a:noFill/>
                </a:ln>
                <a:solidFill>
                  <a:schemeClr val="tx1"/>
                </a:solidFill>
                <a:effectLst/>
                <a:latin typeface="Consolas" panose="020B0609020204030204" pitchFamily="49" charset="0"/>
              </a:rPr>
              <a:t> i on </a:t>
            </a:r>
            <a:r>
              <a:rPr kumimoji="0" lang="ca-ES" altLang="ca-ES" sz="1300" b="0" i="0" u="none" strike="noStrike" cap="none" normalizeH="0" baseline="0" dirty="0" err="1">
                <a:ln>
                  <a:noFill/>
                </a:ln>
                <a:solidFill>
                  <a:schemeClr val="tx1"/>
                </a:solidFill>
                <a:effectLst/>
                <a:latin typeface="Consolas" panose="020B0609020204030204" pitchFamily="49" charset="0"/>
              </a:rPr>
              <a:t>psi.setting_value</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i.issue_id</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left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join</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select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publication_id,replace</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group_concat</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distinct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setting_value</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separator</a:t>
            </a:r>
            <a:r>
              <a:rPr kumimoji="0" lang="ca-ES" altLang="ca-ES" sz="1300" b="0" i="0" u="none" strike="noStrike" cap="none" normalizeH="0" baseline="0" dirty="0">
                <a:ln>
                  <a:noFill/>
                </a:ln>
                <a:solidFill>
                  <a:schemeClr val="tx1"/>
                </a:solidFill>
                <a:effectLst/>
                <a:latin typeface="Consolas" panose="020B0609020204030204" pitchFamily="49" charset="0"/>
              </a:rPr>
              <a:t> '|'),'"','""') </a:t>
            </a:r>
            <a:r>
              <a:rPr kumimoji="0" lang="ca-ES" altLang="ca-ES" sz="1300" b="0" i="0" u="none" strike="noStrike" cap="none" normalizeH="0" baseline="0" dirty="0" err="1">
                <a:ln>
                  <a:noFill/>
                </a:ln>
                <a:solidFill>
                  <a:schemeClr val="tx1"/>
                </a:solidFill>
                <a:effectLst/>
                <a:highlight>
                  <a:srgbClr val="00FFFF"/>
                </a:highlight>
                <a:latin typeface="Consolas" panose="020B0609020204030204" pitchFamily="49" charset="0"/>
              </a:rPr>
              <a:t>titol</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from</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publication_settings</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where</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setting_name</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title</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and</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setting_value</a:t>
            </a:r>
            <a:r>
              <a:rPr kumimoji="0" lang="ca-ES" altLang="ca-ES" sz="1300" b="0" i="0" u="none" strike="noStrike" cap="none" normalizeH="0" baseline="0" dirty="0">
                <a:ln>
                  <a:noFill/>
                </a:ln>
                <a:solidFill>
                  <a:schemeClr val="tx1"/>
                </a:solidFill>
                <a:effectLst/>
                <a:latin typeface="Consolas" panose="020B0609020204030204" pitchFamily="49" charset="0"/>
              </a:rPr>
              <a:t>&gt;'' </a:t>
            </a:r>
            <a:r>
              <a:rPr kumimoji="0" lang="ca-ES" altLang="ca-ES" sz="1300" b="0" i="0" u="none" strike="noStrike" cap="none" normalizeH="0" baseline="0" dirty="0" err="1">
                <a:ln>
                  <a:noFill/>
                </a:ln>
                <a:solidFill>
                  <a:schemeClr val="tx1"/>
                </a:solidFill>
                <a:effectLst/>
                <a:latin typeface="Consolas" panose="020B0609020204030204" pitchFamily="49" charset="0"/>
              </a:rPr>
              <a:t>group</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by</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publication_id</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pst</a:t>
            </a:r>
            <a:r>
              <a:rPr kumimoji="0" lang="ca-ES" altLang="ca-ES" sz="1300" b="0" i="0" u="none" strike="noStrike" cap="none" normalizeH="0" baseline="0" dirty="0">
                <a:ln>
                  <a:noFill/>
                </a:ln>
                <a:solidFill>
                  <a:schemeClr val="tx1"/>
                </a:solidFill>
                <a:effectLst/>
                <a:latin typeface="Consolas" panose="020B0609020204030204" pitchFamily="49" charset="0"/>
              </a:rPr>
              <a:t> on </a:t>
            </a:r>
            <a:r>
              <a:rPr kumimoji="0" lang="ca-ES" altLang="ca-ES" sz="1300" b="0" i="0" u="none" strike="noStrike" cap="none" normalizeH="0" baseline="0" dirty="0" err="1">
                <a:ln>
                  <a:noFill/>
                </a:ln>
                <a:solidFill>
                  <a:schemeClr val="tx1"/>
                </a:solidFill>
                <a:effectLst/>
                <a:latin typeface="Consolas" panose="020B0609020204030204" pitchFamily="49" charset="0"/>
              </a:rPr>
              <a:t>s.current_publication_id</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pst.publication_id</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left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join</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select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publication_id,group_concat</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distinct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setting_value</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separator</a:t>
            </a:r>
            <a:r>
              <a:rPr kumimoji="0" lang="ca-ES" altLang="ca-ES" sz="1300" b="0" i="0" u="none" strike="noStrike" cap="none" normalizeH="0" baseline="0" dirty="0">
                <a:ln>
                  <a:noFill/>
                </a:ln>
                <a:solidFill>
                  <a:schemeClr val="tx1"/>
                </a:solidFill>
                <a:effectLst/>
                <a:latin typeface="Consolas" panose="020B0609020204030204" pitchFamily="49" charset="0"/>
              </a:rPr>
              <a:t> '|') </a:t>
            </a:r>
            <a:r>
              <a:rPr kumimoji="0" lang="ca-ES" altLang="ca-ES" sz="1300" b="0" i="0" u="none" strike="noStrike" cap="none" normalizeH="0" baseline="0" dirty="0" err="1">
                <a:ln>
                  <a:noFill/>
                </a:ln>
                <a:solidFill>
                  <a:schemeClr val="tx1"/>
                </a:solidFill>
                <a:effectLst/>
                <a:latin typeface="Consolas" panose="020B0609020204030204" pitchFamily="49" charset="0"/>
              </a:rPr>
              <a:t>copyrightholder</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from</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publication_settings</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where</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setting_name</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copyrightholder</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and</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setting_value</a:t>
            </a:r>
            <a:r>
              <a:rPr kumimoji="0" lang="ca-ES" altLang="ca-ES" sz="1300" b="0" i="0" u="none" strike="noStrike" cap="none" normalizeH="0" baseline="0" dirty="0">
                <a:ln>
                  <a:noFill/>
                </a:ln>
                <a:solidFill>
                  <a:schemeClr val="tx1"/>
                </a:solidFill>
                <a:effectLst/>
                <a:latin typeface="Consolas" panose="020B0609020204030204" pitchFamily="49" charset="0"/>
              </a:rPr>
              <a:t>&gt;'' </a:t>
            </a:r>
            <a:r>
              <a:rPr kumimoji="0" lang="ca-ES" altLang="ca-ES" sz="1300" b="0" i="0" u="none" strike="noStrike" cap="none" normalizeH="0" baseline="0" dirty="0" err="1">
                <a:ln>
                  <a:noFill/>
                </a:ln>
                <a:solidFill>
                  <a:schemeClr val="tx1"/>
                </a:solidFill>
                <a:effectLst/>
                <a:latin typeface="Consolas" panose="020B0609020204030204" pitchFamily="49" charset="0"/>
              </a:rPr>
              <a:t>group</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by</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publication_id</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psh</a:t>
            </a:r>
            <a:r>
              <a:rPr kumimoji="0" lang="ca-ES" altLang="ca-ES" sz="1300" b="0" i="0" u="none" strike="noStrike" cap="none" normalizeH="0" baseline="0" dirty="0">
                <a:ln>
                  <a:noFill/>
                </a:ln>
                <a:solidFill>
                  <a:schemeClr val="tx1"/>
                </a:solidFill>
                <a:effectLst/>
                <a:latin typeface="Consolas" panose="020B0609020204030204" pitchFamily="49" charset="0"/>
              </a:rPr>
              <a:t> on </a:t>
            </a:r>
            <a:r>
              <a:rPr kumimoji="0" lang="ca-ES" altLang="ca-ES" sz="1300" b="0" i="0" u="none" strike="noStrike" cap="none" normalizeH="0" baseline="0" dirty="0" err="1">
                <a:ln>
                  <a:noFill/>
                </a:ln>
                <a:solidFill>
                  <a:schemeClr val="tx1"/>
                </a:solidFill>
                <a:effectLst/>
                <a:latin typeface="Consolas" panose="020B0609020204030204" pitchFamily="49" charset="0"/>
              </a:rPr>
              <a:t>s.current_publication_id</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psh.publication_id</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left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join</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select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publication_id,group_concat</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distinct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setting_value</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separator</a:t>
            </a:r>
            <a:r>
              <a:rPr kumimoji="0" lang="ca-ES" altLang="ca-ES" sz="1300" b="0" i="0" u="none" strike="noStrike" cap="none" normalizeH="0" baseline="0" dirty="0">
                <a:ln>
                  <a:noFill/>
                </a:ln>
                <a:solidFill>
                  <a:schemeClr val="tx1"/>
                </a:solidFill>
                <a:effectLst/>
                <a:latin typeface="Consolas" panose="020B0609020204030204" pitchFamily="49" charset="0"/>
              </a:rPr>
              <a:t> '|') </a:t>
            </a:r>
            <a:r>
              <a:rPr kumimoji="0" lang="ca-ES" altLang="ca-ES" sz="1300" b="0" i="0" u="none" strike="noStrike" cap="none" normalizeH="0" baseline="0" dirty="0" err="1">
                <a:ln>
                  <a:noFill/>
                </a:ln>
                <a:solidFill>
                  <a:schemeClr val="tx1"/>
                </a:solidFill>
                <a:effectLst/>
                <a:latin typeface="Consolas" panose="020B0609020204030204" pitchFamily="49" charset="0"/>
              </a:rPr>
              <a:t>copyrightyear</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from</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publication_settings</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where</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setting_name</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copyrightyear</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and</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setting_value</a:t>
            </a:r>
            <a:r>
              <a:rPr kumimoji="0" lang="ca-ES" altLang="ca-ES" sz="1300" b="0" i="0" u="none" strike="noStrike" cap="none" normalizeH="0" baseline="0" dirty="0">
                <a:ln>
                  <a:noFill/>
                </a:ln>
                <a:solidFill>
                  <a:schemeClr val="tx1"/>
                </a:solidFill>
                <a:effectLst/>
                <a:latin typeface="Consolas" panose="020B0609020204030204" pitchFamily="49" charset="0"/>
              </a:rPr>
              <a:t>&gt;'' </a:t>
            </a:r>
            <a:r>
              <a:rPr kumimoji="0" lang="ca-ES" altLang="ca-ES" sz="1300" b="0" i="0" u="none" strike="noStrike" cap="none" normalizeH="0" baseline="0" dirty="0" err="1">
                <a:ln>
                  <a:noFill/>
                </a:ln>
                <a:solidFill>
                  <a:schemeClr val="tx1"/>
                </a:solidFill>
                <a:effectLst/>
                <a:latin typeface="Consolas" panose="020B0609020204030204" pitchFamily="49" charset="0"/>
              </a:rPr>
              <a:t>group</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by</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publication_id</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psy</a:t>
            </a:r>
            <a:r>
              <a:rPr kumimoji="0" lang="ca-ES" altLang="ca-ES" sz="1300" b="0" i="0" u="none" strike="noStrike" cap="none" normalizeH="0" baseline="0" dirty="0">
                <a:ln>
                  <a:noFill/>
                </a:ln>
                <a:solidFill>
                  <a:schemeClr val="tx1"/>
                </a:solidFill>
                <a:effectLst/>
                <a:latin typeface="Consolas" panose="020B0609020204030204" pitchFamily="49" charset="0"/>
              </a:rPr>
              <a:t> on </a:t>
            </a:r>
            <a:r>
              <a:rPr kumimoji="0" lang="ca-ES" altLang="ca-ES" sz="1300" b="0" i="0" u="none" strike="noStrike" cap="none" normalizeH="0" baseline="0" dirty="0" err="1">
                <a:ln>
                  <a:noFill/>
                </a:ln>
                <a:solidFill>
                  <a:schemeClr val="tx1"/>
                </a:solidFill>
                <a:effectLst/>
                <a:latin typeface="Consolas" panose="020B0609020204030204" pitchFamily="49" charset="0"/>
              </a:rPr>
              <a:t>s.current_publication_id</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psy.publication_id</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left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join</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select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publication_id,group_concat</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distinct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setting_value</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separator</a:t>
            </a:r>
            <a:r>
              <a:rPr kumimoji="0" lang="ca-ES" altLang="ca-ES" sz="1300" b="0" i="0" u="none" strike="noStrike" cap="none" normalizeH="0" baseline="0" dirty="0">
                <a:ln>
                  <a:noFill/>
                </a:ln>
                <a:solidFill>
                  <a:schemeClr val="tx1"/>
                </a:solidFill>
                <a:effectLst/>
                <a:latin typeface="Consolas" panose="020B0609020204030204" pitchFamily="49" charset="0"/>
              </a:rPr>
              <a:t> '|') </a:t>
            </a:r>
            <a:r>
              <a:rPr kumimoji="0" lang="ca-ES" altLang="ca-ES" sz="1300" b="0" i="0" u="none" strike="noStrike" cap="none" normalizeH="0" baseline="0" dirty="0" err="1">
                <a:ln>
                  <a:noFill/>
                </a:ln>
                <a:solidFill>
                  <a:schemeClr val="tx1"/>
                </a:solidFill>
                <a:effectLst/>
                <a:latin typeface="Consolas" panose="020B0609020204030204" pitchFamily="49" charset="0"/>
              </a:rPr>
              <a:t>licenseurl</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from</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publication_settings</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where</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setting_name</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licenseurl</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and</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setting_value</a:t>
            </a:r>
            <a:r>
              <a:rPr kumimoji="0" lang="ca-ES" altLang="ca-ES" sz="1300" b="0" i="0" u="none" strike="noStrike" cap="none" normalizeH="0" baseline="0" dirty="0">
                <a:ln>
                  <a:noFill/>
                </a:ln>
                <a:solidFill>
                  <a:schemeClr val="tx1"/>
                </a:solidFill>
                <a:effectLst/>
                <a:latin typeface="Consolas" panose="020B0609020204030204" pitchFamily="49" charset="0"/>
              </a:rPr>
              <a:t>&gt;'' </a:t>
            </a:r>
            <a:r>
              <a:rPr kumimoji="0" lang="ca-ES" altLang="ca-ES" sz="1300" b="0" i="0" u="none" strike="noStrike" cap="none" normalizeH="0" baseline="0" dirty="0" err="1">
                <a:ln>
                  <a:noFill/>
                </a:ln>
                <a:solidFill>
                  <a:schemeClr val="tx1"/>
                </a:solidFill>
                <a:effectLst/>
                <a:latin typeface="Consolas" panose="020B0609020204030204" pitchFamily="49" charset="0"/>
              </a:rPr>
              <a:t>group</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by</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publication_id</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psl</a:t>
            </a:r>
            <a:r>
              <a:rPr kumimoji="0" lang="ca-ES" altLang="ca-ES" sz="1300" b="0" i="0" u="none" strike="noStrike" cap="none" normalizeH="0" baseline="0" dirty="0">
                <a:ln>
                  <a:noFill/>
                </a:ln>
                <a:solidFill>
                  <a:schemeClr val="tx1"/>
                </a:solidFill>
                <a:effectLst/>
                <a:latin typeface="Consolas" panose="020B0609020204030204" pitchFamily="49" charset="0"/>
              </a:rPr>
              <a:t> on </a:t>
            </a:r>
            <a:r>
              <a:rPr kumimoji="0" lang="ca-ES" altLang="ca-ES" sz="1300" b="0" i="0" u="none" strike="noStrike" cap="none" normalizeH="0" baseline="0" dirty="0" err="1">
                <a:ln>
                  <a:noFill/>
                </a:ln>
                <a:solidFill>
                  <a:schemeClr val="tx1"/>
                </a:solidFill>
                <a:effectLst/>
                <a:latin typeface="Consolas" panose="020B0609020204030204" pitchFamily="49" charset="0"/>
              </a:rPr>
              <a:t>s.current_publication_id</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psl.publication_id</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left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join</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select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publication_id,group_concat</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distinct</a:t>
            </a:r>
            <a:r>
              <a:rPr kumimoji="0" lang="ca-ES" altLang="ca-ES" sz="1300" b="0" i="0" u="none" strike="noStrike" cap="none" normalizeH="0" baseline="0" dirty="0">
                <a:ln>
                  <a:noFill/>
                </a:ln>
                <a:solidFill>
                  <a:schemeClr val="tx1"/>
                </a:solidFill>
                <a:effectLst/>
                <a:latin typeface="Consolas" panose="020B0609020204030204" pitchFamily="49" charset="0"/>
              </a:rPr>
              <a:t> a </a:t>
            </a:r>
            <a:r>
              <a:rPr kumimoji="0" lang="ca-ES" altLang="ca-ES" sz="1300" b="0" i="0" u="none" strike="noStrike" cap="none" normalizeH="0" baseline="0" dirty="0" err="1">
                <a:ln>
                  <a:noFill/>
                </a:ln>
                <a:solidFill>
                  <a:schemeClr val="tx1"/>
                </a:solidFill>
                <a:effectLst/>
                <a:latin typeface="Consolas" panose="020B0609020204030204" pitchFamily="49" charset="0"/>
              </a:rPr>
              <a:t>separator</a:t>
            </a:r>
            <a:r>
              <a:rPr kumimoji="0" lang="ca-ES" altLang="ca-ES" sz="1300" b="0" i="0" u="none" strike="noStrike" cap="none" normalizeH="0" baseline="0" dirty="0">
                <a:ln>
                  <a:noFill/>
                </a:ln>
                <a:solidFill>
                  <a:schemeClr val="tx1"/>
                </a:solidFill>
                <a:effectLst/>
                <a:latin typeface="Consolas" panose="020B0609020204030204" pitchFamily="49" charset="0"/>
              </a:rPr>
              <a:t> ', ') autors </a:t>
            </a:r>
            <a:r>
              <a:rPr kumimoji="0" lang="ca-ES" altLang="ca-ES" sz="1300" b="0" i="0" u="none" strike="noStrike" cap="none" normalizeH="0" baseline="0" dirty="0" err="1">
                <a:ln>
                  <a:noFill/>
                </a:ln>
                <a:solidFill>
                  <a:schemeClr val="tx1"/>
                </a:solidFill>
                <a:effectLst/>
                <a:latin typeface="Consolas" panose="020B0609020204030204" pitchFamily="49" charset="0"/>
              </a:rPr>
              <a:t>from</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select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a.publication_id,a.author_id,s.locale,group_concat</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s.setting_value</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order</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by</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s.setting_name</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desc</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separator</a:t>
            </a:r>
            <a:r>
              <a:rPr kumimoji="0" lang="ca-ES" altLang="ca-ES" sz="1300" b="0" i="0" u="none" strike="noStrike" cap="none" normalizeH="0" baseline="0" dirty="0">
                <a:ln>
                  <a:noFill/>
                </a:ln>
                <a:solidFill>
                  <a:schemeClr val="tx1"/>
                </a:solidFill>
                <a:effectLst/>
                <a:latin typeface="Consolas" panose="020B0609020204030204" pitchFamily="49" charset="0"/>
              </a:rPr>
              <a:t> ' ') a</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from</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authors</a:t>
            </a:r>
            <a:r>
              <a:rPr kumimoji="0" lang="ca-ES" altLang="ca-ES" sz="1300" b="0" i="0" u="none" strike="noStrike" cap="none" normalizeH="0" baseline="0" dirty="0">
                <a:ln>
                  <a:noFill/>
                </a:ln>
                <a:solidFill>
                  <a:schemeClr val="tx1"/>
                </a:solidFill>
                <a:effectLst/>
                <a:latin typeface="Consolas" panose="020B0609020204030204" pitchFamily="49" charset="0"/>
              </a:rPr>
              <a:t> a </a:t>
            </a:r>
            <a:r>
              <a:rPr kumimoji="0" lang="ca-ES" altLang="ca-ES" sz="1300" b="0" i="0" u="none" strike="noStrike" cap="none" normalizeH="0" baseline="0" dirty="0" err="1">
                <a:ln>
                  <a:noFill/>
                </a:ln>
                <a:solidFill>
                  <a:schemeClr val="tx1"/>
                </a:solidFill>
                <a:effectLst/>
                <a:latin typeface="Consolas" panose="020B0609020204030204" pitchFamily="49" charset="0"/>
              </a:rPr>
              <a:t>left</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join</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author_settings</a:t>
            </a:r>
            <a:r>
              <a:rPr kumimoji="0" lang="ca-ES" altLang="ca-ES" sz="1300" b="0" i="0" u="none" strike="noStrike" cap="none" normalizeH="0" baseline="0" dirty="0">
                <a:ln>
                  <a:noFill/>
                </a:ln>
                <a:solidFill>
                  <a:schemeClr val="tx1"/>
                </a:solidFill>
                <a:effectLst/>
                <a:latin typeface="Consolas" panose="020B0609020204030204" pitchFamily="49" charset="0"/>
              </a:rPr>
              <a:t> s on </a:t>
            </a:r>
            <a:r>
              <a:rPr kumimoji="0" lang="ca-ES" altLang="ca-ES" sz="1300" b="0" i="0" u="none" strike="noStrike" cap="none" normalizeH="0" baseline="0" dirty="0" err="1">
                <a:ln>
                  <a:noFill/>
                </a:ln>
                <a:solidFill>
                  <a:schemeClr val="tx1"/>
                </a:solidFill>
                <a:effectLst/>
                <a:latin typeface="Consolas" panose="020B0609020204030204" pitchFamily="49" charset="0"/>
              </a:rPr>
              <a:t>a.author_id</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s.author_id</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where</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s.setting_name</a:t>
            </a:r>
            <a:r>
              <a:rPr kumimoji="0" lang="ca-ES" altLang="ca-ES" sz="1300" b="0" i="0" u="none" strike="noStrike" cap="none" normalizeH="0" baseline="0" dirty="0">
                <a:ln>
                  <a:noFill/>
                </a:ln>
                <a:solidFill>
                  <a:schemeClr val="tx1"/>
                </a:solidFill>
                <a:effectLst/>
                <a:latin typeface="Consolas" panose="020B0609020204030204" pitchFamily="49" charset="0"/>
              </a:rPr>
              <a:t> in ('</a:t>
            </a:r>
            <a:r>
              <a:rPr kumimoji="0" lang="ca-ES" altLang="ca-ES" sz="1300" b="0" i="0" u="none" strike="noStrike" cap="none" normalizeH="0" baseline="0" dirty="0" err="1">
                <a:ln>
                  <a:noFill/>
                </a:ln>
                <a:solidFill>
                  <a:schemeClr val="tx1"/>
                </a:solidFill>
                <a:effectLst/>
                <a:latin typeface="Consolas" panose="020B0609020204030204" pitchFamily="49" charset="0"/>
              </a:rPr>
              <a:t>givenname</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familyname</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and</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s.setting_value</a:t>
            </a:r>
            <a:r>
              <a:rPr kumimoji="0" lang="ca-ES" altLang="ca-ES" sz="1300" b="0" i="0" u="none" strike="noStrike" cap="none" normalizeH="0" baseline="0" dirty="0">
                <a:ln>
                  <a:noFill/>
                </a:ln>
                <a:solidFill>
                  <a:schemeClr val="tx1"/>
                </a:solidFill>
                <a:effectLst/>
                <a:latin typeface="Consolas" panose="020B0609020204030204" pitchFamily="49" charset="0"/>
              </a:rPr>
              <a:t>&gt;''</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group</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by</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a.author_id,s.locale</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aa</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group</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by</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publication_id</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aa</a:t>
            </a:r>
            <a:r>
              <a:rPr kumimoji="0" lang="ca-ES" altLang="ca-ES" sz="1300" b="0" i="0" u="none" strike="noStrike" cap="none" normalizeH="0" baseline="0" dirty="0">
                <a:ln>
                  <a:noFill/>
                </a:ln>
                <a:solidFill>
                  <a:schemeClr val="tx1"/>
                </a:solidFill>
                <a:effectLst/>
                <a:latin typeface="Consolas" panose="020B0609020204030204" pitchFamily="49" charset="0"/>
              </a:rPr>
              <a:t> on </a:t>
            </a:r>
            <a:r>
              <a:rPr kumimoji="0" lang="ca-ES" altLang="ca-ES" sz="1300" b="0" i="0" u="none" strike="noStrike" cap="none" normalizeH="0" baseline="0" dirty="0" err="1">
                <a:ln>
                  <a:noFill/>
                </a:ln>
                <a:solidFill>
                  <a:schemeClr val="tx1"/>
                </a:solidFill>
                <a:effectLst/>
                <a:latin typeface="Consolas" panose="020B0609020204030204" pitchFamily="49" charset="0"/>
              </a:rPr>
              <a:t>s.current_publication_id</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aa.publication_id</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where</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s.context_</a:t>
            </a:r>
            <a:r>
              <a:rPr kumimoji="0" lang="ca-ES" altLang="ca-ES" sz="1300" b="0" i="0" u="none" strike="noStrike" cap="none" normalizeH="0" baseline="0" dirty="0" err="1">
                <a:ln>
                  <a:noFill/>
                </a:ln>
                <a:solidFill>
                  <a:schemeClr val="tx1"/>
                </a:solidFill>
                <a:effectLst/>
                <a:highlight>
                  <a:srgbClr val="FFFF00"/>
                </a:highlight>
                <a:latin typeface="Consolas" panose="020B0609020204030204" pitchFamily="49" charset="0"/>
              </a:rPr>
              <a:t>id</a:t>
            </a:r>
            <a:r>
              <a:rPr kumimoji="0" lang="ca-ES" altLang="ca-ES" sz="1300" b="0" i="0" u="none" strike="noStrike" cap="none" normalizeH="0" baseline="0" dirty="0">
                <a:ln>
                  <a:noFill/>
                </a:ln>
                <a:solidFill>
                  <a:schemeClr val="tx1"/>
                </a:solidFill>
                <a:effectLst/>
                <a:highlight>
                  <a:srgbClr val="FFFF00"/>
                </a:highlight>
                <a:latin typeface="Consolas" panose="020B0609020204030204" pitchFamily="49" charset="0"/>
              </a:rPr>
              <a:t>=89</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and</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psi.setting_name</a:t>
            </a:r>
            <a:r>
              <a:rPr kumimoji="0" lang="ca-ES" altLang="ca-ES" sz="1300" b="0" i="0" u="none" strike="noStrike" cap="none" normalizeH="0" baseline="0" dirty="0">
                <a:ln>
                  <a:noFill/>
                </a:ln>
                <a:solidFill>
                  <a:schemeClr val="tx1"/>
                </a:solidFill>
                <a:effectLst/>
                <a:latin typeface="Consolas" panose="020B0609020204030204" pitchFamily="49" charset="0"/>
              </a:rPr>
              <a:t>='</a:t>
            </a:r>
            <a:r>
              <a:rPr kumimoji="0" lang="ca-ES" altLang="ca-ES" sz="1300" b="0" i="0" u="none" strike="noStrike" cap="none" normalizeH="0" baseline="0" dirty="0" err="1">
                <a:ln>
                  <a:noFill/>
                </a:ln>
                <a:solidFill>
                  <a:schemeClr val="tx1"/>
                </a:solidFill>
                <a:effectLst/>
                <a:latin typeface="Consolas" panose="020B0609020204030204" pitchFamily="49" charset="0"/>
              </a:rPr>
              <a:t>issueid</a:t>
            </a:r>
            <a:r>
              <a:rPr kumimoji="0" lang="ca-ES" altLang="ca-ES" sz="1300" b="0" i="0" u="none" strike="noStrike" cap="none" normalizeH="0" baseline="0" dirty="0">
                <a:ln>
                  <a:noFill/>
                </a:ln>
                <a:solidFill>
                  <a:schemeClr val="tx1"/>
                </a:solidFill>
                <a:effectLst/>
                <a:latin typeface="Consolas" panose="020B0609020204030204" pitchFamily="49" charset="0"/>
              </a:rPr>
              <a:t>'</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latin typeface="Consolas" panose="020B0609020204030204" pitchFamily="49" charset="0"/>
              </a:rPr>
              <a:t>order</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by</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err="1">
                <a:ln>
                  <a:noFill/>
                </a:ln>
                <a:solidFill>
                  <a:schemeClr val="tx1"/>
                </a:solidFill>
                <a:effectLst/>
                <a:latin typeface="Consolas" panose="020B0609020204030204" pitchFamily="49" charset="0"/>
              </a:rPr>
              <a:t>i.issue_id,s.submission_id</a:t>
            </a:r>
            <a:r>
              <a:rPr kumimoji="0" lang="ca-ES" altLang="ca-ES" sz="1300" b="0" i="0" u="none" strike="noStrike" cap="none" normalizeH="0" baseline="0" dirty="0">
                <a:ln>
                  <a:noFill/>
                </a:ln>
                <a:solidFill>
                  <a:schemeClr val="tx1"/>
                </a:solidFill>
                <a:effectLst/>
                <a:latin typeface="Consolas" panose="020B0609020204030204" pitchFamily="49" charset="0"/>
              </a:rPr>
              <a:t>;</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a:ln>
                  <a:noFill/>
                </a:ln>
                <a:solidFill>
                  <a:schemeClr val="tx1"/>
                </a:solidFill>
                <a:effectLst/>
                <a:latin typeface="Consolas" panose="020B0609020204030204" pitchFamily="49" charset="0"/>
              </a:rPr>
              <a:t> </a:t>
            </a:r>
            <a:br>
              <a:rPr kumimoji="0" lang="ca-ES" altLang="ca-ES" sz="1300" b="0" i="0" u="none" strike="noStrike" cap="none" normalizeH="0" baseline="0" dirty="0">
                <a:ln>
                  <a:noFill/>
                </a:ln>
                <a:solidFill>
                  <a:schemeClr val="tx1"/>
                </a:solidFill>
                <a:effectLst/>
                <a:latin typeface="Consolas" panose="020B0609020204030204" pitchFamily="49" charset="0"/>
              </a:rPr>
            </a:br>
            <a:r>
              <a:rPr kumimoji="0" lang="ca-ES" altLang="ca-ES" sz="1300" b="0" i="0" u="none" strike="noStrike" cap="none" normalizeH="0" baseline="0" dirty="0" err="1">
                <a:ln>
                  <a:noFill/>
                </a:ln>
                <a:solidFill>
                  <a:schemeClr val="tx1"/>
                </a:solidFill>
                <a:effectLst/>
                <a:highlight>
                  <a:srgbClr val="FFFF00"/>
                </a:highlight>
                <a:latin typeface="Consolas" panose="020B0609020204030204" pitchFamily="49" charset="0"/>
              </a:rPr>
              <a:t>the</a:t>
            </a:r>
            <a:r>
              <a:rPr kumimoji="0" lang="ca-ES" altLang="ca-ES" sz="1300" b="0" i="0" u="none" strike="noStrike" cap="none" normalizeH="0" baseline="0" dirty="0">
                <a:ln>
                  <a:noFill/>
                </a:ln>
                <a:solidFill>
                  <a:schemeClr val="tx1"/>
                </a:solidFill>
                <a:effectLst/>
                <a:highlight>
                  <a:srgbClr val="FFFF00"/>
                </a:highlight>
                <a:latin typeface="Consolas" panose="020B0609020204030204" pitchFamily="49" charset="0"/>
              </a:rPr>
              <a:t> </a:t>
            </a:r>
            <a:r>
              <a:rPr kumimoji="0" lang="ca-ES" altLang="ca-ES" sz="1300" b="0" i="0" u="none" strike="noStrike" cap="none" normalizeH="0" baseline="0" dirty="0" err="1">
                <a:ln>
                  <a:noFill/>
                </a:ln>
                <a:solidFill>
                  <a:schemeClr val="tx1"/>
                </a:solidFill>
                <a:effectLst/>
                <a:highlight>
                  <a:srgbClr val="FFFF00"/>
                </a:highlight>
                <a:latin typeface="Consolas" panose="020B0609020204030204" pitchFamily="49" charset="0"/>
              </a:rPr>
              <a:t>context_id</a:t>
            </a:r>
            <a:r>
              <a:rPr kumimoji="0" lang="ca-ES" altLang="ca-ES" sz="1300" b="0" i="0" u="none" strike="noStrike" cap="none" normalizeH="0" baseline="0" dirty="0">
                <a:ln>
                  <a:noFill/>
                </a:ln>
                <a:solidFill>
                  <a:schemeClr val="tx1"/>
                </a:solidFill>
                <a:effectLst/>
                <a:highlight>
                  <a:srgbClr val="FFFF00"/>
                </a:highlight>
                <a:latin typeface="Consolas" panose="020B0609020204030204" pitchFamily="49" charset="0"/>
              </a:rPr>
              <a:t>=89 is </a:t>
            </a:r>
            <a:r>
              <a:rPr kumimoji="0" lang="ca-ES" altLang="ca-ES" sz="1300" b="0" i="0" u="none" strike="noStrike" cap="none" normalizeH="0" baseline="0" dirty="0" err="1">
                <a:ln>
                  <a:noFill/>
                </a:ln>
                <a:solidFill>
                  <a:schemeClr val="tx1"/>
                </a:solidFill>
                <a:effectLst/>
                <a:highlight>
                  <a:srgbClr val="FFFF00"/>
                </a:highlight>
                <a:latin typeface="Consolas" panose="020B0609020204030204" pitchFamily="49" charset="0"/>
              </a:rPr>
              <a:t>the</a:t>
            </a:r>
            <a:r>
              <a:rPr kumimoji="0" lang="ca-ES" altLang="ca-ES" sz="1300" b="0" i="0" u="none" strike="noStrike" cap="none" normalizeH="0" baseline="0" dirty="0">
                <a:ln>
                  <a:noFill/>
                </a:ln>
                <a:solidFill>
                  <a:schemeClr val="tx1"/>
                </a:solidFill>
                <a:effectLst/>
                <a:highlight>
                  <a:srgbClr val="FFFF00"/>
                </a:highlight>
                <a:latin typeface="Consolas" panose="020B0609020204030204" pitchFamily="49" charset="0"/>
              </a:rPr>
              <a:t> </a:t>
            </a:r>
            <a:r>
              <a:rPr kumimoji="0" lang="ca-ES" altLang="ca-ES" sz="1300" b="0" i="0" u="none" strike="noStrike" cap="none" normalizeH="0" baseline="0" dirty="0" err="1">
                <a:ln>
                  <a:noFill/>
                </a:ln>
                <a:solidFill>
                  <a:schemeClr val="tx1"/>
                </a:solidFill>
                <a:effectLst/>
                <a:highlight>
                  <a:srgbClr val="FFFF00"/>
                </a:highlight>
                <a:latin typeface="Consolas" panose="020B0609020204030204" pitchFamily="49" charset="0"/>
              </a:rPr>
              <a:t>identification</a:t>
            </a:r>
            <a:r>
              <a:rPr kumimoji="0" lang="ca-ES" altLang="ca-ES" sz="1300" b="0" i="0" u="none" strike="noStrike" cap="none" normalizeH="0" baseline="0" dirty="0">
                <a:ln>
                  <a:noFill/>
                </a:ln>
                <a:solidFill>
                  <a:schemeClr val="tx1"/>
                </a:solidFill>
                <a:effectLst/>
                <a:highlight>
                  <a:srgbClr val="FFFF00"/>
                </a:highlight>
                <a:latin typeface="Consolas" panose="020B0609020204030204" pitchFamily="49" charset="0"/>
              </a:rPr>
              <a:t> of </a:t>
            </a:r>
            <a:r>
              <a:rPr kumimoji="0" lang="ca-ES" altLang="ca-ES" sz="1300" b="0" i="0" u="none" strike="noStrike" cap="none" normalizeH="0" baseline="0" dirty="0" err="1">
                <a:ln>
                  <a:noFill/>
                </a:ln>
                <a:solidFill>
                  <a:schemeClr val="tx1"/>
                </a:solidFill>
                <a:effectLst/>
                <a:highlight>
                  <a:srgbClr val="FFFF00"/>
                </a:highlight>
                <a:latin typeface="Consolas" panose="020B0609020204030204" pitchFamily="49" charset="0"/>
              </a:rPr>
              <a:t>the</a:t>
            </a:r>
            <a:r>
              <a:rPr kumimoji="0" lang="ca-ES" altLang="ca-ES" sz="1300" b="0" i="0" u="none" strike="noStrike" cap="none" normalizeH="0" baseline="0" dirty="0">
                <a:ln>
                  <a:noFill/>
                </a:ln>
                <a:solidFill>
                  <a:schemeClr val="tx1"/>
                </a:solidFill>
                <a:effectLst/>
                <a:highlight>
                  <a:srgbClr val="FFFF00"/>
                </a:highlight>
                <a:latin typeface="Consolas" panose="020B0609020204030204" pitchFamily="49" charset="0"/>
              </a:rPr>
              <a:t> </a:t>
            </a:r>
            <a:r>
              <a:rPr kumimoji="0" lang="ca-ES" altLang="ca-ES" sz="1300" b="0" i="0" u="none" strike="noStrike" cap="none" normalizeH="0" baseline="0" dirty="0" err="1">
                <a:ln>
                  <a:noFill/>
                </a:ln>
                <a:solidFill>
                  <a:schemeClr val="tx1"/>
                </a:solidFill>
                <a:effectLst/>
                <a:highlight>
                  <a:srgbClr val="FFFF00"/>
                </a:highlight>
                <a:latin typeface="Consolas" panose="020B0609020204030204" pitchFamily="49" charset="0"/>
              </a:rPr>
              <a:t>journal</a:t>
            </a:r>
            <a:r>
              <a:rPr kumimoji="0" lang="ca-ES" altLang="ca-ES" sz="1300" b="0" i="0" u="none" strike="noStrike" cap="none" normalizeH="0" baseline="0" dirty="0">
                <a:ln>
                  <a:noFill/>
                </a:ln>
                <a:solidFill>
                  <a:schemeClr val="tx1"/>
                </a:solidFill>
                <a:effectLst/>
                <a:highlight>
                  <a:srgbClr val="FFFF00"/>
                </a:highlight>
                <a:latin typeface="Consolas" panose="020B0609020204030204" pitchFamily="49" charset="0"/>
              </a:rPr>
              <a:t> </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a:ln>
                  <a:noFill/>
                </a:ln>
                <a:solidFill>
                  <a:schemeClr val="tx1"/>
                </a:solidFill>
                <a:effectLst/>
                <a:highlight>
                  <a:srgbClr val="00FFFF"/>
                </a:highlight>
                <a:latin typeface="Consolas" panose="020B0609020204030204" pitchFamily="49" charset="0"/>
              </a:rPr>
              <a:t>títol </a:t>
            </a:r>
            <a:r>
              <a:rPr kumimoji="0" lang="ca-ES" altLang="ca-ES" sz="1300" b="0" i="0" u="none" strike="noStrike" cap="none" normalizeH="0" baseline="0" dirty="0" err="1">
                <a:ln>
                  <a:noFill/>
                </a:ln>
                <a:solidFill>
                  <a:schemeClr val="tx1"/>
                </a:solidFill>
                <a:effectLst/>
                <a:highlight>
                  <a:srgbClr val="00FFFF"/>
                </a:highlight>
                <a:latin typeface="Consolas" panose="020B0609020204030204" pitchFamily="49" charset="0"/>
              </a:rPr>
              <a:t>means</a:t>
            </a:r>
            <a:r>
              <a:rPr kumimoji="0" lang="ca-ES" altLang="ca-ES" sz="1300" b="0" i="0" u="none" strike="noStrike" cap="none" normalizeH="0" baseline="0" dirty="0">
                <a:ln>
                  <a:noFill/>
                </a:ln>
                <a:solidFill>
                  <a:schemeClr val="tx1"/>
                </a:solidFill>
                <a:effectLst/>
                <a:highlight>
                  <a:srgbClr val="00FFFF"/>
                </a:highlight>
                <a:latin typeface="Consolas" panose="020B0609020204030204" pitchFamily="49" charset="0"/>
              </a:rPr>
              <a:t> </a:t>
            </a:r>
            <a:r>
              <a:rPr kumimoji="0" lang="ca-ES" altLang="ca-ES" sz="1300" b="0" i="0" u="none" strike="noStrike" cap="none" normalizeH="0" baseline="0" dirty="0" err="1">
                <a:ln>
                  <a:noFill/>
                </a:ln>
                <a:solidFill>
                  <a:schemeClr val="tx1"/>
                </a:solidFill>
                <a:effectLst/>
                <a:highlight>
                  <a:srgbClr val="00FFFF"/>
                </a:highlight>
                <a:latin typeface="Consolas" panose="020B0609020204030204" pitchFamily="49" charset="0"/>
              </a:rPr>
              <a:t>title</a:t>
            </a:r>
            <a:r>
              <a:rPr kumimoji="0" lang="ca-ES" altLang="ca-ES" sz="1300" b="0" i="0" u="none" strike="noStrike" cap="none" normalizeH="0" baseline="0" dirty="0">
                <a:ln>
                  <a:noFill/>
                </a:ln>
                <a:solidFill>
                  <a:schemeClr val="tx1"/>
                </a:solidFill>
                <a:effectLst/>
                <a:highlight>
                  <a:srgbClr val="00FFFF"/>
                </a:highlight>
                <a:latin typeface="Consolas" panose="020B0609020204030204" pitchFamily="49" charset="0"/>
              </a:rPr>
              <a:t> in </a:t>
            </a:r>
            <a:r>
              <a:rPr kumimoji="0" lang="ca-ES" altLang="ca-ES" sz="1300" b="0" i="0" u="none" strike="noStrike" cap="none" normalizeH="0" baseline="0" dirty="0" err="1">
                <a:ln>
                  <a:noFill/>
                </a:ln>
                <a:solidFill>
                  <a:schemeClr val="tx1"/>
                </a:solidFill>
                <a:effectLst/>
                <a:highlight>
                  <a:srgbClr val="00FFFF"/>
                </a:highlight>
                <a:latin typeface="Consolas" panose="020B0609020204030204" pitchFamily="49" charset="0"/>
              </a:rPr>
              <a:t>catalan</a:t>
            </a:r>
            <a:r>
              <a:rPr kumimoji="0" lang="ca-ES" altLang="ca-ES" sz="1300" b="0" i="0" u="none" strike="noStrike" cap="none" normalizeH="0" baseline="0" dirty="0">
                <a:ln>
                  <a:noFill/>
                </a:ln>
                <a:solidFill>
                  <a:schemeClr val="tx1"/>
                </a:solidFill>
                <a:effectLst/>
                <a:latin typeface="Consolas" panose="020B0609020204030204" pitchFamily="49" charset="0"/>
              </a:rPr>
              <a:t>	</a:t>
            </a:r>
            <a:r>
              <a:rPr kumimoji="0" lang="ca-ES" altLang="ca-ES" sz="1300" b="0" i="0" u="none" strike="noStrike" cap="none" normalizeH="0" baseline="0" dirty="0">
                <a:ln>
                  <a:noFill/>
                </a:ln>
                <a:solidFill>
                  <a:schemeClr val="tx1"/>
                </a:solidFill>
                <a:effectLst/>
                <a:highlight>
                  <a:srgbClr val="00FF00"/>
                </a:highlight>
                <a:latin typeface="Consolas" panose="020B0609020204030204" pitchFamily="49" charset="0"/>
              </a:rPr>
              <a:t>autors </a:t>
            </a:r>
            <a:r>
              <a:rPr kumimoji="0" lang="ca-ES" altLang="ca-ES" sz="1300" b="0" i="0" u="none" strike="noStrike" cap="none" normalizeH="0" baseline="0" dirty="0" err="1">
                <a:ln>
                  <a:noFill/>
                </a:ln>
                <a:solidFill>
                  <a:schemeClr val="tx1"/>
                </a:solidFill>
                <a:effectLst/>
                <a:highlight>
                  <a:srgbClr val="00FF00"/>
                </a:highlight>
                <a:latin typeface="Consolas" panose="020B0609020204030204" pitchFamily="49" charset="0"/>
              </a:rPr>
              <a:t>mean</a:t>
            </a:r>
            <a:r>
              <a:rPr kumimoji="0" lang="ca-ES" altLang="ca-ES" sz="1300" b="0" i="0" u="none" strike="noStrike" cap="none" normalizeH="0" baseline="0" dirty="0">
                <a:ln>
                  <a:noFill/>
                </a:ln>
                <a:solidFill>
                  <a:schemeClr val="tx1"/>
                </a:solidFill>
                <a:effectLst/>
                <a:highlight>
                  <a:srgbClr val="00FF00"/>
                </a:highlight>
                <a:latin typeface="Consolas" panose="020B0609020204030204" pitchFamily="49" charset="0"/>
              </a:rPr>
              <a:t> </a:t>
            </a:r>
            <a:r>
              <a:rPr kumimoji="0" lang="ca-ES" altLang="ca-ES" sz="1300" b="0" i="0" u="none" strike="noStrike" cap="none" normalizeH="0" baseline="0" dirty="0" err="1">
                <a:ln>
                  <a:noFill/>
                </a:ln>
                <a:solidFill>
                  <a:schemeClr val="tx1"/>
                </a:solidFill>
                <a:effectLst/>
                <a:highlight>
                  <a:srgbClr val="00FF00"/>
                </a:highlight>
                <a:latin typeface="Consolas" panose="020B0609020204030204" pitchFamily="49" charset="0"/>
              </a:rPr>
              <a:t>authors</a:t>
            </a:r>
            <a:r>
              <a:rPr kumimoji="0" lang="ca-ES" altLang="ca-ES" sz="1300" b="0" i="0" u="none" strike="noStrike" cap="none" normalizeH="0" baseline="0" dirty="0">
                <a:ln>
                  <a:noFill/>
                </a:ln>
                <a:solidFill>
                  <a:schemeClr val="tx1"/>
                </a:solidFill>
                <a:effectLst/>
                <a:highlight>
                  <a:srgbClr val="00FF00"/>
                </a:highlight>
                <a:latin typeface="Consolas" panose="020B0609020204030204" pitchFamily="49" charset="0"/>
              </a:rPr>
              <a:t> in </a:t>
            </a:r>
            <a:r>
              <a:rPr kumimoji="0" lang="ca-ES" altLang="ca-ES" sz="1300" b="0" i="0" u="none" strike="noStrike" cap="none" normalizeH="0" baseline="0" dirty="0" err="1">
                <a:ln>
                  <a:noFill/>
                </a:ln>
                <a:solidFill>
                  <a:schemeClr val="tx1"/>
                </a:solidFill>
                <a:effectLst/>
                <a:highlight>
                  <a:srgbClr val="00FF00"/>
                </a:highlight>
                <a:latin typeface="Consolas" panose="020B0609020204030204" pitchFamily="49" charset="0"/>
              </a:rPr>
              <a:t>catalan</a:t>
            </a:r>
            <a:endParaRPr kumimoji="0" lang="ca-ES" altLang="ca-ES" sz="1300" b="0" i="0" u="none" strike="noStrike" cap="none" normalizeH="0" baseline="0" dirty="0">
              <a:ln>
                <a:noFill/>
              </a:ln>
              <a:solidFill>
                <a:schemeClr val="tx1"/>
              </a:solidFill>
              <a:effectLst/>
              <a:highlight>
                <a:srgbClr val="00FF00"/>
              </a:highlight>
              <a:latin typeface="Consolas" panose="020B0609020204030204" pitchFamily="49" charset="0"/>
            </a:endParaRPr>
          </a:p>
        </p:txBody>
      </p:sp>
      <p:sp>
        <p:nvSpPr>
          <p:cNvPr id="2" name="QuadreDeText 19">
            <a:extLst>
              <a:ext uri="{FF2B5EF4-FFF2-40B4-BE49-F238E27FC236}">
                <a16:creationId xmlns:a16="http://schemas.microsoft.com/office/drawing/2014/main" id="{E2FE181D-8DD4-4994-AE2C-A60F454C3960}"/>
              </a:ext>
            </a:extLst>
          </p:cNvPr>
          <p:cNvSpPr txBox="1"/>
          <p:nvPr/>
        </p:nvSpPr>
        <p:spPr>
          <a:xfrm>
            <a:off x="6286431" y="97318"/>
            <a:ext cx="58570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ea typeface="Calibri"/>
                <a:cs typeface="Calibri"/>
              </a:rPr>
              <a:t>MySQL instruction for extract the copyright metadata file</a:t>
            </a:r>
          </a:p>
        </p:txBody>
      </p:sp>
    </p:spTree>
    <p:extLst>
      <p:ext uri="{BB962C8B-B14F-4D97-AF65-F5344CB8AC3E}">
        <p14:creationId xmlns:p14="http://schemas.microsoft.com/office/powerpoint/2010/main" val="2820068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tge 5">
            <a:extLst>
              <a:ext uri="{FF2B5EF4-FFF2-40B4-BE49-F238E27FC236}">
                <a16:creationId xmlns:a16="http://schemas.microsoft.com/office/drawing/2014/main" id="{178400DF-CB49-4205-B2F3-9E42F23D8CED}"/>
              </a:ext>
            </a:extLst>
          </p:cNvPr>
          <p:cNvPicPr>
            <a:picLocks noChangeAspect="1"/>
          </p:cNvPicPr>
          <p:nvPr/>
        </p:nvPicPr>
        <p:blipFill>
          <a:blip r:embed="rId2"/>
          <a:stretch>
            <a:fillRect/>
          </a:stretch>
        </p:blipFill>
        <p:spPr>
          <a:xfrm>
            <a:off x="224366" y="2044690"/>
            <a:ext cx="11743267" cy="4460829"/>
          </a:xfrm>
          <a:prstGeom prst="rect">
            <a:avLst/>
          </a:prstGeom>
        </p:spPr>
      </p:pic>
      <p:sp>
        <p:nvSpPr>
          <p:cNvPr id="7" name="QuadreDeText 19">
            <a:extLst>
              <a:ext uri="{FF2B5EF4-FFF2-40B4-BE49-F238E27FC236}">
                <a16:creationId xmlns:a16="http://schemas.microsoft.com/office/drawing/2014/main" id="{608A029E-3309-4F00-9FA2-6E407188412A}"/>
              </a:ext>
            </a:extLst>
          </p:cNvPr>
          <p:cNvSpPr txBox="1"/>
          <p:nvPr/>
        </p:nvSpPr>
        <p:spPr>
          <a:xfrm>
            <a:off x="1074035" y="1064449"/>
            <a:ext cx="4302298"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ea typeface="Calibri"/>
                <a:cs typeface="Calibri"/>
              </a:rPr>
              <a:t>Example xlsx file</a:t>
            </a:r>
          </a:p>
        </p:txBody>
      </p:sp>
      <p:sp>
        <p:nvSpPr>
          <p:cNvPr id="8" name="Rectangle: cantonades arrodonides 7">
            <a:extLst>
              <a:ext uri="{FF2B5EF4-FFF2-40B4-BE49-F238E27FC236}">
                <a16:creationId xmlns:a16="http://schemas.microsoft.com/office/drawing/2014/main" id="{B9E0756F-A4D6-4E84-893B-7829E961DC71}"/>
              </a:ext>
            </a:extLst>
          </p:cNvPr>
          <p:cNvSpPr/>
          <p:nvPr/>
        </p:nvSpPr>
        <p:spPr>
          <a:xfrm>
            <a:off x="5796947" y="2173790"/>
            <a:ext cx="2362467" cy="4460828"/>
          </a:xfrm>
          <a:prstGeom prst="roundRect">
            <a:avLst>
              <a:gd name="adj" fmla="val 4896"/>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QuadreDeText 8">
            <a:extLst>
              <a:ext uri="{FF2B5EF4-FFF2-40B4-BE49-F238E27FC236}">
                <a16:creationId xmlns:a16="http://schemas.microsoft.com/office/drawing/2014/main" id="{2D3F1186-D817-4587-9509-1B87DE870762}"/>
              </a:ext>
            </a:extLst>
          </p:cNvPr>
          <p:cNvSpPr txBox="1"/>
          <p:nvPr/>
        </p:nvSpPr>
        <p:spPr>
          <a:xfrm>
            <a:off x="4977953" y="1480091"/>
            <a:ext cx="3181461" cy="369332"/>
          </a:xfrm>
          <a:prstGeom prst="rect">
            <a:avLst/>
          </a:prstGeom>
          <a:noFill/>
        </p:spPr>
        <p:txBody>
          <a:bodyPr wrap="square">
            <a:spAutoFit/>
          </a:bodyPr>
          <a:lstStyle/>
          <a:p>
            <a:pPr algn="r"/>
            <a:r>
              <a:rPr lang="en-GB" dirty="0">
                <a:solidFill>
                  <a:srgbClr val="FF0000"/>
                </a:solidFill>
                <a:cs typeface="Arial"/>
              </a:rPr>
              <a:t>Current copyright metadata</a:t>
            </a:r>
          </a:p>
        </p:txBody>
      </p:sp>
      <p:sp>
        <p:nvSpPr>
          <p:cNvPr id="10" name="Rectangle: cantonades arrodonides 9">
            <a:extLst>
              <a:ext uri="{FF2B5EF4-FFF2-40B4-BE49-F238E27FC236}">
                <a16:creationId xmlns:a16="http://schemas.microsoft.com/office/drawing/2014/main" id="{9A790672-F941-4842-B266-C1315485A1A0}"/>
              </a:ext>
            </a:extLst>
          </p:cNvPr>
          <p:cNvSpPr/>
          <p:nvPr/>
        </p:nvSpPr>
        <p:spPr>
          <a:xfrm>
            <a:off x="8159414" y="2173790"/>
            <a:ext cx="3744719" cy="4460828"/>
          </a:xfrm>
          <a:prstGeom prst="roundRect">
            <a:avLst>
              <a:gd name="adj" fmla="val 4896"/>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QuadreDeText 10">
            <a:extLst>
              <a:ext uri="{FF2B5EF4-FFF2-40B4-BE49-F238E27FC236}">
                <a16:creationId xmlns:a16="http://schemas.microsoft.com/office/drawing/2014/main" id="{E7B379A6-E11D-4331-831F-D3294EB15095}"/>
              </a:ext>
            </a:extLst>
          </p:cNvPr>
          <p:cNvSpPr txBox="1"/>
          <p:nvPr/>
        </p:nvSpPr>
        <p:spPr>
          <a:xfrm>
            <a:off x="8303794" y="1443438"/>
            <a:ext cx="3181461" cy="369332"/>
          </a:xfrm>
          <a:prstGeom prst="rect">
            <a:avLst/>
          </a:prstGeom>
          <a:noFill/>
        </p:spPr>
        <p:txBody>
          <a:bodyPr wrap="square">
            <a:spAutoFit/>
          </a:bodyPr>
          <a:lstStyle/>
          <a:p>
            <a:pPr algn="r"/>
            <a:r>
              <a:rPr lang="en-GB" dirty="0">
                <a:solidFill>
                  <a:srgbClr val="FF0000"/>
                </a:solidFill>
                <a:cs typeface="Arial"/>
              </a:rPr>
              <a:t>New copyright metadata</a:t>
            </a:r>
          </a:p>
        </p:txBody>
      </p:sp>
      <p:cxnSp>
        <p:nvCxnSpPr>
          <p:cNvPr id="12" name="Conector recto de flecha 25">
            <a:extLst>
              <a:ext uri="{FF2B5EF4-FFF2-40B4-BE49-F238E27FC236}">
                <a16:creationId xmlns:a16="http://schemas.microsoft.com/office/drawing/2014/main" id="{1E41F8E4-4513-4C60-B7AB-15E04511BF40}"/>
              </a:ext>
            </a:extLst>
          </p:cNvPr>
          <p:cNvCxnSpPr>
            <a:cxnSpLocks/>
            <a:endCxn id="8" idx="0"/>
          </p:cNvCxnSpPr>
          <p:nvPr/>
        </p:nvCxnSpPr>
        <p:spPr>
          <a:xfrm>
            <a:off x="6978180" y="1797781"/>
            <a:ext cx="1" cy="3760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25">
            <a:extLst>
              <a:ext uri="{FF2B5EF4-FFF2-40B4-BE49-F238E27FC236}">
                <a16:creationId xmlns:a16="http://schemas.microsoft.com/office/drawing/2014/main" id="{C3CF189F-0C93-4CFA-B1EA-424484755E6D}"/>
              </a:ext>
            </a:extLst>
          </p:cNvPr>
          <p:cNvCxnSpPr>
            <a:cxnSpLocks/>
          </p:cNvCxnSpPr>
          <p:nvPr/>
        </p:nvCxnSpPr>
        <p:spPr>
          <a:xfrm>
            <a:off x="9966913" y="1727586"/>
            <a:ext cx="1" cy="3760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548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7DE160-7134-4B14-B2F6-41303572AE31}"/>
              </a:ext>
            </a:extLst>
          </p:cNvPr>
          <p:cNvSpPr/>
          <p:nvPr/>
        </p:nvSpPr>
        <p:spPr>
          <a:xfrm>
            <a:off x="0" y="0"/>
            <a:ext cx="12192000" cy="126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Rectangle 2">
            <a:extLst>
              <a:ext uri="{FF2B5EF4-FFF2-40B4-BE49-F238E27FC236}">
                <a16:creationId xmlns:a16="http://schemas.microsoft.com/office/drawing/2014/main" id="{E5759A8B-EC7D-4482-8174-026509ADB2CA}"/>
              </a:ext>
            </a:extLst>
          </p:cNvPr>
          <p:cNvSpPr>
            <a:spLocks noChangeArrowheads="1"/>
          </p:cNvSpPr>
          <p:nvPr/>
        </p:nvSpPr>
        <p:spPr bwMode="auto">
          <a:xfrm>
            <a:off x="97082" y="122628"/>
            <a:ext cx="11997835" cy="669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650" dirty="0">
                <a:solidFill>
                  <a:srgbClr val="000000"/>
                </a:solidFill>
                <a:effectLst/>
                <a:latin typeface="Consolas" panose="020B0609020204030204" pitchFamily="49" charset="0"/>
              </a:rPr>
              <a:t>    $cc = [</a:t>
            </a:r>
          </a:p>
          <a:p>
            <a:r>
              <a:rPr lang="en-GB" sz="650" dirty="0">
                <a:solidFill>
                  <a:srgbClr val="000000"/>
                </a:solidFill>
                <a:effectLst/>
                <a:latin typeface="Consolas" panose="020B0609020204030204" pitchFamily="49" charset="0"/>
              </a:rPr>
              <a:t>        '</a:t>
            </a:r>
            <a:r>
              <a:rPr lang="en-GB" sz="650" dirty="0" err="1">
                <a:solidFill>
                  <a:srgbClr val="000000"/>
                </a:solidFill>
                <a:effectLst/>
                <a:latin typeface="Consolas" panose="020B0609020204030204" pitchFamily="49" charset="0"/>
              </a:rPr>
              <a:t>copyrightYear</a:t>
            </a:r>
            <a:r>
              <a:rPr lang="en-GB" sz="650" dirty="0">
                <a:solidFill>
                  <a:srgbClr val="000000"/>
                </a:solidFill>
                <a:effectLst/>
                <a:latin typeface="Consolas" panose="020B0609020204030204" pitchFamily="49" charset="0"/>
              </a:rPr>
              <a:t>'=&gt;'</a:t>
            </a:r>
            <a:r>
              <a:rPr lang="en-GB" sz="650" dirty="0" err="1">
                <a:solidFill>
                  <a:srgbClr val="000000"/>
                </a:solidFill>
                <a:effectLst/>
                <a:latin typeface="Consolas" panose="020B0609020204030204" pitchFamily="49" charset="0"/>
              </a:rPr>
              <a:t>copyrightyear_nou</a:t>
            </a:r>
            <a:r>
              <a:rPr lang="en-GB" sz="650" dirty="0">
                <a:solidFill>
                  <a:srgbClr val="000000"/>
                </a:solidFill>
                <a:effectLst/>
                <a:latin typeface="Consolas" panose="020B0609020204030204" pitchFamily="49" charset="0"/>
              </a:rPr>
              <a:t>',</a:t>
            </a:r>
          </a:p>
          <a:p>
            <a:r>
              <a:rPr lang="en-GB" sz="650" dirty="0">
                <a:solidFill>
                  <a:srgbClr val="000000"/>
                </a:solidFill>
                <a:effectLst/>
                <a:latin typeface="Consolas" panose="020B0609020204030204" pitchFamily="49" charset="0"/>
              </a:rPr>
              <a:t>        '</a:t>
            </a:r>
            <a:r>
              <a:rPr lang="en-GB" sz="650" dirty="0" err="1">
                <a:solidFill>
                  <a:srgbClr val="000000"/>
                </a:solidFill>
                <a:effectLst/>
                <a:latin typeface="Consolas" panose="020B0609020204030204" pitchFamily="49" charset="0"/>
              </a:rPr>
              <a:t>licenseUrl</a:t>
            </a:r>
            <a:r>
              <a:rPr lang="en-GB" sz="650" dirty="0">
                <a:solidFill>
                  <a:srgbClr val="000000"/>
                </a:solidFill>
                <a:effectLst/>
                <a:latin typeface="Consolas" panose="020B0609020204030204" pitchFamily="49" charset="0"/>
              </a:rPr>
              <a:t>'=&gt;'</a:t>
            </a:r>
            <a:r>
              <a:rPr lang="en-GB" sz="650" dirty="0" err="1">
                <a:solidFill>
                  <a:srgbClr val="000000"/>
                </a:solidFill>
                <a:effectLst/>
                <a:latin typeface="Consolas" panose="020B0609020204030204" pitchFamily="49" charset="0"/>
              </a:rPr>
              <a:t>licenseurl_nou</a:t>
            </a:r>
            <a:r>
              <a:rPr lang="en-GB" sz="650" dirty="0">
                <a:solidFill>
                  <a:srgbClr val="000000"/>
                </a:solidFill>
                <a:effectLst/>
                <a:latin typeface="Consolas" panose="020B0609020204030204" pitchFamily="49" charset="0"/>
              </a:rPr>
              <a:t>',</a:t>
            </a:r>
          </a:p>
          <a:p>
            <a:r>
              <a:rPr lang="en-GB" sz="650" dirty="0">
                <a:solidFill>
                  <a:srgbClr val="000000"/>
                </a:solidFill>
                <a:effectLst/>
                <a:latin typeface="Consolas" panose="020B0609020204030204" pitchFamily="49" charset="0"/>
              </a:rPr>
              <a:t>        '</a:t>
            </a:r>
            <a:r>
              <a:rPr lang="en-GB" sz="650" dirty="0" err="1">
                <a:solidFill>
                  <a:srgbClr val="000000"/>
                </a:solidFill>
                <a:effectLst/>
                <a:latin typeface="Consolas" panose="020B0609020204030204" pitchFamily="49" charset="0"/>
              </a:rPr>
              <a:t>copyrightHolder</a:t>
            </a:r>
            <a:r>
              <a:rPr lang="en-GB" sz="650" dirty="0">
                <a:solidFill>
                  <a:srgbClr val="000000"/>
                </a:solidFill>
                <a:effectLst/>
                <a:latin typeface="Consolas" panose="020B0609020204030204" pitchFamily="49" charset="0"/>
              </a:rPr>
              <a:t>'=&gt;'</a:t>
            </a:r>
            <a:r>
              <a:rPr lang="en-GB" sz="650" dirty="0" err="1">
                <a:solidFill>
                  <a:srgbClr val="000000"/>
                </a:solidFill>
                <a:effectLst/>
                <a:latin typeface="Consolas" panose="020B0609020204030204" pitchFamily="49" charset="0"/>
              </a:rPr>
              <a:t>copyrightholder_nou</a:t>
            </a:r>
            <a:r>
              <a:rPr lang="en-GB" sz="650" dirty="0">
                <a:solidFill>
                  <a:srgbClr val="000000"/>
                </a:solidFill>
                <a:effectLst/>
                <a:latin typeface="Consolas" panose="020B0609020204030204" pitchFamily="49" charset="0"/>
              </a:rPr>
              <a:t>'</a:t>
            </a:r>
          </a:p>
          <a:p>
            <a:r>
              <a:rPr lang="en-GB" sz="650" dirty="0">
                <a:solidFill>
                  <a:srgbClr val="000000"/>
                </a:solidFill>
                <a:effectLst/>
                <a:latin typeface="Consolas" panose="020B0609020204030204" pitchFamily="49" charset="0"/>
              </a:rPr>
              <a:t>    ];</a:t>
            </a:r>
          </a:p>
          <a:p>
            <a:br>
              <a:rPr lang="en-GB" sz="650" dirty="0">
                <a:solidFill>
                  <a:srgbClr val="000000"/>
                </a:solidFill>
                <a:effectLst/>
                <a:latin typeface="Consolas" panose="020B0609020204030204" pitchFamily="49" charset="0"/>
              </a:rPr>
            </a:br>
            <a:endParaRPr lang="en-GB" sz="650" dirty="0">
              <a:solidFill>
                <a:srgbClr val="000000"/>
              </a:solidFill>
              <a:effectLst/>
              <a:latin typeface="Consolas" panose="020B0609020204030204" pitchFamily="49" charset="0"/>
            </a:endParaRPr>
          </a:p>
          <a:p>
            <a:r>
              <a:rPr lang="en-GB" sz="650" dirty="0">
                <a:solidFill>
                  <a:srgbClr val="000000"/>
                </a:solidFill>
                <a:effectLst/>
                <a:latin typeface="Consolas" panose="020B0609020204030204" pitchFamily="49" charset="0"/>
              </a:rPr>
              <a:t>    $insert = "insert into </a:t>
            </a:r>
            <a:r>
              <a:rPr lang="en-GB" sz="650" dirty="0" err="1">
                <a:solidFill>
                  <a:srgbClr val="000000"/>
                </a:solidFill>
                <a:effectLst/>
                <a:latin typeface="Consolas" panose="020B0609020204030204" pitchFamily="49" charset="0"/>
              </a:rPr>
              <a:t>publication_settings</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publication_id,setting_name,setting_value</a:t>
            </a:r>
            <a:r>
              <a:rPr lang="en-GB" sz="650" dirty="0">
                <a:solidFill>
                  <a:srgbClr val="000000"/>
                </a:solidFill>
                <a:effectLst/>
                <a:latin typeface="Consolas" panose="020B0609020204030204" pitchFamily="49" charset="0"/>
              </a:rPr>
              <a:t>) values(?,?,?)";</a:t>
            </a:r>
          </a:p>
          <a:p>
            <a:r>
              <a:rPr lang="en-GB" sz="650" dirty="0">
                <a:solidFill>
                  <a:srgbClr val="000000"/>
                </a:solidFill>
                <a:effectLst/>
                <a:latin typeface="Consolas" panose="020B0609020204030204" pitchFamily="49" charset="0"/>
              </a:rPr>
              <a:t>    $</a:t>
            </a:r>
            <a:r>
              <a:rPr lang="en-GB" sz="650" dirty="0" err="1">
                <a:solidFill>
                  <a:srgbClr val="000000"/>
                </a:solidFill>
                <a:effectLst/>
                <a:latin typeface="Consolas" panose="020B0609020204030204" pitchFamily="49" charset="0"/>
              </a:rPr>
              <a:t>insertHolder</a:t>
            </a:r>
            <a:r>
              <a:rPr lang="en-GB" sz="650" dirty="0">
                <a:solidFill>
                  <a:srgbClr val="000000"/>
                </a:solidFill>
                <a:effectLst/>
                <a:latin typeface="Consolas" panose="020B0609020204030204" pitchFamily="49" charset="0"/>
              </a:rPr>
              <a:t> = "insert into </a:t>
            </a:r>
            <a:r>
              <a:rPr lang="en-GB" sz="650" dirty="0" err="1">
                <a:solidFill>
                  <a:srgbClr val="000000"/>
                </a:solidFill>
                <a:effectLst/>
                <a:latin typeface="Consolas" panose="020B0609020204030204" pitchFamily="49" charset="0"/>
              </a:rPr>
              <a:t>publication_settings</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publication_id,locale,setting_name,setting_value</a:t>
            </a:r>
            <a:r>
              <a:rPr lang="en-GB" sz="650" dirty="0">
                <a:solidFill>
                  <a:srgbClr val="000000"/>
                </a:solidFill>
                <a:effectLst/>
                <a:latin typeface="Consolas" panose="020B0609020204030204" pitchFamily="49" charset="0"/>
              </a:rPr>
              <a:t>) values(?,?,?,?)";</a:t>
            </a:r>
          </a:p>
          <a:p>
            <a:r>
              <a:rPr lang="en-GB" sz="650" dirty="0">
                <a:solidFill>
                  <a:srgbClr val="000000"/>
                </a:solidFill>
                <a:effectLst/>
                <a:latin typeface="Consolas" panose="020B0609020204030204" pitchFamily="49" charset="0"/>
              </a:rPr>
              <a:t>    $update = "update </a:t>
            </a:r>
            <a:r>
              <a:rPr lang="en-GB" sz="650" dirty="0" err="1">
                <a:solidFill>
                  <a:srgbClr val="000000"/>
                </a:solidFill>
                <a:effectLst/>
                <a:latin typeface="Consolas" panose="020B0609020204030204" pitchFamily="49" charset="0"/>
              </a:rPr>
              <a:t>publication_settings</a:t>
            </a:r>
            <a:r>
              <a:rPr lang="en-GB" sz="650" dirty="0">
                <a:solidFill>
                  <a:srgbClr val="000000"/>
                </a:solidFill>
                <a:effectLst/>
                <a:latin typeface="Consolas" panose="020B0609020204030204" pitchFamily="49" charset="0"/>
              </a:rPr>
              <a:t> set </a:t>
            </a:r>
            <a:r>
              <a:rPr lang="en-GB" sz="650" dirty="0" err="1">
                <a:solidFill>
                  <a:srgbClr val="000000"/>
                </a:solidFill>
                <a:effectLst/>
                <a:latin typeface="Consolas" panose="020B0609020204030204" pitchFamily="49" charset="0"/>
              </a:rPr>
              <a:t>setting_value</a:t>
            </a:r>
            <a:r>
              <a:rPr lang="en-GB" sz="650" dirty="0">
                <a:solidFill>
                  <a:srgbClr val="000000"/>
                </a:solidFill>
                <a:effectLst/>
                <a:latin typeface="Consolas" panose="020B0609020204030204" pitchFamily="49" charset="0"/>
              </a:rPr>
              <a:t>=? where </a:t>
            </a:r>
            <a:r>
              <a:rPr lang="en-GB" sz="650" dirty="0" err="1">
                <a:solidFill>
                  <a:srgbClr val="000000"/>
                </a:solidFill>
                <a:effectLst/>
                <a:latin typeface="Consolas" panose="020B0609020204030204" pitchFamily="49" charset="0"/>
              </a:rPr>
              <a:t>publication_id</a:t>
            </a:r>
            <a:r>
              <a:rPr lang="en-GB" sz="650" dirty="0">
                <a:solidFill>
                  <a:srgbClr val="000000"/>
                </a:solidFill>
                <a:effectLst/>
                <a:latin typeface="Consolas" panose="020B0609020204030204" pitchFamily="49" charset="0"/>
              </a:rPr>
              <a:t>=? and </a:t>
            </a:r>
            <a:r>
              <a:rPr lang="en-GB" sz="650" dirty="0" err="1">
                <a:solidFill>
                  <a:srgbClr val="000000"/>
                </a:solidFill>
                <a:effectLst/>
                <a:latin typeface="Consolas" panose="020B0609020204030204" pitchFamily="49" charset="0"/>
              </a:rPr>
              <a:t>setting_name</a:t>
            </a:r>
            <a:r>
              <a:rPr lang="en-GB" sz="650" dirty="0">
                <a:solidFill>
                  <a:srgbClr val="000000"/>
                </a:solidFill>
                <a:effectLst/>
                <a:latin typeface="Consolas" panose="020B0609020204030204" pitchFamily="49" charset="0"/>
              </a:rPr>
              <a:t>=?";</a:t>
            </a:r>
          </a:p>
          <a:p>
            <a:r>
              <a:rPr lang="en-GB" sz="650" dirty="0">
                <a:solidFill>
                  <a:srgbClr val="000000"/>
                </a:solidFill>
                <a:effectLst/>
                <a:latin typeface="Consolas" panose="020B0609020204030204" pitchFamily="49" charset="0"/>
              </a:rPr>
              <a:t>    $</a:t>
            </a:r>
            <a:r>
              <a:rPr lang="en-GB" sz="650" dirty="0" err="1">
                <a:solidFill>
                  <a:srgbClr val="000000"/>
                </a:solidFill>
                <a:effectLst/>
                <a:latin typeface="Consolas" panose="020B0609020204030204" pitchFamily="49" charset="0"/>
              </a:rPr>
              <a:t>selectsettings</a:t>
            </a:r>
            <a:r>
              <a:rPr lang="en-GB" sz="650" dirty="0">
                <a:solidFill>
                  <a:srgbClr val="000000"/>
                </a:solidFill>
                <a:effectLst/>
                <a:latin typeface="Consolas" panose="020B0609020204030204" pitchFamily="49" charset="0"/>
              </a:rPr>
              <a:t> = "select if(</a:t>
            </a:r>
            <a:r>
              <a:rPr lang="en-GB" sz="650" dirty="0" err="1">
                <a:solidFill>
                  <a:srgbClr val="000000"/>
                </a:solidFill>
                <a:effectLst/>
                <a:latin typeface="Consolas" panose="020B0609020204030204" pitchFamily="49" charset="0"/>
              </a:rPr>
              <a:t>setting_name</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licenseURL</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licenseUrl</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setting_name</a:t>
            </a:r>
            <a:r>
              <a:rPr lang="en-GB" sz="650" dirty="0">
                <a:solidFill>
                  <a:srgbClr val="000000"/>
                </a:solidFill>
                <a:effectLst/>
                <a:latin typeface="Consolas" panose="020B0609020204030204" pitchFamily="49" charset="0"/>
              </a:rPr>
              <a:t>) </a:t>
            </a:r>
            <a:r>
              <a:rPr lang="en-GB" sz="650" dirty="0" err="1">
                <a:solidFill>
                  <a:srgbClr val="000000"/>
                </a:solidFill>
                <a:effectLst/>
                <a:latin typeface="Consolas" panose="020B0609020204030204" pitchFamily="49" charset="0"/>
              </a:rPr>
              <a:t>setting_name</a:t>
            </a:r>
            <a:r>
              <a:rPr lang="en-GB" sz="650" dirty="0">
                <a:solidFill>
                  <a:srgbClr val="000000"/>
                </a:solidFill>
                <a:effectLst/>
                <a:latin typeface="Consolas" panose="020B0609020204030204" pitchFamily="49" charset="0"/>
              </a:rPr>
              <a:t>,</a:t>
            </a:r>
          </a:p>
          <a:p>
            <a:r>
              <a:rPr lang="en-GB" sz="650" dirty="0">
                <a:solidFill>
                  <a:srgbClr val="000000"/>
                </a:solidFill>
                <a:effectLst/>
                <a:latin typeface="Consolas" panose="020B0609020204030204" pitchFamily="49" charset="0"/>
              </a:rPr>
              <a:t>        if(</a:t>
            </a:r>
            <a:r>
              <a:rPr lang="en-GB" sz="650" dirty="0" err="1">
                <a:solidFill>
                  <a:srgbClr val="000000"/>
                </a:solidFill>
                <a:effectLst/>
                <a:latin typeface="Consolas" panose="020B0609020204030204" pitchFamily="49" charset="0"/>
              </a:rPr>
              <a:t>setting_value</a:t>
            </a:r>
            <a:r>
              <a:rPr lang="en-GB" sz="650" dirty="0">
                <a:solidFill>
                  <a:srgbClr val="000000"/>
                </a:solidFill>
                <a:effectLst/>
                <a:latin typeface="Consolas" panose="020B0609020204030204" pitchFamily="49" charset="0"/>
              </a:rPr>
              <a:t>&gt;'',</a:t>
            </a:r>
            <a:r>
              <a:rPr lang="en-GB" sz="650" dirty="0" err="1">
                <a:solidFill>
                  <a:srgbClr val="000000"/>
                </a:solidFill>
                <a:effectLst/>
                <a:latin typeface="Consolas" panose="020B0609020204030204" pitchFamily="49" charset="0"/>
              </a:rPr>
              <a:t>setting_value</a:t>
            </a:r>
            <a:r>
              <a:rPr lang="en-GB" sz="650" dirty="0">
                <a:solidFill>
                  <a:srgbClr val="000000"/>
                </a:solidFill>
                <a:effectLst/>
                <a:latin typeface="Consolas" panose="020B0609020204030204" pitchFamily="49" charset="0"/>
              </a:rPr>
              <a:t>,'') </a:t>
            </a:r>
            <a:r>
              <a:rPr lang="en-GB" sz="650" dirty="0" err="1">
                <a:solidFill>
                  <a:srgbClr val="000000"/>
                </a:solidFill>
                <a:effectLst/>
                <a:latin typeface="Consolas" panose="020B0609020204030204" pitchFamily="49" charset="0"/>
              </a:rPr>
              <a:t>setting_value</a:t>
            </a:r>
            <a:endParaRPr lang="en-GB" sz="650" dirty="0">
              <a:solidFill>
                <a:srgbClr val="000000"/>
              </a:solidFill>
              <a:effectLst/>
              <a:latin typeface="Consolas" panose="020B0609020204030204" pitchFamily="49" charset="0"/>
            </a:endParaRPr>
          </a:p>
          <a:p>
            <a:r>
              <a:rPr lang="en-GB" sz="650" dirty="0">
                <a:solidFill>
                  <a:srgbClr val="000000"/>
                </a:solidFill>
                <a:effectLst/>
                <a:latin typeface="Consolas" panose="020B0609020204030204" pitchFamily="49" charset="0"/>
              </a:rPr>
              <a:t>        from </a:t>
            </a:r>
            <a:r>
              <a:rPr lang="en-GB" sz="650" dirty="0" err="1">
                <a:solidFill>
                  <a:srgbClr val="000000"/>
                </a:solidFill>
                <a:effectLst/>
                <a:latin typeface="Consolas" panose="020B0609020204030204" pitchFamily="49" charset="0"/>
              </a:rPr>
              <a:t>publication_settings</a:t>
            </a:r>
            <a:endParaRPr lang="en-GB" sz="650" dirty="0">
              <a:solidFill>
                <a:srgbClr val="000000"/>
              </a:solidFill>
              <a:effectLst/>
              <a:latin typeface="Consolas" panose="020B0609020204030204" pitchFamily="49" charset="0"/>
            </a:endParaRPr>
          </a:p>
          <a:p>
            <a:r>
              <a:rPr lang="en-GB" sz="650" dirty="0">
                <a:solidFill>
                  <a:srgbClr val="000000"/>
                </a:solidFill>
                <a:effectLst/>
                <a:latin typeface="Consolas" panose="020B0609020204030204" pitchFamily="49" charset="0"/>
              </a:rPr>
              <a:t>        where </a:t>
            </a:r>
            <a:r>
              <a:rPr lang="en-GB" sz="650" dirty="0" err="1">
                <a:solidFill>
                  <a:srgbClr val="000000"/>
                </a:solidFill>
                <a:effectLst/>
                <a:latin typeface="Consolas" panose="020B0609020204030204" pitchFamily="49" charset="0"/>
              </a:rPr>
              <a:t>publication_id</a:t>
            </a:r>
            <a:r>
              <a:rPr lang="en-GB" sz="650" dirty="0">
                <a:solidFill>
                  <a:srgbClr val="000000"/>
                </a:solidFill>
                <a:effectLst/>
                <a:latin typeface="Consolas" panose="020B0609020204030204" pitchFamily="49" charset="0"/>
              </a:rPr>
              <a:t>=? and </a:t>
            </a:r>
            <a:r>
              <a:rPr lang="en-GB" sz="650" dirty="0" err="1">
                <a:solidFill>
                  <a:srgbClr val="000000"/>
                </a:solidFill>
                <a:effectLst/>
                <a:latin typeface="Consolas" panose="020B0609020204030204" pitchFamily="49" charset="0"/>
              </a:rPr>
              <a:t>setting_name</a:t>
            </a:r>
            <a:r>
              <a:rPr lang="en-GB" sz="650" dirty="0">
                <a:solidFill>
                  <a:srgbClr val="000000"/>
                </a:solidFill>
                <a:effectLst/>
                <a:latin typeface="Consolas" panose="020B0609020204030204" pitchFamily="49" charset="0"/>
              </a:rPr>
              <a:t> in ('</a:t>
            </a:r>
            <a:r>
              <a:rPr lang="en-GB" sz="650" dirty="0" err="1">
                <a:solidFill>
                  <a:srgbClr val="000000"/>
                </a:solidFill>
                <a:effectLst/>
                <a:latin typeface="Consolas" panose="020B0609020204030204" pitchFamily="49" charset="0"/>
              </a:rPr>
              <a:t>copyrightHolder</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copyrightYear</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licenseURL</a:t>
            </a:r>
            <a:r>
              <a:rPr lang="en-GB" sz="650" dirty="0">
                <a:solidFill>
                  <a:srgbClr val="000000"/>
                </a:solidFill>
                <a:effectLst/>
                <a:latin typeface="Consolas" panose="020B0609020204030204" pitchFamily="49" charset="0"/>
              </a:rPr>
              <a:t>')";</a:t>
            </a:r>
          </a:p>
          <a:p>
            <a:r>
              <a:rPr lang="en-GB" sz="650" dirty="0">
                <a:solidFill>
                  <a:srgbClr val="000000"/>
                </a:solidFill>
                <a:effectLst/>
                <a:latin typeface="Consolas" panose="020B0609020204030204" pitchFamily="49" charset="0"/>
              </a:rPr>
              <a:t>    $</a:t>
            </a:r>
            <a:r>
              <a:rPr lang="en-GB" sz="650" dirty="0" err="1">
                <a:solidFill>
                  <a:srgbClr val="000000"/>
                </a:solidFill>
                <a:effectLst/>
                <a:latin typeface="Consolas" panose="020B0609020204030204" pitchFamily="49" charset="0"/>
              </a:rPr>
              <a:t>selectlocales</a:t>
            </a:r>
            <a:r>
              <a:rPr lang="en-GB" sz="650" dirty="0">
                <a:solidFill>
                  <a:srgbClr val="000000"/>
                </a:solidFill>
                <a:effectLst/>
                <a:latin typeface="Consolas" panose="020B0609020204030204" pitchFamily="49" charset="0"/>
              </a:rPr>
              <a:t> = "select distinct locale from </a:t>
            </a:r>
            <a:r>
              <a:rPr lang="en-GB" sz="650" dirty="0" err="1">
                <a:solidFill>
                  <a:srgbClr val="000000"/>
                </a:solidFill>
                <a:effectLst/>
                <a:latin typeface="Consolas" panose="020B0609020204030204" pitchFamily="49" charset="0"/>
              </a:rPr>
              <a:t>publication_settings</a:t>
            </a:r>
            <a:r>
              <a:rPr lang="en-GB" sz="650" dirty="0">
                <a:solidFill>
                  <a:srgbClr val="000000"/>
                </a:solidFill>
                <a:effectLst/>
                <a:latin typeface="Consolas" panose="020B0609020204030204" pitchFamily="49" charset="0"/>
              </a:rPr>
              <a:t> where </a:t>
            </a:r>
            <a:r>
              <a:rPr lang="en-GB" sz="650" dirty="0" err="1">
                <a:solidFill>
                  <a:srgbClr val="000000"/>
                </a:solidFill>
                <a:effectLst/>
                <a:latin typeface="Consolas" panose="020B0609020204030204" pitchFamily="49" charset="0"/>
              </a:rPr>
              <a:t>publication_id</a:t>
            </a:r>
            <a:r>
              <a:rPr lang="en-GB" sz="650" dirty="0">
                <a:solidFill>
                  <a:srgbClr val="000000"/>
                </a:solidFill>
                <a:effectLst/>
                <a:latin typeface="Consolas" panose="020B0609020204030204" pitchFamily="49" charset="0"/>
              </a:rPr>
              <a:t>=? and </a:t>
            </a:r>
            <a:r>
              <a:rPr lang="en-GB" sz="650" dirty="0" err="1">
                <a:solidFill>
                  <a:srgbClr val="000000"/>
                </a:solidFill>
                <a:effectLst/>
                <a:latin typeface="Consolas" panose="020B0609020204030204" pitchFamily="49" charset="0"/>
              </a:rPr>
              <a:t>setting_name</a:t>
            </a:r>
            <a:r>
              <a:rPr lang="en-GB" sz="650" dirty="0">
                <a:solidFill>
                  <a:srgbClr val="000000"/>
                </a:solidFill>
                <a:effectLst/>
                <a:latin typeface="Consolas" panose="020B0609020204030204" pitchFamily="49" charset="0"/>
              </a:rPr>
              <a:t>='title'";</a:t>
            </a:r>
          </a:p>
          <a:p>
            <a:br>
              <a:rPr lang="en-GB" sz="650" dirty="0">
                <a:solidFill>
                  <a:srgbClr val="000000"/>
                </a:solidFill>
                <a:effectLst/>
                <a:latin typeface="Consolas" panose="020B0609020204030204" pitchFamily="49" charset="0"/>
              </a:rPr>
            </a:br>
            <a:endParaRPr lang="en-GB" sz="650" dirty="0">
              <a:solidFill>
                <a:srgbClr val="000000"/>
              </a:solidFill>
              <a:effectLst/>
              <a:latin typeface="Consolas" panose="020B0609020204030204" pitchFamily="49" charset="0"/>
            </a:endParaRPr>
          </a:p>
          <a:p>
            <a:r>
              <a:rPr lang="en-GB" sz="650" dirty="0">
                <a:solidFill>
                  <a:srgbClr val="000000"/>
                </a:solidFill>
                <a:effectLst/>
                <a:latin typeface="Consolas" panose="020B0609020204030204" pitchFamily="49" charset="0"/>
              </a:rPr>
              <a:t>    </a:t>
            </a:r>
            <a:r>
              <a:rPr lang="en-GB" sz="650" dirty="0">
                <a:solidFill>
                  <a:srgbClr val="000000"/>
                </a:solidFill>
                <a:effectLst/>
                <a:highlight>
                  <a:srgbClr val="00FF00"/>
                </a:highlight>
                <a:latin typeface="Consolas" panose="020B0609020204030204" pitchFamily="49" charset="0"/>
              </a:rPr>
              <a:t>//we </a:t>
            </a:r>
            <a:r>
              <a:rPr lang="en-GB" sz="650" dirty="0" err="1">
                <a:solidFill>
                  <a:srgbClr val="000000"/>
                </a:solidFill>
                <a:effectLst/>
                <a:highlight>
                  <a:srgbClr val="00FF00"/>
                </a:highlight>
                <a:latin typeface="Consolas" panose="020B0609020204030204" pitchFamily="49" charset="0"/>
              </a:rPr>
              <a:t>alway</a:t>
            </a:r>
            <a:r>
              <a:rPr lang="en-GB" sz="650" dirty="0">
                <a:solidFill>
                  <a:srgbClr val="000000"/>
                </a:solidFill>
                <a:effectLst/>
                <a:highlight>
                  <a:srgbClr val="00FF00"/>
                </a:highlight>
                <a:latin typeface="Consolas" panose="020B0609020204030204" pitchFamily="49" charset="0"/>
              </a:rPr>
              <a:t> put </a:t>
            </a:r>
            <a:r>
              <a:rPr lang="en-GB" sz="650" dirty="0" err="1">
                <a:solidFill>
                  <a:srgbClr val="000000"/>
                </a:solidFill>
                <a:effectLst/>
                <a:highlight>
                  <a:srgbClr val="00FF00"/>
                </a:highlight>
                <a:latin typeface="Consolas" panose="020B0609020204030204" pitchFamily="49" charset="0"/>
              </a:rPr>
              <a:t>copyrightHolder</a:t>
            </a:r>
            <a:r>
              <a:rPr lang="en-GB" sz="650" dirty="0">
                <a:solidFill>
                  <a:srgbClr val="000000"/>
                </a:solidFill>
                <a:effectLst/>
                <a:highlight>
                  <a:srgbClr val="00FF00"/>
                </a:highlight>
                <a:latin typeface="Consolas" panose="020B0609020204030204" pitchFamily="49" charset="0"/>
              </a:rPr>
              <a:t> </a:t>
            </a:r>
            <a:r>
              <a:rPr lang="en-GB" sz="650" dirty="0">
                <a:solidFill>
                  <a:srgbClr val="000000"/>
                </a:solidFill>
                <a:highlight>
                  <a:srgbClr val="00FF00"/>
                </a:highlight>
                <a:latin typeface="Consolas" panose="020B0609020204030204" pitchFamily="49" charset="0"/>
              </a:rPr>
              <a:t>in these three </a:t>
            </a:r>
            <a:r>
              <a:rPr lang="en-GB" sz="650" dirty="0">
                <a:solidFill>
                  <a:srgbClr val="000000"/>
                </a:solidFill>
                <a:effectLst/>
                <a:highlight>
                  <a:srgbClr val="00FF00"/>
                </a:highlight>
                <a:latin typeface="Consolas" panose="020B0609020204030204" pitchFamily="49" charset="0"/>
              </a:rPr>
              <a:t>locales, </a:t>
            </a:r>
            <a:r>
              <a:rPr lang="en-GB" sz="650" dirty="0" err="1">
                <a:solidFill>
                  <a:srgbClr val="000000"/>
                </a:solidFill>
                <a:effectLst/>
                <a:highlight>
                  <a:srgbClr val="00FF00"/>
                </a:highlight>
                <a:latin typeface="Consolas" panose="020B0609020204030204" pitchFamily="49" charset="0"/>
              </a:rPr>
              <a:t>regardeless</a:t>
            </a:r>
            <a:r>
              <a:rPr lang="en-GB" sz="650" dirty="0">
                <a:solidFill>
                  <a:srgbClr val="000000"/>
                </a:solidFill>
                <a:effectLst/>
                <a:highlight>
                  <a:srgbClr val="00FF00"/>
                </a:highlight>
                <a:latin typeface="Consolas" panose="020B0609020204030204" pitchFamily="49" charset="0"/>
              </a:rPr>
              <a:t> of the title</a:t>
            </a:r>
          </a:p>
          <a:p>
            <a:r>
              <a:rPr lang="en-GB" sz="650" dirty="0">
                <a:solidFill>
                  <a:srgbClr val="000000"/>
                </a:solidFill>
                <a:effectLst/>
                <a:latin typeface="Consolas" panose="020B0609020204030204" pitchFamily="49" charset="0"/>
              </a:rPr>
              <a:t>    $locales = ['ca_ES','en_US','</a:t>
            </a:r>
            <a:r>
              <a:rPr lang="en-GB" sz="650" dirty="0" err="1">
                <a:solidFill>
                  <a:srgbClr val="000000"/>
                </a:solidFill>
                <a:effectLst/>
                <a:latin typeface="Consolas" panose="020B0609020204030204" pitchFamily="49" charset="0"/>
              </a:rPr>
              <a:t>es_ES</a:t>
            </a:r>
            <a:r>
              <a:rPr lang="en-GB" sz="650" dirty="0">
                <a:solidFill>
                  <a:srgbClr val="000000"/>
                </a:solidFill>
                <a:effectLst/>
                <a:latin typeface="Consolas" panose="020B0609020204030204" pitchFamily="49" charset="0"/>
              </a:rPr>
              <a:t>'];</a:t>
            </a:r>
          </a:p>
          <a:p>
            <a:br>
              <a:rPr lang="en-GB" sz="650" dirty="0">
                <a:solidFill>
                  <a:srgbClr val="000000"/>
                </a:solidFill>
                <a:effectLst/>
                <a:latin typeface="Consolas" panose="020B0609020204030204" pitchFamily="49" charset="0"/>
              </a:rPr>
            </a:br>
            <a:endParaRPr lang="en-GB" sz="650" dirty="0">
              <a:solidFill>
                <a:srgbClr val="000000"/>
              </a:solidFill>
              <a:effectLst/>
              <a:latin typeface="Consolas" panose="020B0609020204030204" pitchFamily="49" charset="0"/>
            </a:endParaRPr>
          </a:p>
          <a:p>
            <a:r>
              <a:rPr lang="en-GB" sz="650" dirty="0">
                <a:solidFill>
                  <a:srgbClr val="000000"/>
                </a:solidFill>
                <a:effectLst/>
                <a:latin typeface="Consolas" panose="020B0609020204030204" pitchFamily="49" charset="0"/>
              </a:rPr>
              <a:t>    $h = </a:t>
            </a:r>
            <a:r>
              <a:rPr lang="en-GB" sz="650" dirty="0" err="1">
                <a:solidFill>
                  <a:srgbClr val="000000"/>
                </a:solidFill>
                <a:effectLst/>
                <a:latin typeface="Consolas" panose="020B0609020204030204" pitchFamily="49" charset="0"/>
              </a:rPr>
              <a:t>fopen</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matter.csv','r</a:t>
            </a:r>
            <a:r>
              <a:rPr lang="en-GB" sz="650" dirty="0">
                <a:solidFill>
                  <a:srgbClr val="000000"/>
                </a:solidFill>
                <a:effectLst/>
                <a:latin typeface="Consolas" panose="020B0609020204030204" pitchFamily="49" charset="0"/>
              </a:rPr>
              <a:t>');</a:t>
            </a:r>
          </a:p>
          <a:p>
            <a:br>
              <a:rPr lang="en-GB" sz="650" dirty="0">
                <a:solidFill>
                  <a:srgbClr val="000000"/>
                </a:solidFill>
                <a:effectLst/>
                <a:latin typeface="Consolas" panose="020B0609020204030204" pitchFamily="49" charset="0"/>
              </a:rPr>
            </a:br>
            <a:endParaRPr lang="en-GB" sz="650" dirty="0">
              <a:solidFill>
                <a:srgbClr val="000000"/>
              </a:solidFill>
              <a:effectLst/>
              <a:latin typeface="Consolas" panose="020B0609020204030204" pitchFamily="49" charset="0"/>
            </a:endParaRPr>
          </a:p>
          <a:p>
            <a:r>
              <a:rPr lang="en-GB" sz="650" dirty="0">
                <a:solidFill>
                  <a:srgbClr val="000000"/>
                </a:solidFill>
                <a:effectLst/>
                <a:latin typeface="Consolas" panose="020B0609020204030204" pitchFamily="49" charset="0"/>
              </a:rPr>
              <a:t>    //</a:t>
            </a:r>
            <a:r>
              <a:rPr lang="en-GB" sz="650" dirty="0">
                <a:solidFill>
                  <a:srgbClr val="000000"/>
                </a:solidFill>
                <a:effectLst/>
                <a:highlight>
                  <a:srgbClr val="00FF00"/>
                </a:highlight>
                <a:latin typeface="Consolas" panose="020B0609020204030204" pitchFamily="49" charset="0"/>
              </a:rPr>
              <a:t>first line of titles</a:t>
            </a:r>
          </a:p>
          <a:p>
            <a:r>
              <a:rPr lang="en-GB" sz="650" dirty="0">
                <a:solidFill>
                  <a:srgbClr val="000000"/>
                </a:solidFill>
                <a:effectLst/>
                <a:latin typeface="Consolas" panose="020B0609020204030204" pitchFamily="49" charset="0"/>
              </a:rPr>
              <a:t>    //submission_id,publication_id,number,year,titol,autors,copyrightyear_actual,copyrightholder_actual,licenseurl_actual,copyrightyear_nou,copyrightholder_nou,licenseurl_nou</a:t>
            </a:r>
          </a:p>
          <a:p>
            <a:r>
              <a:rPr lang="en-GB" sz="650" dirty="0">
                <a:solidFill>
                  <a:srgbClr val="000000"/>
                </a:solidFill>
                <a:effectLst/>
                <a:latin typeface="Consolas" panose="020B0609020204030204" pitchFamily="49" charset="0"/>
              </a:rPr>
              <a:t>    $kk = </a:t>
            </a:r>
            <a:r>
              <a:rPr lang="en-GB" sz="650" dirty="0" err="1">
                <a:solidFill>
                  <a:srgbClr val="000000"/>
                </a:solidFill>
                <a:effectLst/>
                <a:latin typeface="Consolas" panose="020B0609020204030204" pitchFamily="49" charset="0"/>
              </a:rPr>
              <a:t>fgetcsv</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h,null</a:t>
            </a:r>
            <a:r>
              <a:rPr lang="en-GB" sz="650" dirty="0">
                <a:solidFill>
                  <a:srgbClr val="000000"/>
                </a:solidFill>
                <a:effectLst/>
                <a:latin typeface="Consolas" panose="020B0609020204030204" pitchFamily="49" charset="0"/>
              </a:rPr>
              <a:t>,';');</a:t>
            </a:r>
          </a:p>
          <a:p>
            <a:br>
              <a:rPr lang="en-GB" sz="650" dirty="0">
                <a:solidFill>
                  <a:srgbClr val="000000"/>
                </a:solidFill>
                <a:effectLst/>
                <a:latin typeface="Consolas" panose="020B0609020204030204" pitchFamily="49" charset="0"/>
              </a:rPr>
            </a:br>
            <a:endParaRPr lang="en-GB" sz="650" dirty="0">
              <a:solidFill>
                <a:srgbClr val="000000"/>
              </a:solidFill>
              <a:effectLst/>
              <a:latin typeface="Consolas" panose="020B0609020204030204" pitchFamily="49" charset="0"/>
            </a:endParaRPr>
          </a:p>
          <a:p>
            <a:r>
              <a:rPr lang="en-GB" sz="650" dirty="0">
                <a:solidFill>
                  <a:srgbClr val="000000"/>
                </a:solidFill>
                <a:effectLst/>
                <a:latin typeface="Consolas" panose="020B0609020204030204" pitchFamily="49" charset="0"/>
              </a:rPr>
              <a:t>    while ($l = </a:t>
            </a:r>
            <a:r>
              <a:rPr lang="en-GB" sz="650" dirty="0" err="1">
                <a:solidFill>
                  <a:srgbClr val="000000"/>
                </a:solidFill>
                <a:effectLst/>
                <a:latin typeface="Consolas" panose="020B0609020204030204" pitchFamily="49" charset="0"/>
              </a:rPr>
              <a:t>fgetcsv</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h,null</a:t>
            </a:r>
            <a:r>
              <a:rPr lang="en-GB" sz="650" dirty="0">
                <a:solidFill>
                  <a:srgbClr val="000000"/>
                </a:solidFill>
                <a:effectLst/>
                <a:latin typeface="Consolas" panose="020B0609020204030204" pitchFamily="49" charset="0"/>
              </a:rPr>
              <a:t>,';')) {</a:t>
            </a:r>
          </a:p>
          <a:p>
            <a:r>
              <a:rPr lang="en-GB" sz="650" dirty="0">
                <a:solidFill>
                  <a:srgbClr val="000000"/>
                </a:solidFill>
                <a:effectLst/>
                <a:latin typeface="Consolas" panose="020B0609020204030204" pitchFamily="49" charset="0"/>
              </a:rPr>
              <a:t>        $l = </a:t>
            </a:r>
            <a:r>
              <a:rPr lang="en-GB" sz="650" dirty="0" err="1">
                <a:solidFill>
                  <a:srgbClr val="000000"/>
                </a:solidFill>
                <a:effectLst/>
                <a:latin typeface="Consolas" panose="020B0609020204030204" pitchFamily="49" charset="0"/>
              </a:rPr>
              <a:t>array_combine</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kk,$l</a:t>
            </a:r>
            <a:r>
              <a:rPr lang="en-GB" sz="650" dirty="0">
                <a:solidFill>
                  <a:srgbClr val="000000"/>
                </a:solidFill>
                <a:effectLst/>
                <a:latin typeface="Consolas" panose="020B0609020204030204" pitchFamily="49" charset="0"/>
              </a:rPr>
              <a:t>);</a:t>
            </a:r>
          </a:p>
          <a:p>
            <a:r>
              <a:rPr lang="en-GB" sz="650" dirty="0">
                <a:solidFill>
                  <a:srgbClr val="000000"/>
                </a:solidFill>
                <a:effectLst/>
                <a:latin typeface="Consolas" panose="020B0609020204030204" pitchFamily="49" charset="0"/>
              </a:rPr>
              <a:t>        extract($l); // </a:t>
            </a:r>
            <a:r>
              <a:rPr lang="en-GB" sz="650" dirty="0" err="1">
                <a:solidFill>
                  <a:srgbClr val="000000"/>
                </a:solidFill>
                <a:effectLst/>
                <a:latin typeface="Consolas" panose="020B0609020204030204" pitchFamily="49" charset="0"/>
              </a:rPr>
              <a:t>publication_id,copyrightYear,copyrightHolder,licenseURL</a:t>
            </a:r>
            <a:endParaRPr lang="en-GB" sz="650" dirty="0">
              <a:solidFill>
                <a:srgbClr val="000000"/>
              </a:solidFill>
              <a:effectLst/>
              <a:latin typeface="Consolas" panose="020B0609020204030204" pitchFamily="49" charset="0"/>
            </a:endParaRPr>
          </a:p>
          <a:p>
            <a:br>
              <a:rPr lang="en-GB" sz="650" dirty="0">
                <a:solidFill>
                  <a:srgbClr val="000000"/>
                </a:solidFill>
                <a:effectLst/>
                <a:latin typeface="Consolas" panose="020B0609020204030204" pitchFamily="49" charset="0"/>
              </a:rPr>
            </a:br>
            <a:endParaRPr lang="en-GB" sz="650" dirty="0">
              <a:solidFill>
                <a:srgbClr val="000000"/>
              </a:solidFill>
              <a:effectLst/>
              <a:latin typeface="Consolas" panose="020B0609020204030204" pitchFamily="49" charset="0"/>
            </a:endParaRPr>
          </a:p>
          <a:p>
            <a:r>
              <a:rPr lang="en-GB" sz="650" dirty="0">
                <a:solidFill>
                  <a:srgbClr val="000000"/>
                </a:solidFill>
                <a:effectLst/>
                <a:latin typeface="Consolas" panose="020B0609020204030204" pitchFamily="49" charset="0"/>
              </a:rPr>
              <a:t>        //</a:t>
            </a:r>
            <a:r>
              <a:rPr lang="en-GB" sz="650" dirty="0">
                <a:solidFill>
                  <a:srgbClr val="000000"/>
                </a:solidFill>
                <a:effectLst/>
                <a:highlight>
                  <a:srgbClr val="00FF00"/>
                </a:highlight>
                <a:latin typeface="Consolas" panose="020B0609020204030204" pitchFamily="49" charset="0"/>
              </a:rPr>
              <a:t>current data in database</a:t>
            </a:r>
          </a:p>
          <a:p>
            <a:r>
              <a:rPr lang="en-GB" sz="650" dirty="0">
                <a:solidFill>
                  <a:srgbClr val="000000"/>
                </a:solidFill>
                <a:effectLst/>
                <a:latin typeface="Consolas" panose="020B0609020204030204" pitchFamily="49" charset="0"/>
              </a:rPr>
              <a:t>        $a = </a:t>
            </a:r>
            <a:r>
              <a:rPr lang="en-GB" sz="650" dirty="0" err="1">
                <a:solidFill>
                  <a:srgbClr val="000000"/>
                </a:solidFill>
                <a:effectLst/>
                <a:latin typeface="Consolas" panose="020B0609020204030204" pitchFamily="49" charset="0"/>
              </a:rPr>
              <a:t>sql</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selectsettings</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publication_id</a:t>
            </a:r>
            <a:r>
              <a:rPr lang="en-GB" sz="650" dirty="0">
                <a:solidFill>
                  <a:srgbClr val="000000"/>
                </a:solidFill>
                <a:effectLst/>
                <a:latin typeface="Consolas" panose="020B0609020204030204" pitchFamily="49" charset="0"/>
              </a:rPr>
              <a:t>]);</a:t>
            </a:r>
          </a:p>
          <a:p>
            <a:r>
              <a:rPr lang="en-GB" sz="650" dirty="0">
                <a:solidFill>
                  <a:srgbClr val="000000"/>
                </a:solidFill>
                <a:effectLst/>
                <a:latin typeface="Consolas" panose="020B0609020204030204" pitchFamily="49" charset="0"/>
              </a:rPr>
              <a:t>        $a = </a:t>
            </a:r>
            <a:r>
              <a:rPr lang="en-GB" sz="650" dirty="0" err="1">
                <a:solidFill>
                  <a:srgbClr val="000000"/>
                </a:solidFill>
                <a:effectLst/>
                <a:latin typeface="Consolas" panose="020B0609020204030204" pitchFamily="49" charset="0"/>
              </a:rPr>
              <a:t>array_column</a:t>
            </a:r>
            <a:r>
              <a:rPr lang="en-GB" sz="650" dirty="0">
                <a:solidFill>
                  <a:srgbClr val="000000"/>
                </a:solidFill>
                <a:effectLst/>
                <a:latin typeface="Consolas" panose="020B0609020204030204" pitchFamily="49" charset="0"/>
              </a:rPr>
              <a:t>($a,'setting_value','</a:t>
            </a:r>
            <a:r>
              <a:rPr lang="en-GB" sz="650" dirty="0" err="1">
                <a:solidFill>
                  <a:srgbClr val="000000"/>
                </a:solidFill>
                <a:effectLst/>
                <a:latin typeface="Consolas" panose="020B0609020204030204" pitchFamily="49" charset="0"/>
              </a:rPr>
              <a:t>setting_name</a:t>
            </a:r>
            <a:r>
              <a:rPr lang="en-GB" sz="650" dirty="0">
                <a:solidFill>
                  <a:srgbClr val="000000"/>
                </a:solidFill>
                <a:effectLst/>
                <a:latin typeface="Consolas" panose="020B0609020204030204" pitchFamily="49" charset="0"/>
              </a:rPr>
              <a:t>');</a:t>
            </a:r>
          </a:p>
          <a:p>
            <a:br>
              <a:rPr lang="en-GB" sz="650" dirty="0">
                <a:solidFill>
                  <a:srgbClr val="000000"/>
                </a:solidFill>
                <a:effectLst/>
                <a:latin typeface="Consolas" panose="020B0609020204030204" pitchFamily="49" charset="0"/>
              </a:rPr>
            </a:br>
            <a:endParaRPr lang="en-GB" sz="650" dirty="0">
              <a:solidFill>
                <a:srgbClr val="000000"/>
              </a:solidFill>
              <a:effectLst/>
              <a:latin typeface="Consolas" panose="020B0609020204030204" pitchFamily="49" charset="0"/>
            </a:endParaRPr>
          </a:p>
          <a:p>
            <a:r>
              <a:rPr lang="en-GB" sz="650" dirty="0">
                <a:solidFill>
                  <a:srgbClr val="000000"/>
                </a:solidFill>
                <a:effectLst/>
                <a:latin typeface="Consolas" panose="020B0609020204030204" pitchFamily="49" charset="0"/>
              </a:rPr>
              <a:t>        echo '&lt;hr&gt;';</a:t>
            </a:r>
          </a:p>
          <a:p>
            <a:r>
              <a:rPr lang="en-GB" sz="650" dirty="0">
                <a:solidFill>
                  <a:srgbClr val="000000"/>
                </a:solidFill>
                <a:effectLst/>
                <a:latin typeface="Consolas" panose="020B0609020204030204" pitchFamily="49" charset="0"/>
              </a:rPr>
              <a:t>        pre($a); // </a:t>
            </a:r>
            <a:r>
              <a:rPr lang="en-GB" sz="650" dirty="0" err="1">
                <a:solidFill>
                  <a:srgbClr val="000000"/>
                </a:solidFill>
                <a:effectLst/>
                <a:latin typeface="Consolas" panose="020B0609020204030204" pitchFamily="49" charset="0"/>
              </a:rPr>
              <a:t>el</a:t>
            </a:r>
            <a:r>
              <a:rPr lang="en-GB" sz="650" dirty="0">
                <a:solidFill>
                  <a:srgbClr val="000000"/>
                </a:solidFill>
                <a:effectLst/>
                <a:latin typeface="Consolas" panose="020B0609020204030204" pitchFamily="49" charset="0"/>
              </a:rPr>
              <a:t> que hi ha a la bd</a:t>
            </a:r>
          </a:p>
          <a:p>
            <a:r>
              <a:rPr lang="en-GB" sz="650" dirty="0">
                <a:solidFill>
                  <a:srgbClr val="000000"/>
                </a:solidFill>
                <a:effectLst/>
                <a:latin typeface="Consolas" panose="020B0609020204030204" pitchFamily="49" charset="0"/>
              </a:rPr>
              <a:t>        pre($l); // </a:t>
            </a:r>
            <a:r>
              <a:rPr lang="en-GB" sz="650" dirty="0" err="1">
                <a:solidFill>
                  <a:srgbClr val="000000"/>
                </a:solidFill>
                <a:effectLst/>
                <a:latin typeface="Consolas" panose="020B0609020204030204" pitchFamily="49" charset="0"/>
              </a:rPr>
              <a:t>el</a:t>
            </a:r>
            <a:r>
              <a:rPr lang="en-GB" sz="650" dirty="0">
                <a:solidFill>
                  <a:srgbClr val="000000"/>
                </a:solidFill>
                <a:effectLst/>
                <a:latin typeface="Consolas" panose="020B0609020204030204" pitchFamily="49" charset="0"/>
              </a:rPr>
              <a:t> que hi </a:t>
            </a:r>
            <a:r>
              <a:rPr lang="en-GB" sz="650" dirty="0" err="1">
                <a:solidFill>
                  <a:srgbClr val="000000"/>
                </a:solidFill>
                <a:effectLst/>
                <a:latin typeface="Consolas" panose="020B0609020204030204" pitchFamily="49" charset="0"/>
              </a:rPr>
              <a:t>volem</a:t>
            </a:r>
            <a:r>
              <a:rPr lang="en-GB" sz="650" dirty="0">
                <a:solidFill>
                  <a:srgbClr val="000000"/>
                </a:solidFill>
                <a:effectLst/>
                <a:latin typeface="Consolas" panose="020B0609020204030204" pitchFamily="49" charset="0"/>
              </a:rPr>
              <a:t> </a:t>
            </a:r>
            <a:r>
              <a:rPr lang="en-GB" sz="650" dirty="0" err="1">
                <a:solidFill>
                  <a:srgbClr val="000000"/>
                </a:solidFill>
                <a:effectLst/>
                <a:latin typeface="Consolas" panose="020B0609020204030204" pitchFamily="49" charset="0"/>
              </a:rPr>
              <a:t>posar</a:t>
            </a:r>
            <a:endParaRPr lang="en-GB" sz="650" dirty="0">
              <a:solidFill>
                <a:srgbClr val="000000"/>
              </a:solidFill>
              <a:effectLst/>
              <a:latin typeface="Consolas" panose="020B0609020204030204" pitchFamily="49" charset="0"/>
            </a:endParaRPr>
          </a:p>
          <a:p>
            <a:br>
              <a:rPr lang="en-GB" sz="650" dirty="0">
                <a:solidFill>
                  <a:srgbClr val="000000"/>
                </a:solidFill>
                <a:effectLst/>
                <a:latin typeface="Consolas" panose="020B0609020204030204" pitchFamily="49" charset="0"/>
              </a:rPr>
            </a:br>
            <a:endParaRPr lang="en-GB" sz="650" dirty="0">
              <a:solidFill>
                <a:srgbClr val="000000"/>
              </a:solidFill>
              <a:effectLst/>
              <a:latin typeface="Consolas" panose="020B0609020204030204" pitchFamily="49" charset="0"/>
            </a:endParaRPr>
          </a:p>
          <a:p>
            <a:r>
              <a:rPr lang="en-GB" sz="650" dirty="0">
                <a:solidFill>
                  <a:srgbClr val="000000"/>
                </a:solidFill>
                <a:effectLst/>
                <a:latin typeface="Consolas" panose="020B0609020204030204" pitchFamily="49" charset="0"/>
              </a:rPr>
              <a:t>        foreach ($cc as $c=&gt;$</a:t>
            </a:r>
            <a:r>
              <a:rPr lang="en-GB" sz="650" dirty="0" err="1">
                <a:solidFill>
                  <a:srgbClr val="000000"/>
                </a:solidFill>
                <a:effectLst/>
                <a:latin typeface="Consolas" panose="020B0609020204030204" pitchFamily="49" charset="0"/>
              </a:rPr>
              <a:t>cn</a:t>
            </a:r>
            <a:r>
              <a:rPr lang="en-GB" sz="650" dirty="0">
                <a:solidFill>
                  <a:srgbClr val="000000"/>
                </a:solidFill>
                <a:effectLst/>
                <a:latin typeface="Consolas" panose="020B0609020204030204" pitchFamily="49" charset="0"/>
              </a:rPr>
              <a:t>) {</a:t>
            </a:r>
          </a:p>
          <a:p>
            <a:r>
              <a:rPr lang="en-GB" sz="650" dirty="0">
                <a:solidFill>
                  <a:srgbClr val="000000"/>
                </a:solidFill>
                <a:effectLst/>
                <a:latin typeface="Consolas" panose="020B0609020204030204" pitchFamily="49" charset="0"/>
              </a:rPr>
              <a:t>            if (</a:t>
            </a:r>
            <a:r>
              <a:rPr lang="en-GB" sz="650" dirty="0" err="1">
                <a:solidFill>
                  <a:srgbClr val="000000"/>
                </a:solidFill>
                <a:effectLst/>
                <a:latin typeface="Consolas" panose="020B0609020204030204" pitchFamily="49" charset="0"/>
              </a:rPr>
              <a:t>isset</a:t>
            </a:r>
            <a:r>
              <a:rPr lang="en-GB" sz="650" dirty="0">
                <a:solidFill>
                  <a:srgbClr val="000000"/>
                </a:solidFill>
                <a:effectLst/>
                <a:latin typeface="Consolas" panose="020B0609020204030204" pitchFamily="49" charset="0"/>
              </a:rPr>
              <a:t>($a[$c])) {</a:t>
            </a:r>
          </a:p>
          <a:p>
            <a:r>
              <a:rPr lang="en-GB" sz="650" dirty="0">
                <a:solidFill>
                  <a:srgbClr val="000000"/>
                </a:solidFill>
                <a:effectLst/>
                <a:latin typeface="Consolas" panose="020B0609020204030204" pitchFamily="49" charset="0"/>
              </a:rPr>
              <a:t>                $</a:t>
            </a:r>
            <a:r>
              <a:rPr lang="en-GB" sz="650" dirty="0" err="1">
                <a:solidFill>
                  <a:srgbClr val="000000"/>
                </a:solidFill>
                <a:effectLst/>
                <a:latin typeface="Consolas" panose="020B0609020204030204" pitchFamily="49" charset="0"/>
              </a:rPr>
              <a:t>vv</a:t>
            </a:r>
            <a:r>
              <a:rPr lang="en-GB" sz="650" dirty="0">
                <a:solidFill>
                  <a:srgbClr val="000000"/>
                </a:solidFill>
                <a:effectLst/>
                <a:latin typeface="Consolas" panose="020B0609020204030204" pitchFamily="49" charset="0"/>
              </a:rPr>
              <a:t> = [$l[$</a:t>
            </a:r>
            <a:r>
              <a:rPr lang="en-GB" sz="650" dirty="0" err="1">
                <a:solidFill>
                  <a:srgbClr val="000000"/>
                </a:solidFill>
                <a:effectLst/>
                <a:latin typeface="Consolas" panose="020B0609020204030204" pitchFamily="49" charset="0"/>
              </a:rPr>
              <a:t>cn</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publication_id,$c</a:t>
            </a:r>
            <a:r>
              <a:rPr lang="en-GB" sz="650" dirty="0">
                <a:solidFill>
                  <a:srgbClr val="000000"/>
                </a:solidFill>
                <a:effectLst/>
                <a:latin typeface="Consolas" panose="020B0609020204030204" pitchFamily="49" charset="0"/>
              </a:rPr>
              <a:t>];</a:t>
            </a:r>
          </a:p>
          <a:p>
            <a:r>
              <a:rPr lang="en-GB" sz="650" dirty="0">
                <a:solidFill>
                  <a:srgbClr val="000000"/>
                </a:solidFill>
                <a:effectLst/>
                <a:latin typeface="Consolas" panose="020B0609020204030204" pitchFamily="49" charset="0"/>
              </a:rPr>
              <a:t>                echo $update;</a:t>
            </a:r>
          </a:p>
          <a:p>
            <a:r>
              <a:rPr lang="en-GB" sz="650" dirty="0">
                <a:solidFill>
                  <a:srgbClr val="000000"/>
                </a:solidFill>
                <a:effectLst/>
                <a:latin typeface="Consolas" panose="020B0609020204030204" pitchFamily="49" charset="0"/>
              </a:rPr>
              <a:t>                pre($</a:t>
            </a:r>
            <a:r>
              <a:rPr lang="en-GB" sz="650" dirty="0" err="1">
                <a:solidFill>
                  <a:srgbClr val="000000"/>
                </a:solidFill>
                <a:effectLst/>
                <a:latin typeface="Consolas" panose="020B0609020204030204" pitchFamily="49" charset="0"/>
              </a:rPr>
              <a:t>vv</a:t>
            </a:r>
            <a:r>
              <a:rPr lang="en-GB" sz="650" dirty="0">
                <a:solidFill>
                  <a:srgbClr val="000000"/>
                </a:solidFill>
                <a:effectLst/>
                <a:latin typeface="Consolas" panose="020B0609020204030204" pitchFamily="49" charset="0"/>
              </a:rPr>
              <a:t>);</a:t>
            </a:r>
          </a:p>
          <a:p>
            <a:r>
              <a:rPr lang="en-GB" sz="650" dirty="0">
                <a:solidFill>
                  <a:srgbClr val="000000"/>
                </a:solidFill>
                <a:effectLst/>
                <a:latin typeface="Consolas" panose="020B0609020204030204" pitchFamily="49" charset="0"/>
              </a:rPr>
              <a:t>                if (!$test) echo </a:t>
            </a:r>
            <a:r>
              <a:rPr lang="en-GB" sz="650" dirty="0" err="1">
                <a:solidFill>
                  <a:srgbClr val="000000"/>
                </a:solidFill>
                <a:effectLst/>
                <a:latin typeface="Consolas" panose="020B0609020204030204" pitchFamily="49" charset="0"/>
              </a:rPr>
              <a:t>sql</a:t>
            </a:r>
            <a:r>
              <a:rPr lang="en-GB" sz="650" dirty="0">
                <a:solidFill>
                  <a:srgbClr val="000000"/>
                </a:solidFill>
                <a:effectLst/>
                <a:latin typeface="Consolas" panose="020B0609020204030204" pitchFamily="49" charset="0"/>
              </a:rPr>
              <a:t>($update,$</a:t>
            </a:r>
            <a:r>
              <a:rPr lang="en-GB" sz="650" dirty="0" err="1">
                <a:solidFill>
                  <a:srgbClr val="000000"/>
                </a:solidFill>
                <a:effectLst/>
                <a:latin typeface="Consolas" panose="020B0609020204030204" pitchFamily="49" charset="0"/>
              </a:rPr>
              <a:t>vv</a:t>
            </a:r>
            <a:r>
              <a:rPr lang="en-GB" sz="650" dirty="0">
                <a:solidFill>
                  <a:srgbClr val="000000"/>
                </a:solidFill>
                <a:effectLst/>
                <a:latin typeface="Consolas" panose="020B0609020204030204" pitchFamily="49" charset="0"/>
              </a:rPr>
              <a:t>),"&lt;</a:t>
            </a:r>
            <a:r>
              <a:rPr lang="en-GB" sz="650" dirty="0" err="1">
                <a:solidFill>
                  <a:srgbClr val="000000"/>
                </a:solidFill>
                <a:effectLst/>
                <a:latin typeface="Consolas" panose="020B0609020204030204" pitchFamily="49" charset="0"/>
              </a:rPr>
              <a:t>br</a:t>
            </a:r>
            <a:r>
              <a:rPr lang="en-GB" sz="650" dirty="0">
                <a:solidFill>
                  <a:srgbClr val="000000"/>
                </a:solidFill>
                <a:effectLst/>
                <a:latin typeface="Consolas" panose="020B0609020204030204" pitchFamily="49" charset="0"/>
              </a:rPr>
              <a:t>&gt;\n";</a:t>
            </a:r>
          </a:p>
          <a:p>
            <a:r>
              <a:rPr lang="en-GB" sz="650" dirty="0">
                <a:solidFill>
                  <a:srgbClr val="000000"/>
                </a:solidFill>
                <a:effectLst/>
                <a:latin typeface="Consolas" panose="020B0609020204030204" pitchFamily="49" charset="0"/>
              </a:rPr>
              <a:t>            } else {</a:t>
            </a:r>
          </a:p>
          <a:p>
            <a:r>
              <a:rPr lang="en-GB" sz="650" dirty="0">
                <a:solidFill>
                  <a:srgbClr val="000000"/>
                </a:solidFill>
                <a:effectLst/>
                <a:latin typeface="Consolas" panose="020B0609020204030204" pitchFamily="49" charset="0"/>
              </a:rPr>
              <a:t>                if ($c == '</a:t>
            </a:r>
            <a:r>
              <a:rPr lang="en-GB" sz="650" dirty="0" err="1">
                <a:solidFill>
                  <a:srgbClr val="000000"/>
                </a:solidFill>
                <a:effectLst/>
                <a:latin typeface="Consolas" panose="020B0609020204030204" pitchFamily="49" charset="0"/>
              </a:rPr>
              <a:t>copyrightHolder</a:t>
            </a:r>
            <a:r>
              <a:rPr lang="en-GB" sz="650" dirty="0">
                <a:solidFill>
                  <a:srgbClr val="000000"/>
                </a:solidFill>
                <a:effectLst/>
                <a:latin typeface="Consolas" panose="020B0609020204030204" pitchFamily="49" charset="0"/>
              </a:rPr>
              <a:t>') {</a:t>
            </a:r>
          </a:p>
          <a:p>
            <a:r>
              <a:rPr lang="en-GB" sz="650" dirty="0">
                <a:solidFill>
                  <a:srgbClr val="000000"/>
                </a:solidFill>
                <a:effectLst/>
                <a:latin typeface="Consolas" panose="020B0609020204030204" pitchFamily="49" charset="0"/>
              </a:rPr>
              <a:t>                    foreach ($locales as $locale) {</a:t>
            </a:r>
          </a:p>
          <a:p>
            <a:r>
              <a:rPr lang="en-GB" sz="650" dirty="0">
                <a:solidFill>
                  <a:srgbClr val="000000"/>
                </a:solidFill>
                <a:effectLst/>
                <a:latin typeface="Consolas" panose="020B0609020204030204" pitchFamily="49" charset="0"/>
              </a:rPr>
              <a:t>                        $</a:t>
            </a:r>
            <a:r>
              <a:rPr lang="en-GB" sz="650" dirty="0" err="1">
                <a:solidFill>
                  <a:srgbClr val="000000"/>
                </a:solidFill>
                <a:effectLst/>
                <a:latin typeface="Consolas" panose="020B0609020204030204" pitchFamily="49" charset="0"/>
              </a:rPr>
              <a:t>vv</a:t>
            </a:r>
            <a:r>
              <a:rPr lang="en-GB" sz="650" dirty="0">
                <a:solidFill>
                  <a:srgbClr val="000000"/>
                </a:solidFill>
                <a:effectLst/>
                <a:latin typeface="Consolas" panose="020B0609020204030204" pitchFamily="49" charset="0"/>
              </a:rPr>
              <a:t> = [$</a:t>
            </a:r>
            <a:r>
              <a:rPr lang="en-GB" sz="650" dirty="0" err="1">
                <a:solidFill>
                  <a:srgbClr val="000000"/>
                </a:solidFill>
                <a:effectLst/>
                <a:latin typeface="Consolas" panose="020B0609020204030204" pitchFamily="49" charset="0"/>
              </a:rPr>
              <a:t>publication_id,$locale,$c,$l</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cn</a:t>
            </a:r>
            <a:r>
              <a:rPr lang="en-GB" sz="650" dirty="0">
                <a:solidFill>
                  <a:srgbClr val="000000"/>
                </a:solidFill>
                <a:effectLst/>
                <a:latin typeface="Consolas" panose="020B0609020204030204" pitchFamily="49" charset="0"/>
              </a:rPr>
              <a:t>]];</a:t>
            </a:r>
          </a:p>
          <a:p>
            <a:r>
              <a:rPr lang="en-GB" sz="650" dirty="0">
                <a:solidFill>
                  <a:srgbClr val="000000"/>
                </a:solidFill>
                <a:effectLst/>
                <a:latin typeface="Consolas" panose="020B0609020204030204" pitchFamily="49" charset="0"/>
              </a:rPr>
              <a:t>                        echo $</a:t>
            </a:r>
            <a:r>
              <a:rPr lang="en-GB" sz="650" dirty="0" err="1">
                <a:solidFill>
                  <a:srgbClr val="000000"/>
                </a:solidFill>
                <a:effectLst/>
                <a:latin typeface="Consolas" panose="020B0609020204030204" pitchFamily="49" charset="0"/>
              </a:rPr>
              <a:t>insertHolder</a:t>
            </a:r>
            <a:r>
              <a:rPr lang="en-GB" sz="650" dirty="0">
                <a:solidFill>
                  <a:srgbClr val="000000"/>
                </a:solidFill>
                <a:effectLst/>
                <a:latin typeface="Consolas" panose="020B0609020204030204" pitchFamily="49" charset="0"/>
              </a:rPr>
              <a:t>;</a:t>
            </a:r>
          </a:p>
          <a:p>
            <a:r>
              <a:rPr lang="en-GB" sz="650" dirty="0">
                <a:solidFill>
                  <a:srgbClr val="000000"/>
                </a:solidFill>
                <a:effectLst/>
                <a:latin typeface="Consolas" panose="020B0609020204030204" pitchFamily="49" charset="0"/>
              </a:rPr>
              <a:t>                        pre($</a:t>
            </a:r>
            <a:r>
              <a:rPr lang="en-GB" sz="650" dirty="0" err="1">
                <a:solidFill>
                  <a:srgbClr val="000000"/>
                </a:solidFill>
                <a:effectLst/>
                <a:latin typeface="Consolas" panose="020B0609020204030204" pitchFamily="49" charset="0"/>
              </a:rPr>
              <a:t>vv</a:t>
            </a:r>
            <a:r>
              <a:rPr lang="en-GB" sz="650" dirty="0">
                <a:solidFill>
                  <a:srgbClr val="000000"/>
                </a:solidFill>
                <a:effectLst/>
                <a:latin typeface="Consolas" panose="020B0609020204030204" pitchFamily="49" charset="0"/>
              </a:rPr>
              <a:t>);</a:t>
            </a:r>
          </a:p>
          <a:p>
            <a:r>
              <a:rPr lang="en-GB" sz="650" dirty="0">
                <a:solidFill>
                  <a:srgbClr val="000000"/>
                </a:solidFill>
                <a:effectLst/>
                <a:latin typeface="Consolas" panose="020B0609020204030204" pitchFamily="49" charset="0"/>
              </a:rPr>
              <a:t>                        if (!$test) echo </a:t>
            </a:r>
            <a:r>
              <a:rPr lang="en-GB" sz="650" dirty="0" err="1">
                <a:solidFill>
                  <a:srgbClr val="000000"/>
                </a:solidFill>
                <a:effectLst/>
                <a:latin typeface="Consolas" panose="020B0609020204030204" pitchFamily="49" charset="0"/>
              </a:rPr>
              <a:t>sql</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insertHolder</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vv</a:t>
            </a:r>
            <a:r>
              <a:rPr lang="en-GB" sz="650" dirty="0">
                <a:solidFill>
                  <a:srgbClr val="000000"/>
                </a:solidFill>
                <a:effectLst/>
                <a:latin typeface="Consolas" panose="020B0609020204030204" pitchFamily="49" charset="0"/>
              </a:rPr>
              <a:t>),"&lt;</a:t>
            </a:r>
            <a:r>
              <a:rPr lang="en-GB" sz="650" dirty="0" err="1">
                <a:solidFill>
                  <a:srgbClr val="000000"/>
                </a:solidFill>
                <a:effectLst/>
                <a:latin typeface="Consolas" panose="020B0609020204030204" pitchFamily="49" charset="0"/>
              </a:rPr>
              <a:t>br</a:t>
            </a:r>
            <a:r>
              <a:rPr lang="en-GB" sz="650" dirty="0">
                <a:solidFill>
                  <a:srgbClr val="000000"/>
                </a:solidFill>
                <a:effectLst/>
                <a:latin typeface="Consolas" panose="020B0609020204030204" pitchFamily="49" charset="0"/>
              </a:rPr>
              <a:t>&gt;\n";</a:t>
            </a:r>
          </a:p>
          <a:p>
            <a:r>
              <a:rPr lang="en-GB" sz="650" dirty="0">
                <a:solidFill>
                  <a:srgbClr val="000000"/>
                </a:solidFill>
                <a:effectLst/>
                <a:latin typeface="Consolas" panose="020B0609020204030204" pitchFamily="49" charset="0"/>
              </a:rPr>
              <a:t>                    }</a:t>
            </a:r>
          </a:p>
          <a:p>
            <a:r>
              <a:rPr lang="en-GB" sz="650" dirty="0">
                <a:solidFill>
                  <a:srgbClr val="000000"/>
                </a:solidFill>
                <a:effectLst/>
                <a:latin typeface="Consolas" panose="020B0609020204030204" pitchFamily="49" charset="0"/>
              </a:rPr>
              <a:t>                } else {</a:t>
            </a:r>
          </a:p>
          <a:p>
            <a:r>
              <a:rPr lang="en-GB" sz="650" dirty="0">
                <a:solidFill>
                  <a:srgbClr val="000000"/>
                </a:solidFill>
                <a:effectLst/>
                <a:latin typeface="Consolas" panose="020B0609020204030204" pitchFamily="49" charset="0"/>
              </a:rPr>
              <a:t>                    $</a:t>
            </a:r>
            <a:r>
              <a:rPr lang="en-GB" sz="650" dirty="0" err="1">
                <a:solidFill>
                  <a:srgbClr val="000000"/>
                </a:solidFill>
                <a:effectLst/>
                <a:latin typeface="Consolas" panose="020B0609020204030204" pitchFamily="49" charset="0"/>
              </a:rPr>
              <a:t>vv</a:t>
            </a:r>
            <a:r>
              <a:rPr lang="en-GB" sz="650" dirty="0">
                <a:solidFill>
                  <a:srgbClr val="000000"/>
                </a:solidFill>
                <a:effectLst/>
                <a:latin typeface="Consolas" panose="020B0609020204030204" pitchFamily="49" charset="0"/>
              </a:rPr>
              <a:t> = [$</a:t>
            </a:r>
            <a:r>
              <a:rPr lang="en-GB" sz="650" dirty="0" err="1">
                <a:solidFill>
                  <a:srgbClr val="000000"/>
                </a:solidFill>
                <a:effectLst/>
                <a:latin typeface="Consolas" panose="020B0609020204030204" pitchFamily="49" charset="0"/>
              </a:rPr>
              <a:t>publication_id,$c,$l</a:t>
            </a:r>
            <a:r>
              <a:rPr lang="en-GB" sz="650" dirty="0">
                <a:solidFill>
                  <a:srgbClr val="000000"/>
                </a:solidFill>
                <a:effectLst/>
                <a:latin typeface="Consolas" panose="020B0609020204030204" pitchFamily="49" charset="0"/>
              </a:rPr>
              <a:t>[$</a:t>
            </a:r>
            <a:r>
              <a:rPr lang="en-GB" sz="650" dirty="0" err="1">
                <a:solidFill>
                  <a:srgbClr val="000000"/>
                </a:solidFill>
                <a:effectLst/>
                <a:latin typeface="Consolas" panose="020B0609020204030204" pitchFamily="49" charset="0"/>
              </a:rPr>
              <a:t>cn</a:t>
            </a:r>
            <a:r>
              <a:rPr lang="en-GB" sz="650" dirty="0">
                <a:solidFill>
                  <a:srgbClr val="000000"/>
                </a:solidFill>
                <a:effectLst/>
                <a:latin typeface="Consolas" panose="020B0609020204030204" pitchFamily="49" charset="0"/>
              </a:rPr>
              <a:t>]];</a:t>
            </a:r>
          </a:p>
          <a:p>
            <a:r>
              <a:rPr lang="en-GB" sz="650" dirty="0">
                <a:solidFill>
                  <a:srgbClr val="000000"/>
                </a:solidFill>
                <a:effectLst/>
                <a:latin typeface="Consolas" panose="020B0609020204030204" pitchFamily="49" charset="0"/>
              </a:rPr>
              <a:t>                    echo $insert;</a:t>
            </a:r>
          </a:p>
          <a:p>
            <a:r>
              <a:rPr lang="en-GB" sz="650" dirty="0">
                <a:solidFill>
                  <a:srgbClr val="000000"/>
                </a:solidFill>
                <a:effectLst/>
                <a:latin typeface="Consolas" panose="020B0609020204030204" pitchFamily="49" charset="0"/>
              </a:rPr>
              <a:t>                    pre($</a:t>
            </a:r>
            <a:r>
              <a:rPr lang="en-GB" sz="650" dirty="0" err="1">
                <a:solidFill>
                  <a:srgbClr val="000000"/>
                </a:solidFill>
                <a:effectLst/>
                <a:latin typeface="Consolas" panose="020B0609020204030204" pitchFamily="49" charset="0"/>
              </a:rPr>
              <a:t>vv</a:t>
            </a:r>
            <a:r>
              <a:rPr lang="en-GB" sz="650" dirty="0">
                <a:solidFill>
                  <a:srgbClr val="000000"/>
                </a:solidFill>
                <a:effectLst/>
                <a:latin typeface="Consolas" panose="020B0609020204030204" pitchFamily="49" charset="0"/>
              </a:rPr>
              <a:t>);</a:t>
            </a:r>
          </a:p>
          <a:p>
            <a:r>
              <a:rPr lang="en-GB" sz="650" dirty="0">
                <a:solidFill>
                  <a:srgbClr val="000000"/>
                </a:solidFill>
                <a:effectLst/>
                <a:latin typeface="Consolas" panose="020B0609020204030204" pitchFamily="49" charset="0"/>
              </a:rPr>
              <a:t>                    if (!$test) echo </a:t>
            </a:r>
            <a:r>
              <a:rPr lang="en-GB" sz="650" dirty="0" err="1">
                <a:solidFill>
                  <a:srgbClr val="000000"/>
                </a:solidFill>
                <a:effectLst/>
                <a:latin typeface="Consolas" panose="020B0609020204030204" pitchFamily="49" charset="0"/>
              </a:rPr>
              <a:t>sql</a:t>
            </a:r>
            <a:r>
              <a:rPr lang="en-GB" sz="650" dirty="0">
                <a:solidFill>
                  <a:srgbClr val="000000"/>
                </a:solidFill>
                <a:effectLst/>
                <a:latin typeface="Consolas" panose="020B0609020204030204" pitchFamily="49" charset="0"/>
              </a:rPr>
              <a:t>($insert,$</a:t>
            </a:r>
            <a:r>
              <a:rPr lang="en-GB" sz="650" dirty="0" err="1">
                <a:solidFill>
                  <a:srgbClr val="000000"/>
                </a:solidFill>
                <a:effectLst/>
                <a:latin typeface="Consolas" panose="020B0609020204030204" pitchFamily="49" charset="0"/>
              </a:rPr>
              <a:t>vv</a:t>
            </a:r>
            <a:r>
              <a:rPr lang="en-GB" sz="650" dirty="0">
                <a:solidFill>
                  <a:srgbClr val="000000"/>
                </a:solidFill>
                <a:effectLst/>
                <a:latin typeface="Consolas" panose="020B0609020204030204" pitchFamily="49" charset="0"/>
              </a:rPr>
              <a:t>),"&lt;</a:t>
            </a:r>
            <a:r>
              <a:rPr lang="en-GB" sz="650" dirty="0" err="1">
                <a:solidFill>
                  <a:srgbClr val="000000"/>
                </a:solidFill>
                <a:effectLst/>
                <a:latin typeface="Consolas" panose="020B0609020204030204" pitchFamily="49" charset="0"/>
              </a:rPr>
              <a:t>br</a:t>
            </a:r>
            <a:r>
              <a:rPr lang="en-GB" sz="650" dirty="0">
                <a:solidFill>
                  <a:srgbClr val="000000"/>
                </a:solidFill>
                <a:effectLst/>
                <a:latin typeface="Consolas" panose="020B0609020204030204" pitchFamily="49" charset="0"/>
              </a:rPr>
              <a:t>&gt;\n";</a:t>
            </a:r>
          </a:p>
          <a:p>
            <a:r>
              <a:rPr lang="en-GB" sz="650" dirty="0">
                <a:solidFill>
                  <a:srgbClr val="000000"/>
                </a:solidFill>
                <a:effectLst/>
                <a:latin typeface="Consolas" panose="020B0609020204030204" pitchFamily="49" charset="0"/>
              </a:rPr>
              <a:t>                }</a:t>
            </a:r>
          </a:p>
          <a:p>
            <a:r>
              <a:rPr lang="en-GB" sz="650" dirty="0">
                <a:solidFill>
                  <a:srgbClr val="000000"/>
                </a:solidFill>
                <a:effectLst/>
                <a:latin typeface="Consolas" panose="020B0609020204030204" pitchFamily="49" charset="0"/>
              </a:rPr>
              <a:t>            }</a:t>
            </a:r>
          </a:p>
          <a:p>
            <a:r>
              <a:rPr lang="en-GB" sz="650" dirty="0">
                <a:solidFill>
                  <a:srgbClr val="000000"/>
                </a:solidFill>
                <a:effectLst/>
                <a:latin typeface="Consolas" panose="020B0609020204030204" pitchFamily="49" charset="0"/>
              </a:rPr>
              <a:t>        }</a:t>
            </a:r>
          </a:p>
        </p:txBody>
      </p:sp>
      <p:sp>
        <p:nvSpPr>
          <p:cNvPr id="2" name="QuadreDeText 19">
            <a:extLst>
              <a:ext uri="{FF2B5EF4-FFF2-40B4-BE49-F238E27FC236}">
                <a16:creationId xmlns:a16="http://schemas.microsoft.com/office/drawing/2014/main" id="{E2FE181D-8DD4-4994-AE2C-A60F454C3960}"/>
              </a:ext>
            </a:extLst>
          </p:cNvPr>
          <p:cNvSpPr txBox="1"/>
          <p:nvPr/>
        </p:nvSpPr>
        <p:spPr>
          <a:xfrm>
            <a:off x="5983704" y="97318"/>
            <a:ext cx="630537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b="1" dirty="0">
                <a:ea typeface="Calibri"/>
                <a:cs typeface="Calibri"/>
              </a:rPr>
              <a:t>PHP script to read and rewrite the new data in the OJS database</a:t>
            </a:r>
            <a:endParaRPr lang="en-US" b="1" dirty="0">
              <a:ea typeface="Calibri"/>
              <a:cs typeface="Calibri"/>
            </a:endParaRPr>
          </a:p>
        </p:txBody>
      </p:sp>
    </p:spTree>
    <p:extLst>
      <p:ext uri="{BB962C8B-B14F-4D97-AF65-F5344CB8AC3E}">
        <p14:creationId xmlns:p14="http://schemas.microsoft.com/office/powerpoint/2010/main" val="4009667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4294967295"/>
          </p:nvPr>
        </p:nvSpPr>
        <p:spPr>
          <a:xfrm>
            <a:off x="11620499" y="6403977"/>
            <a:ext cx="429519" cy="365125"/>
          </a:xfrm>
        </p:spPr>
        <p:txBody>
          <a:bodyPr/>
          <a:lstStyle/>
          <a:p>
            <a:fld id="{B1A7D8FF-E13C-4852-9C48-BBAC7A8E0B1D}" type="slidenum">
              <a:rPr lang="en-GB" noProof="0" smtClean="0"/>
              <a:t>38</a:t>
            </a:fld>
            <a:endParaRPr lang="en-GB" noProof="0" dirty="0"/>
          </a:p>
        </p:txBody>
      </p:sp>
      <p:sp>
        <p:nvSpPr>
          <p:cNvPr id="6" name="Rectangle 5">
            <a:extLst>
              <a:ext uri="{FF2B5EF4-FFF2-40B4-BE49-F238E27FC236}">
                <a16:creationId xmlns:a16="http://schemas.microsoft.com/office/drawing/2014/main" id="{894F2112-037E-4D68-A89F-2D6BCD22E57C}"/>
              </a:ext>
            </a:extLst>
          </p:cNvPr>
          <p:cNvSpPr/>
          <p:nvPr/>
        </p:nvSpPr>
        <p:spPr>
          <a:xfrm>
            <a:off x="172016" y="135802"/>
            <a:ext cx="3105338" cy="10592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7" name="Imatge 6">
            <a:extLst>
              <a:ext uri="{FF2B5EF4-FFF2-40B4-BE49-F238E27FC236}">
                <a16:creationId xmlns:a16="http://schemas.microsoft.com/office/drawing/2014/main" id="{2DBC5269-049E-4125-A9FA-D260DE97E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389" y="240851"/>
            <a:ext cx="3061072" cy="1300956"/>
          </a:xfrm>
          <a:prstGeom prst="rect">
            <a:avLst/>
          </a:prstGeom>
        </p:spPr>
      </p:pic>
      <p:pic>
        <p:nvPicPr>
          <p:cNvPr id="5" name="Imagen 4">
            <a:extLst>
              <a:ext uri="{FF2B5EF4-FFF2-40B4-BE49-F238E27FC236}">
                <a16:creationId xmlns:a16="http://schemas.microsoft.com/office/drawing/2014/main" id="{E9321B9A-587F-A622-931B-FF755565A182}"/>
              </a:ext>
            </a:extLst>
          </p:cNvPr>
          <p:cNvPicPr>
            <a:picLocks noChangeAspect="1"/>
          </p:cNvPicPr>
          <p:nvPr/>
        </p:nvPicPr>
        <p:blipFill>
          <a:blip r:embed="rId4"/>
          <a:stretch>
            <a:fillRect/>
          </a:stretch>
        </p:blipFill>
        <p:spPr>
          <a:xfrm>
            <a:off x="715454" y="2299959"/>
            <a:ext cx="7900025" cy="3839544"/>
          </a:xfrm>
          <a:prstGeom prst="rect">
            <a:avLst/>
          </a:prstGeom>
        </p:spPr>
      </p:pic>
      <p:sp>
        <p:nvSpPr>
          <p:cNvPr id="8" name="Elipse 7">
            <a:extLst>
              <a:ext uri="{FF2B5EF4-FFF2-40B4-BE49-F238E27FC236}">
                <a16:creationId xmlns:a16="http://schemas.microsoft.com/office/drawing/2014/main" id="{94C1667B-F37E-091F-A504-23FC136403B6}"/>
              </a:ext>
            </a:extLst>
          </p:cNvPr>
          <p:cNvSpPr/>
          <p:nvPr/>
        </p:nvSpPr>
        <p:spPr>
          <a:xfrm>
            <a:off x="600075" y="66675"/>
            <a:ext cx="2757759" cy="112838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0" name="Conector: curvado 9">
            <a:extLst>
              <a:ext uri="{FF2B5EF4-FFF2-40B4-BE49-F238E27FC236}">
                <a16:creationId xmlns:a16="http://schemas.microsoft.com/office/drawing/2014/main" id="{2F622C84-6B05-7D5B-BFD9-49758EE8671A}"/>
              </a:ext>
            </a:extLst>
          </p:cNvPr>
          <p:cNvCxnSpPr>
            <a:cxnSpLocks/>
          </p:cNvCxnSpPr>
          <p:nvPr/>
        </p:nvCxnSpPr>
        <p:spPr>
          <a:xfrm rot="16200000" flipH="1">
            <a:off x="1047345" y="2086811"/>
            <a:ext cx="2397225" cy="962066"/>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upo 46">
            <a:extLst>
              <a:ext uri="{FF2B5EF4-FFF2-40B4-BE49-F238E27FC236}">
                <a16:creationId xmlns:a16="http://schemas.microsoft.com/office/drawing/2014/main" id="{0F10DD2B-663C-BE84-6BB3-A1475C9C4A70}"/>
              </a:ext>
            </a:extLst>
          </p:cNvPr>
          <p:cNvGrpSpPr/>
          <p:nvPr/>
        </p:nvGrpSpPr>
        <p:grpSpPr>
          <a:xfrm>
            <a:off x="8807186" y="2358274"/>
            <a:ext cx="2033866" cy="1861457"/>
            <a:chOff x="9129081" y="2380027"/>
            <a:chExt cx="2033866" cy="1861457"/>
          </a:xfrm>
        </p:grpSpPr>
        <p:pic>
          <p:nvPicPr>
            <p:cNvPr id="41" name="Imatge 3" descr="Imatge que conté triangle, Saturació cromàtica, Blau elèctric&#10;&#10;Descripció generada automàticament">
              <a:extLst>
                <a:ext uri="{FF2B5EF4-FFF2-40B4-BE49-F238E27FC236}">
                  <a16:creationId xmlns:a16="http://schemas.microsoft.com/office/drawing/2014/main" id="{68C28097-B201-AA5C-4BEF-28D315EA27BB}"/>
                </a:ext>
              </a:extLst>
            </p:cNvPr>
            <p:cNvPicPr>
              <a:picLocks noChangeAspect="1"/>
            </p:cNvPicPr>
            <p:nvPr/>
          </p:nvPicPr>
          <p:blipFill>
            <a:blip r:embed="rId5"/>
            <a:stretch>
              <a:fillRect/>
            </a:stretch>
          </p:blipFill>
          <p:spPr>
            <a:xfrm>
              <a:off x="9129081" y="2380027"/>
              <a:ext cx="1861457" cy="1861457"/>
            </a:xfrm>
            <a:prstGeom prst="rect">
              <a:avLst/>
            </a:prstGeom>
            <a:effectLst>
              <a:outerShdw blurRad="50800" dist="558800" dir="1440000">
                <a:srgbClr val="000000">
                  <a:alpha val="40000"/>
                </a:srgbClr>
              </a:outerShdw>
            </a:effectLst>
          </p:spPr>
        </p:pic>
        <p:sp>
          <p:nvSpPr>
            <p:cNvPr id="42" name="QuadreDeText 7">
              <a:extLst>
                <a:ext uri="{FF2B5EF4-FFF2-40B4-BE49-F238E27FC236}">
                  <a16:creationId xmlns:a16="http://schemas.microsoft.com/office/drawing/2014/main" id="{4DD4F15B-EC3F-F029-6A5A-C4BA25B57280}"/>
                </a:ext>
              </a:extLst>
            </p:cNvPr>
            <p:cNvSpPr txBox="1"/>
            <p:nvPr/>
          </p:nvSpPr>
          <p:spPr>
            <a:xfrm>
              <a:off x="9468155" y="2472223"/>
              <a:ext cx="1195551"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200" b="1" noProof="0" dirty="0">
                  <a:cs typeface="Calibri"/>
                </a:rPr>
                <a:t>67</a:t>
              </a:r>
            </a:p>
          </p:txBody>
        </p:sp>
        <p:sp>
          <p:nvSpPr>
            <p:cNvPr id="43" name="QuadreDeText 12">
              <a:extLst>
                <a:ext uri="{FF2B5EF4-FFF2-40B4-BE49-F238E27FC236}">
                  <a16:creationId xmlns:a16="http://schemas.microsoft.com/office/drawing/2014/main" id="{F9302C67-C575-139A-BECE-071AC0099AA5}"/>
                </a:ext>
              </a:extLst>
            </p:cNvPr>
            <p:cNvSpPr txBox="1"/>
            <p:nvPr/>
          </p:nvSpPr>
          <p:spPr>
            <a:xfrm>
              <a:off x="10611154" y="3076567"/>
              <a:ext cx="551793"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b="1" noProof="0" dirty="0">
                  <a:cs typeface="Calibri"/>
                </a:rPr>
                <a:t>2</a:t>
              </a:r>
            </a:p>
          </p:txBody>
        </p:sp>
      </p:grpSp>
      <p:sp>
        <p:nvSpPr>
          <p:cNvPr id="40" name="QuadreDeText 19">
            <a:extLst>
              <a:ext uri="{FF2B5EF4-FFF2-40B4-BE49-F238E27FC236}">
                <a16:creationId xmlns:a16="http://schemas.microsoft.com/office/drawing/2014/main" id="{C26E80A4-7071-6332-F6E5-348CBA637363}"/>
              </a:ext>
            </a:extLst>
          </p:cNvPr>
          <p:cNvSpPr txBox="1"/>
          <p:nvPr/>
        </p:nvSpPr>
        <p:spPr>
          <a:xfrm>
            <a:off x="8880548" y="1518570"/>
            <a:ext cx="2358522"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4400" noProof="0" dirty="0">
                <a:ea typeface="Calibri"/>
                <a:cs typeface="Calibri"/>
              </a:rPr>
              <a:t>Journals</a:t>
            </a:r>
            <a:endParaRPr lang="en-GB" sz="3200" noProof="0" dirty="0"/>
          </a:p>
        </p:txBody>
      </p:sp>
      <p:pic>
        <p:nvPicPr>
          <p:cNvPr id="46" name="Imagen 45" descr="Forma, Círculo&#10;&#10;El contenido generado por IA puede ser incorrecto.">
            <a:extLst>
              <a:ext uri="{FF2B5EF4-FFF2-40B4-BE49-F238E27FC236}">
                <a16:creationId xmlns:a16="http://schemas.microsoft.com/office/drawing/2014/main" id="{C74E9E4E-A831-72E5-C92E-19EBF14430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14014" y="4388127"/>
            <a:ext cx="1195551" cy="1506204"/>
          </a:xfrm>
          <a:prstGeom prst="rect">
            <a:avLst/>
          </a:prstGeom>
          <a:effectLst>
            <a:outerShdw blurRad="76200" dist="698500" dir="1620000" sx="78000" sy="78000" kx="-800400" algn="bl" rotWithShape="0">
              <a:prstClr val="black">
                <a:alpha val="34000"/>
              </a:prstClr>
            </a:outerShdw>
          </a:effectLst>
        </p:spPr>
      </p:pic>
      <p:sp>
        <p:nvSpPr>
          <p:cNvPr id="48" name="QuadreDeText 7">
            <a:extLst>
              <a:ext uri="{FF2B5EF4-FFF2-40B4-BE49-F238E27FC236}">
                <a16:creationId xmlns:a16="http://schemas.microsoft.com/office/drawing/2014/main" id="{F03ABD3D-0993-7031-0887-81FFE1E5D080}"/>
              </a:ext>
            </a:extLst>
          </p:cNvPr>
          <p:cNvSpPr txBox="1"/>
          <p:nvPr/>
        </p:nvSpPr>
        <p:spPr>
          <a:xfrm>
            <a:off x="9140138" y="4520795"/>
            <a:ext cx="1195551"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6000" b="1" noProof="0" dirty="0">
                <a:cs typeface="Calibri"/>
              </a:rPr>
              <a:t>28</a:t>
            </a:r>
          </a:p>
        </p:txBody>
      </p:sp>
      <p:sp>
        <p:nvSpPr>
          <p:cNvPr id="49" name="QuadreDeText 12">
            <a:extLst>
              <a:ext uri="{FF2B5EF4-FFF2-40B4-BE49-F238E27FC236}">
                <a16:creationId xmlns:a16="http://schemas.microsoft.com/office/drawing/2014/main" id="{D4D98596-0FBC-8312-28F9-778C6CF3501D}"/>
              </a:ext>
            </a:extLst>
          </p:cNvPr>
          <p:cNvSpPr txBox="1"/>
          <p:nvPr/>
        </p:nvSpPr>
        <p:spPr>
          <a:xfrm>
            <a:off x="10276781" y="4899685"/>
            <a:ext cx="551793"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b="1" noProof="0" dirty="0">
                <a:cs typeface="Calibri"/>
              </a:rPr>
              <a:t>2</a:t>
            </a:r>
          </a:p>
        </p:txBody>
      </p:sp>
      <p:sp>
        <p:nvSpPr>
          <p:cNvPr id="51" name="CuadroTexto 50">
            <a:extLst>
              <a:ext uri="{FF2B5EF4-FFF2-40B4-BE49-F238E27FC236}">
                <a16:creationId xmlns:a16="http://schemas.microsoft.com/office/drawing/2014/main" id="{DD6E2346-B60A-079B-B10D-3CDD38C08529}"/>
              </a:ext>
            </a:extLst>
          </p:cNvPr>
          <p:cNvSpPr txBox="1"/>
          <p:nvPr/>
        </p:nvSpPr>
        <p:spPr>
          <a:xfrm>
            <a:off x="4140052" y="1495047"/>
            <a:ext cx="4756489" cy="584775"/>
          </a:xfrm>
          <a:prstGeom prst="rect">
            <a:avLst/>
          </a:prstGeom>
          <a:noFill/>
        </p:spPr>
        <p:txBody>
          <a:bodyPr wrap="square">
            <a:spAutoFit/>
          </a:bodyPr>
          <a:lstStyle/>
          <a:p>
            <a:r>
              <a:rPr lang="en-GB" sz="3200" noProof="0" dirty="0">
                <a:hlinkClick r:id="rId7"/>
              </a:rPr>
              <a:t>https://revistes.ub.edu</a:t>
            </a:r>
            <a:endParaRPr lang="en-GB" sz="3200" noProof="0" dirty="0"/>
          </a:p>
        </p:txBody>
      </p:sp>
      <p:pic>
        <p:nvPicPr>
          <p:cNvPr id="53" name="Imagen 52" descr="Interfaz de usuario gráfica, Texto&#10;&#10;El contenido generado por IA puede ser incorrecto.">
            <a:extLst>
              <a:ext uri="{FF2B5EF4-FFF2-40B4-BE49-F238E27FC236}">
                <a16:creationId xmlns:a16="http://schemas.microsoft.com/office/drawing/2014/main" id="{6A65AE61-0D38-EA85-E6E4-FCFEEC636A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7304" y="813808"/>
            <a:ext cx="3100590" cy="622467"/>
          </a:xfrm>
          <a:prstGeom prst="rect">
            <a:avLst/>
          </a:prstGeom>
        </p:spPr>
      </p:pic>
    </p:spTree>
    <p:extLst>
      <p:ext uri="{BB962C8B-B14F-4D97-AF65-F5344CB8AC3E}">
        <p14:creationId xmlns:p14="http://schemas.microsoft.com/office/powerpoint/2010/main" val="1974567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BD391521-D89E-71DA-2E69-A9DDE20B60C9}"/>
              </a:ext>
            </a:extLst>
          </p:cNvPr>
          <p:cNvSpPr txBox="1"/>
          <p:nvPr/>
        </p:nvSpPr>
        <p:spPr>
          <a:xfrm>
            <a:off x="813351" y="2042437"/>
            <a:ext cx="3488635"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noProof="0" dirty="0">
                <a:ea typeface="Calibri"/>
                <a:cs typeface="Calibri"/>
              </a:rPr>
              <a:t>Similarities</a:t>
            </a:r>
            <a:endParaRPr lang="en-GB" sz="3200" noProof="0" dirty="0"/>
          </a:p>
        </p:txBody>
      </p:sp>
      <p:sp>
        <p:nvSpPr>
          <p:cNvPr id="4" name="QuadreDeText 19">
            <a:extLst>
              <a:ext uri="{FF2B5EF4-FFF2-40B4-BE49-F238E27FC236}">
                <a16:creationId xmlns:a16="http://schemas.microsoft.com/office/drawing/2014/main" id="{535F9FBD-8251-781B-B3DA-D86E691A8066}"/>
              </a:ext>
            </a:extLst>
          </p:cNvPr>
          <p:cNvSpPr txBox="1"/>
          <p:nvPr/>
        </p:nvSpPr>
        <p:spPr>
          <a:xfrm>
            <a:off x="7154853" y="1230435"/>
            <a:ext cx="3488635"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noProof="0" dirty="0">
                <a:ea typeface="Calibri"/>
                <a:cs typeface="Calibri"/>
              </a:rPr>
              <a:t>Differences</a:t>
            </a:r>
            <a:endParaRPr lang="en-GB" sz="3200" noProof="0" dirty="0"/>
          </a:p>
        </p:txBody>
      </p:sp>
      <p:sp>
        <p:nvSpPr>
          <p:cNvPr id="5" name="QuadreDeText 19">
            <a:extLst>
              <a:ext uri="{FF2B5EF4-FFF2-40B4-BE49-F238E27FC236}">
                <a16:creationId xmlns:a16="http://schemas.microsoft.com/office/drawing/2014/main" id="{2E7085B3-C713-3513-51A4-48B1221233AA}"/>
              </a:ext>
            </a:extLst>
          </p:cNvPr>
          <p:cNvSpPr txBox="1"/>
          <p:nvPr/>
        </p:nvSpPr>
        <p:spPr>
          <a:xfrm>
            <a:off x="649357" y="2809645"/>
            <a:ext cx="4772028" cy="240065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noProof="0" dirty="0">
                <a:ea typeface="Calibri"/>
                <a:cs typeface="Calibri"/>
              </a:rPr>
              <a:t>UB regulation about journals</a:t>
            </a:r>
          </a:p>
          <a:p>
            <a:pPr marL="914400" lvl="1" indent="-457200">
              <a:buFont typeface="Arial" panose="020B0604020202020204" pitchFamily="34" charset="0"/>
              <a:buChar char="•"/>
            </a:pPr>
            <a:r>
              <a:rPr lang="en-GB" noProof="0" dirty="0">
                <a:ea typeface="Calibri"/>
                <a:cs typeface="Calibri"/>
              </a:rPr>
              <a:t>Creative Commons licence</a:t>
            </a:r>
          </a:p>
          <a:p>
            <a:pPr marL="914400" lvl="1" indent="-457200">
              <a:buFont typeface="Arial" panose="020B0604020202020204" pitchFamily="34" charset="0"/>
              <a:buChar char="•"/>
            </a:pPr>
            <a:r>
              <a:rPr lang="en-GB" noProof="0" dirty="0">
                <a:ea typeface="Calibri"/>
                <a:cs typeface="Calibri"/>
              </a:rPr>
              <a:t>A clear copyright policy</a:t>
            </a:r>
          </a:p>
          <a:p>
            <a:pPr lvl="2"/>
            <a:r>
              <a:rPr lang="en-GB" dirty="0">
                <a:ea typeface="Calibri"/>
                <a:cs typeface="Calibri"/>
              </a:rPr>
              <a:t>     </a:t>
            </a:r>
            <a:r>
              <a:rPr lang="en-GB" noProof="0" dirty="0">
                <a:ea typeface="Calibri"/>
                <a:cs typeface="Calibri"/>
              </a:rPr>
              <a:t>in website, articles and PDF</a:t>
            </a:r>
          </a:p>
          <a:p>
            <a:pPr marL="914400" lvl="1" indent="-457200">
              <a:buFont typeface="Arial" panose="020B0604020202020204" pitchFamily="34" charset="0"/>
              <a:buChar char="•"/>
            </a:pPr>
            <a:r>
              <a:rPr lang="en-GB" noProof="0" dirty="0">
                <a:ea typeface="Calibri"/>
                <a:cs typeface="Calibri"/>
              </a:rPr>
              <a:t>Other minimum quality standards</a:t>
            </a:r>
          </a:p>
          <a:p>
            <a:pPr lvl="1"/>
            <a:r>
              <a:rPr lang="en-GB" noProof="0" dirty="0">
                <a:solidFill>
                  <a:schemeClr val="bg1">
                    <a:lumMod val="65000"/>
                  </a:schemeClr>
                </a:solidFill>
                <a:ea typeface="Calibri"/>
                <a:cs typeface="Calibri"/>
              </a:rPr>
              <a:t>(peer review, editorial board composition, metadata, author instructions, linguistic requirements, etc.)</a:t>
            </a:r>
            <a:endParaRPr lang="en-GB" noProof="0" dirty="0">
              <a:solidFill>
                <a:schemeClr val="bg1">
                  <a:lumMod val="65000"/>
                </a:schemeClr>
              </a:solidFill>
            </a:endParaRPr>
          </a:p>
        </p:txBody>
      </p:sp>
      <p:pic>
        <p:nvPicPr>
          <p:cNvPr id="9" name="Imagen 8" descr="Interfaz de usuario gráfica, Texto&#10;&#10;El contenido generado por IA puede ser incorrecto.">
            <a:extLst>
              <a:ext uri="{FF2B5EF4-FFF2-40B4-BE49-F238E27FC236}">
                <a16:creationId xmlns:a16="http://schemas.microsoft.com/office/drawing/2014/main" id="{D05D0DF8-902A-1A4D-94FB-F5F166ADE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297" y="1172348"/>
            <a:ext cx="3397555" cy="682085"/>
          </a:xfrm>
          <a:prstGeom prst="rect">
            <a:avLst/>
          </a:prstGeom>
        </p:spPr>
      </p:pic>
      <p:sp>
        <p:nvSpPr>
          <p:cNvPr id="10" name="QuadreDeText 19">
            <a:extLst>
              <a:ext uri="{FF2B5EF4-FFF2-40B4-BE49-F238E27FC236}">
                <a16:creationId xmlns:a16="http://schemas.microsoft.com/office/drawing/2014/main" id="{041CAFC0-E3D7-BAF4-E206-E155A8159734}"/>
              </a:ext>
            </a:extLst>
          </p:cNvPr>
          <p:cNvSpPr txBox="1"/>
          <p:nvPr/>
        </p:nvSpPr>
        <p:spPr>
          <a:xfrm>
            <a:off x="5958096" y="2082071"/>
            <a:ext cx="6233904" cy="507831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noProof="0" dirty="0">
                <a:ea typeface="Calibri"/>
                <a:cs typeface="Calibri"/>
              </a:rPr>
              <a:t>Journals choose their copyright policy</a:t>
            </a:r>
          </a:p>
          <a:p>
            <a:pPr marL="914400" lvl="1" indent="-457200">
              <a:buFont typeface="Arial" panose="020B0604020202020204" pitchFamily="34" charset="0"/>
              <a:buChar char="•"/>
            </a:pPr>
            <a:r>
              <a:rPr lang="en-GB" noProof="0" dirty="0">
                <a:ea typeface="Calibri"/>
                <a:cs typeface="Calibri"/>
              </a:rPr>
              <a:t>Different Creative Commons licences</a:t>
            </a:r>
          </a:p>
          <a:p>
            <a:pPr marL="914400" lvl="1" indent="-457200">
              <a:buFont typeface="Arial" panose="020B0604020202020204" pitchFamily="34" charset="0"/>
              <a:buChar char="•"/>
            </a:pPr>
            <a:r>
              <a:rPr lang="en-GB" noProof="0" dirty="0">
                <a:ea typeface="Calibri"/>
                <a:cs typeface="Calibri"/>
              </a:rPr>
              <a:t>Different copyright holders (authors/journal)</a:t>
            </a:r>
          </a:p>
          <a:p>
            <a:pPr lvl="1"/>
            <a:endParaRPr lang="en-GB" noProof="0" dirty="0">
              <a:ea typeface="Calibri"/>
              <a:cs typeface="Calibri"/>
            </a:endParaRPr>
          </a:p>
          <a:p>
            <a:pPr lvl="1"/>
            <a:endParaRPr lang="en-GB" noProof="0" dirty="0">
              <a:ea typeface="Calibri"/>
              <a:cs typeface="Calibri"/>
            </a:endParaRPr>
          </a:p>
          <a:p>
            <a:r>
              <a:rPr lang="en-GB" sz="2400" noProof="0" dirty="0">
                <a:ea typeface="Calibri"/>
                <a:cs typeface="Calibri"/>
              </a:rPr>
              <a:t>New and old journals</a:t>
            </a:r>
          </a:p>
          <a:p>
            <a:pPr marL="800100" lvl="1" indent="-342900">
              <a:buFont typeface="Arial" panose="020B0604020202020204" pitchFamily="34" charset="0"/>
              <a:buChar char="•"/>
            </a:pPr>
            <a:r>
              <a:rPr lang="en-GB" noProof="0" dirty="0">
                <a:ea typeface="Calibri"/>
                <a:cs typeface="Calibri"/>
              </a:rPr>
              <a:t>Newer journals, born digital</a:t>
            </a:r>
          </a:p>
          <a:p>
            <a:pPr marL="1257300" lvl="2" indent="-342900">
              <a:buFont typeface="Arial" panose="020B0604020202020204" pitchFamily="34" charset="0"/>
              <a:buChar char="•"/>
            </a:pPr>
            <a:r>
              <a:rPr lang="en-GB" noProof="0" dirty="0">
                <a:ea typeface="Calibri"/>
                <a:cs typeface="Calibri"/>
              </a:rPr>
              <a:t>Usually, copyright policy since birth</a:t>
            </a:r>
          </a:p>
          <a:p>
            <a:pPr marL="800100" lvl="1" indent="-342900">
              <a:buFont typeface="Arial" panose="020B0604020202020204" pitchFamily="34" charset="0"/>
              <a:buChar char="•"/>
            </a:pPr>
            <a:r>
              <a:rPr lang="en-GB" noProof="0" dirty="0">
                <a:ea typeface="Calibri"/>
                <a:cs typeface="Calibri"/>
              </a:rPr>
              <a:t>Older journals, born in paper or other websites</a:t>
            </a:r>
          </a:p>
          <a:p>
            <a:pPr marL="1257300" lvl="2" indent="-342900">
              <a:buFont typeface="Arial" panose="020B0604020202020204" pitchFamily="34" charset="0"/>
              <a:buChar char="•"/>
            </a:pPr>
            <a:r>
              <a:rPr lang="en-GB" noProof="0" dirty="0">
                <a:ea typeface="Calibri"/>
                <a:cs typeface="Calibri"/>
              </a:rPr>
              <a:t>Usually, unclear copyright in the first years, and copyright policy implemented later </a:t>
            </a:r>
          </a:p>
          <a:p>
            <a:pPr lvl="1"/>
            <a:endParaRPr lang="en-GB" noProof="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Calibri"/>
                <a:cs typeface="Calibri"/>
              </a:rPr>
              <a:t>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solidFill>
                  <a:schemeClr val="bg1">
                    <a:lumMod val="65000"/>
                  </a:schemeClr>
                </a:solidFill>
                <a:ea typeface="Calibri"/>
                <a:cs typeface="Calibri"/>
              </a:rPr>
              <a:t>(edited/coedited, hosted in RCUB/not hosted, subjects, indexation, organisation, author guidelines, periodicity, layout and appearance, etc.)</a:t>
            </a:r>
          </a:p>
          <a:p>
            <a:pPr lvl="1"/>
            <a:endParaRPr lang="en-GB" noProof="0" dirty="0">
              <a:ea typeface="Calibri"/>
              <a:cs typeface="Calibri"/>
            </a:endParaRPr>
          </a:p>
        </p:txBody>
      </p:sp>
      <p:grpSp>
        <p:nvGrpSpPr>
          <p:cNvPr id="16" name="Grupo 15">
            <a:extLst>
              <a:ext uri="{FF2B5EF4-FFF2-40B4-BE49-F238E27FC236}">
                <a16:creationId xmlns:a16="http://schemas.microsoft.com/office/drawing/2014/main" id="{DE72556A-60FB-4669-D8AC-0D2FA8CB45B0}"/>
              </a:ext>
            </a:extLst>
          </p:cNvPr>
          <p:cNvGrpSpPr/>
          <p:nvPr/>
        </p:nvGrpSpPr>
        <p:grpSpPr>
          <a:xfrm>
            <a:off x="4767454" y="769335"/>
            <a:ext cx="1307862" cy="1273102"/>
            <a:chOff x="9129081" y="2380027"/>
            <a:chExt cx="1861457" cy="1861457"/>
          </a:xfrm>
          <a:effectLst/>
        </p:grpSpPr>
        <p:pic>
          <p:nvPicPr>
            <p:cNvPr id="17" name="Imatge 3" descr="Imatge que conté triangle, Saturació cromàtica, Blau elèctric&#10;&#10;Descripció generada automàticament">
              <a:extLst>
                <a:ext uri="{FF2B5EF4-FFF2-40B4-BE49-F238E27FC236}">
                  <a16:creationId xmlns:a16="http://schemas.microsoft.com/office/drawing/2014/main" id="{F6B95843-367C-95AB-741E-483A724BC2CC}"/>
                </a:ext>
              </a:extLst>
            </p:cNvPr>
            <p:cNvPicPr>
              <a:picLocks noChangeAspect="1"/>
            </p:cNvPicPr>
            <p:nvPr/>
          </p:nvPicPr>
          <p:blipFill>
            <a:blip r:embed="rId3"/>
            <a:stretch>
              <a:fillRect/>
            </a:stretch>
          </p:blipFill>
          <p:spPr>
            <a:xfrm>
              <a:off x="9129081" y="2380027"/>
              <a:ext cx="1861457" cy="1861457"/>
            </a:xfrm>
            <a:prstGeom prst="rect">
              <a:avLst/>
            </a:prstGeom>
            <a:effectLst/>
          </p:spPr>
        </p:pic>
        <p:sp>
          <p:nvSpPr>
            <p:cNvPr id="18" name="QuadreDeText 7">
              <a:extLst>
                <a:ext uri="{FF2B5EF4-FFF2-40B4-BE49-F238E27FC236}">
                  <a16:creationId xmlns:a16="http://schemas.microsoft.com/office/drawing/2014/main" id="{A7F25C9E-4B87-AE43-C353-6EC7085EEC94}"/>
                </a:ext>
              </a:extLst>
            </p:cNvPr>
            <p:cNvSpPr txBox="1"/>
            <p:nvPr/>
          </p:nvSpPr>
          <p:spPr>
            <a:xfrm>
              <a:off x="9468155" y="2472222"/>
              <a:ext cx="1195551" cy="112503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b="1" noProof="0" dirty="0">
                  <a:cs typeface="Calibri"/>
                </a:rPr>
                <a:t>67</a:t>
              </a:r>
            </a:p>
          </p:txBody>
        </p:sp>
      </p:grpSp>
      <p:sp>
        <p:nvSpPr>
          <p:cNvPr id="24" name="QuadreDeText 19">
            <a:extLst>
              <a:ext uri="{FF2B5EF4-FFF2-40B4-BE49-F238E27FC236}">
                <a16:creationId xmlns:a16="http://schemas.microsoft.com/office/drawing/2014/main" id="{490BB254-001A-0CEA-C6F3-D64761C92BE4}"/>
              </a:ext>
            </a:extLst>
          </p:cNvPr>
          <p:cNvSpPr txBox="1"/>
          <p:nvPr/>
        </p:nvSpPr>
        <p:spPr>
          <a:xfrm>
            <a:off x="2813189" y="2621641"/>
            <a:ext cx="2772190" cy="2859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noProof="0" dirty="0">
                <a:hlinkClick r:id="rId4"/>
              </a:rPr>
              <a:t>https://hdl.handle.net/2445/186099</a:t>
            </a:r>
            <a:endParaRPr lang="en-GB" sz="1200" noProof="0" dirty="0"/>
          </a:p>
        </p:txBody>
      </p:sp>
      <p:sp>
        <p:nvSpPr>
          <p:cNvPr id="12" name="QuadreDeText 11">
            <a:extLst>
              <a:ext uri="{FF2B5EF4-FFF2-40B4-BE49-F238E27FC236}">
                <a16:creationId xmlns:a16="http://schemas.microsoft.com/office/drawing/2014/main" id="{AC477858-4840-4CA6-A6DC-642B904A4950}"/>
              </a:ext>
            </a:extLst>
          </p:cNvPr>
          <p:cNvSpPr txBox="1"/>
          <p:nvPr/>
        </p:nvSpPr>
        <p:spPr>
          <a:xfrm>
            <a:off x="622463" y="6232627"/>
            <a:ext cx="6096000" cy="369332"/>
          </a:xfrm>
          <a:prstGeom prst="rect">
            <a:avLst/>
          </a:prstGeom>
          <a:noFill/>
        </p:spPr>
        <p:txBody>
          <a:bodyPr wrap="square">
            <a:spAutoFit/>
          </a:bodyPr>
          <a:lstStyle/>
          <a:p>
            <a:r>
              <a:rPr lang="ca-ES" b="0" i="0" u="none" strike="noStrike" dirty="0">
                <a:solidFill>
                  <a:srgbClr val="006666"/>
                </a:solidFill>
                <a:effectLst/>
                <a:latin typeface="-apple-system"/>
                <a:hlinkClick r:id="rId5"/>
              </a:rPr>
              <a:t>https://hdl.handle.net/2445/219267</a:t>
            </a:r>
            <a:endParaRPr lang="ca-ES" dirty="0"/>
          </a:p>
        </p:txBody>
      </p:sp>
      <p:sp>
        <p:nvSpPr>
          <p:cNvPr id="14" name="QuadreDeText 13">
            <a:extLst>
              <a:ext uri="{FF2B5EF4-FFF2-40B4-BE49-F238E27FC236}">
                <a16:creationId xmlns:a16="http://schemas.microsoft.com/office/drawing/2014/main" id="{501E8D54-B0E6-4970-9CCC-2129A8EBB805}"/>
              </a:ext>
            </a:extLst>
          </p:cNvPr>
          <p:cNvSpPr txBox="1"/>
          <p:nvPr/>
        </p:nvSpPr>
        <p:spPr>
          <a:xfrm>
            <a:off x="510989" y="5490632"/>
            <a:ext cx="5011270" cy="646331"/>
          </a:xfrm>
          <a:prstGeom prst="rect">
            <a:avLst/>
          </a:prstGeom>
          <a:noFill/>
        </p:spPr>
        <p:txBody>
          <a:bodyPr wrap="square">
            <a:spAutoFit/>
          </a:bodyPr>
          <a:lstStyle/>
          <a:p>
            <a:r>
              <a:rPr lang="en-GB" sz="1800" noProof="0" dirty="0">
                <a:ea typeface="Calibri"/>
                <a:cs typeface="Calibri"/>
              </a:rPr>
              <a:t>Texts models for Copyright and Open Access policies in </a:t>
            </a:r>
            <a:r>
              <a:rPr lang="en-GB" dirty="0">
                <a:ea typeface="Calibri"/>
                <a:cs typeface="Calibri"/>
              </a:rPr>
              <a:t>C</a:t>
            </a:r>
            <a:r>
              <a:rPr lang="en-GB" sz="1800" noProof="0" dirty="0" err="1">
                <a:ea typeface="Calibri"/>
                <a:cs typeface="Calibri"/>
              </a:rPr>
              <a:t>atalan</a:t>
            </a:r>
            <a:r>
              <a:rPr lang="en-GB" sz="1800" noProof="0" dirty="0">
                <a:ea typeface="Calibri"/>
                <a:cs typeface="Calibri"/>
              </a:rPr>
              <a:t>, Spanish and English</a:t>
            </a:r>
            <a:endParaRPr lang="ca-ES" dirty="0"/>
          </a:p>
        </p:txBody>
      </p:sp>
      <p:cxnSp>
        <p:nvCxnSpPr>
          <p:cNvPr id="15" name="Conector recto de flecha 25">
            <a:extLst>
              <a:ext uri="{FF2B5EF4-FFF2-40B4-BE49-F238E27FC236}">
                <a16:creationId xmlns:a16="http://schemas.microsoft.com/office/drawing/2014/main" id="{BE5190D2-CA46-4844-B994-E28C3FA33095}"/>
              </a:ext>
            </a:extLst>
          </p:cNvPr>
          <p:cNvCxnSpPr>
            <a:cxnSpLocks/>
          </p:cNvCxnSpPr>
          <p:nvPr/>
        </p:nvCxnSpPr>
        <p:spPr>
          <a:xfrm flipV="1">
            <a:off x="2528047" y="2809646"/>
            <a:ext cx="285143" cy="979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25">
            <a:extLst>
              <a:ext uri="{FF2B5EF4-FFF2-40B4-BE49-F238E27FC236}">
                <a16:creationId xmlns:a16="http://schemas.microsoft.com/office/drawing/2014/main" id="{5C59E444-9690-42A0-BAE6-EFBFF031B028}"/>
              </a:ext>
            </a:extLst>
          </p:cNvPr>
          <p:cNvCxnSpPr>
            <a:cxnSpLocks/>
          </p:cNvCxnSpPr>
          <p:nvPr/>
        </p:nvCxnSpPr>
        <p:spPr>
          <a:xfrm>
            <a:off x="1775011" y="6102929"/>
            <a:ext cx="0" cy="2642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63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1284349" y="1438833"/>
            <a:ext cx="9726929"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b="1" dirty="0">
                <a:ea typeface="Calibri"/>
                <a:cs typeface="Calibri"/>
              </a:rPr>
              <a:t>What is a Copyright policy in a journal?</a:t>
            </a:r>
            <a:endParaRPr lang="en-GB" sz="3600" b="1" noProof="0" dirty="0"/>
          </a:p>
        </p:txBody>
      </p:sp>
      <p:sp>
        <p:nvSpPr>
          <p:cNvPr id="3" name="QuadreDeText 2">
            <a:extLst>
              <a:ext uri="{FF2B5EF4-FFF2-40B4-BE49-F238E27FC236}">
                <a16:creationId xmlns:a16="http://schemas.microsoft.com/office/drawing/2014/main" id="{4EC17457-0F71-452C-8ADF-8660EB9587B1}"/>
              </a:ext>
            </a:extLst>
          </p:cNvPr>
          <p:cNvSpPr txBox="1"/>
          <p:nvPr/>
        </p:nvSpPr>
        <p:spPr>
          <a:xfrm>
            <a:off x="2485361" y="2208274"/>
            <a:ext cx="8492738" cy="3894015"/>
          </a:xfrm>
          <a:prstGeom prst="rect">
            <a:avLst/>
          </a:prstGeom>
          <a:noFill/>
        </p:spPr>
        <p:txBody>
          <a:bodyPr wrap="square">
            <a:spAutoFit/>
          </a:bodyPr>
          <a:lstStyle/>
          <a:p>
            <a:pPr>
              <a:lnSpc>
                <a:spcPct val="200000"/>
              </a:lnSpc>
            </a:pPr>
            <a:r>
              <a:rPr lang="en-GB" sz="3200" dirty="0">
                <a:ea typeface="Calibri"/>
                <a:cs typeface="Calibri"/>
              </a:rPr>
              <a:t>A description of who owns the rights</a:t>
            </a:r>
          </a:p>
          <a:p>
            <a:pPr>
              <a:lnSpc>
                <a:spcPct val="200000"/>
              </a:lnSpc>
            </a:pPr>
            <a:r>
              <a:rPr lang="en-GB" sz="3200" dirty="0">
                <a:ea typeface="Calibri"/>
                <a:cs typeface="Calibri"/>
              </a:rPr>
              <a:t>of the works published in the journal,</a:t>
            </a:r>
          </a:p>
          <a:p>
            <a:pPr>
              <a:lnSpc>
                <a:spcPct val="200000"/>
              </a:lnSpc>
            </a:pPr>
            <a:r>
              <a:rPr lang="en-GB" sz="3200" dirty="0">
                <a:ea typeface="Calibri"/>
                <a:cs typeface="Calibri"/>
              </a:rPr>
              <a:t>and what can people do with these works,</a:t>
            </a:r>
          </a:p>
          <a:p>
            <a:pPr>
              <a:lnSpc>
                <a:spcPct val="200000"/>
              </a:lnSpc>
            </a:pPr>
            <a:r>
              <a:rPr lang="en-GB" sz="3200" dirty="0">
                <a:ea typeface="Calibri"/>
                <a:cs typeface="Calibri"/>
              </a:rPr>
              <a:t>and other details if necessary.</a:t>
            </a:r>
          </a:p>
        </p:txBody>
      </p:sp>
      <p:sp>
        <p:nvSpPr>
          <p:cNvPr id="4" name="Rectangle: cantonades arrodonides 3">
            <a:extLst>
              <a:ext uri="{FF2B5EF4-FFF2-40B4-BE49-F238E27FC236}">
                <a16:creationId xmlns:a16="http://schemas.microsoft.com/office/drawing/2014/main" id="{07A82E4C-DE1C-4FC1-B341-2FA0FEE81CB8}"/>
              </a:ext>
            </a:extLst>
          </p:cNvPr>
          <p:cNvSpPr/>
          <p:nvPr/>
        </p:nvSpPr>
        <p:spPr>
          <a:xfrm>
            <a:off x="5238195" y="2568114"/>
            <a:ext cx="3543300" cy="6172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5" name="Rectangle: cantonades arrodonides 4">
            <a:extLst>
              <a:ext uri="{FF2B5EF4-FFF2-40B4-BE49-F238E27FC236}">
                <a16:creationId xmlns:a16="http://schemas.microsoft.com/office/drawing/2014/main" id="{799DE857-BFBA-4F2A-BF8A-752D89A7B82A}"/>
              </a:ext>
            </a:extLst>
          </p:cNvPr>
          <p:cNvSpPr/>
          <p:nvPr/>
        </p:nvSpPr>
        <p:spPr>
          <a:xfrm>
            <a:off x="3642738" y="3586060"/>
            <a:ext cx="1059180" cy="55070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6" name="QuadreDeText 19">
            <a:extLst>
              <a:ext uri="{FF2B5EF4-FFF2-40B4-BE49-F238E27FC236}">
                <a16:creationId xmlns:a16="http://schemas.microsoft.com/office/drawing/2014/main" id="{1CC1A5F8-C644-48AC-B9E8-C03E146C4112}"/>
              </a:ext>
            </a:extLst>
          </p:cNvPr>
          <p:cNvSpPr txBox="1"/>
          <p:nvPr/>
        </p:nvSpPr>
        <p:spPr>
          <a:xfrm>
            <a:off x="9416291" y="2528146"/>
            <a:ext cx="2690108"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rgbClr val="FF0000"/>
                </a:solidFill>
                <a:ea typeface="Calibri"/>
                <a:cs typeface="Calibri"/>
              </a:rPr>
              <a:t>A.K.A</a:t>
            </a:r>
          </a:p>
          <a:p>
            <a:r>
              <a:rPr lang="en-GB" sz="2400" dirty="0">
                <a:solidFill>
                  <a:srgbClr val="FF0000"/>
                </a:solidFill>
                <a:ea typeface="Calibri"/>
                <a:cs typeface="Calibri"/>
              </a:rPr>
              <a:t>© copyright holders</a:t>
            </a:r>
            <a:endParaRPr lang="en-GB" noProof="0" dirty="0">
              <a:solidFill>
                <a:srgbClr val="FF0000"/>
              </a:solidFill>
            </a:endParaRPr>
          </a:p>
        </p:txBody>
      </p:sp>
      <p:cxnSp>
        <p:nvCxnSpPr>
          <p:cNvPr id="8" name="Connector de fletxa recta 7">
            <a:extLst>
              <a:ext uri="{FF2B5EF4-FFF2-40B4-BE49-F238E27FC236}">
                <a16:creationId xmlns:a16="http://schemas.microsoft.com/office/drawing/2014/main" id="{BD39D8C1-7053-4B1C-9847-A2C00CD5636E}"/>
              </a:ext>
            </a:extLst>
          </p:cNvPr>
          <p:cNvCxnSpPr>
            <a:stCxn id="4" idx="3"/>
          </p:cNvCxnSpPr>
          <p:nvPr/>
        </p:nvCxnSpPr>
        <p:spPr>
          <a:xfrm>
            <a:off x="8781495" y="2876724"/>
            <a:ext cx="6286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QuadreDeText 19">
            <a:extLst>
              <a:ext uri="{FF2B5EF4-FFF2-40B4-BE49-F238E27FC236}">
                <a16:creationId xmlns:a16="http://schemas.microsoft.com/office/drawing/2014/main" id="{4DDC6EC1-CB0C-4DAD-8084-783FEF973646}"/>
              </a:ext>
            </a:extLst>
          </p:cNvPr>
          <p:cNvSpPr txBox="1"/>
          <p:nvPr/>
        </p:nvSpPr>
        <p:spPr>
          <a:xfrm>
            <a:off x="85601" y="3121738"/>
            <a:ext cx="2830638"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rgbClr val="FF0000"/>
                </a:solidFill>
                <a:ea typeface="Calibri"/>
                <a:cs typeface="Calibri"/>
              </a:rPr>
              <a:t>articles, reviews, etc.</a:t>
            </a:r>
            <a:endParaRPr lang="en-GB" noProof="0" dirty="0">
              <a:solidFill>
                <a:srgbClr val="FF0000"/>
              </a:solidFill>
            </a:endParaRPr>
          </a:p>
        </p:txBody>
      </p:sp>
      <p:sp>
        <p:nvSpPr>
          <p:cNvPr id="10" name="Rectangle: cantonades arrodonides 9">
            <a:extLst>
              <a:ext uri="{FF2B5EF4-FFF2-40B4-BE49-F238E27FC236}">
                <a16:creationId xmlns:a16="http://schemas.microsoft.com/office/drawing/2014/main" id="{CF325E3D-FE4C-4BC7-9085-BE5A7298FD22}"/>
              </a:ext>
            </a:extLst>
          </p:cNvPr>
          <p:cNvSpPr/>
          <p:nvPr/>
        </p:nvSpPr>
        <p:spPr>
          <a:xfrm>
            <a:off x="3284598" y="4550304"/>
            <a:ext cx="3337560" cy="6172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11" name="QuadreDeText 19">
            <a:extLst>
              <a:ext uri="{FF2B5EF4-FFF2-40B4-BE49-F238E27FC236}">
                <a16:creationId xmlns:a16="http://schemas.microsoft.com/office/drawing/2014/main" id="{4EB5BBCA-6420-4470-AB52-557F2B30E459}"/>
              </a:ext>
            </a:extLst>
          </p:cNvPr>
          <p:cNvSpPr txBox="1"/>
          <p:nvPr/>
        </p:nvSpPr>
        <p:spPr>
          <a:xfrm>
            <a:off x="-224712" y="3811640"/>
            <a:ext cx="2399760"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2400" dirty="0">
                <a:solidFill>
                  <a:srgbClr val="FF0000"/>
                </a:solidFill>
                <a:ea typeface="Calibri"/>
                <a:cs typeface="Calibri"/>
              </a:rPr>
              <a:t>to copy</a:t>
            </a:r>
          </a:p>
          <a:p>
            <a:pPr algn="r"/>
            <a:r>
              <a:rPr lang="en-GB" sz="2400" dirty="0">
                <a:solidFill>
                  <a:srgbClr val="FF0000"/>
                </a:solidFill>
                <a:ea typeface="Calibri"/>
                <a:cs typeface="Calibri"/>
              </a:rPr>
              <a:t>to share</a:t>
            </a:r>
          </a:p>
          <a:p>
            <a:pPr algn="r"/>
            <a:r>
              <a:rPr lang="en-GB" sz="2400" dirty="0">
                <a:solidFill>
                  <a:srgbClr val="FF0000"/>
                </a:solidFill>
                <a:ea typeface="Calibri"/>
                <a:cs typeface="Calibri"/>
              </a:rPr>
              <a:t>to rewrite</a:t>
            </a:r>
          </a:p>
          <a:p>
            <a:pPr algn="r"/>
            <a:r>
              <a:rPr lang="en-GB" sz="2400" dirty="0">
                <a:solidFill>
                  <a:srgbClr val="FF0000"/>
                </a:solidFill>
                <a:ea typeface="Calibri"/>
                <a:cs typeface="Calibri"/>
              </a:rPr>
              <a:t>to make profit</a:t>
            </a:r>
            <a:endParaRPr lang="en-GB" sz="2400" noProof="0" dirty="0">
              <a:solidFill>
                <a:srgbClr val="FF0000"/>
              </a:solidFill>
            </a:endParaRPr>
          </a:p>
        </p:txBody>
      </p:sp>
      <p:cxnSp>
        <p:nvCxnSpPr>
          <p:cNvPr id="12" name="Connector de fletxa recta 11">
            <a:extLst>
              <a:ext uri="{FF2B5EF4-FFF2-40B4-BE49-F238E27FC236}">
                <a16:creationId xmlns:a16="http://schemas.microsoft.com/office/drawing/2014/main" id="{FD62AD03-C7E8-44C7-8CCA-E8F1CACC1DDA}"/>
              </a:ext>
            </a:extLst>
          </p:cNvPr>
          <p:cNvCxnSpPr>
            <a:cxnSpLocks/>
          </p:cNvCxnSpPr>
          <p:nvPr/>
        </p:nvCxnSpPr>
        <p:spPr>
          <a:xfrm flipH="1" flipV="1">
            <a:off x="2817998" y="3359144"/>
            <a:ext cx="839602" cy="2527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de fletxa recta 13">
            <a:extLst>
              <a:ext uri="{FF2B5EF4-FFF2-40B4-BE49-F238E27FC236}">
                <a16:creationId xmlns:a16="http://schemas.microsoft.com/office/drawing/2014/main" id="{DBDDE02D-5176-4677-9EAF-CB54C3B7039F}"/>
              </a:ext>
            </a:extLst>
          </p:cNvPr>
          <p:cNvCxnSpPr>
            <a:cxnSpLocks/>
          </p:cNvCxnSpPr>
          <p:nvPr/>
        </p:nvCxnSpPr>
        <p:spPr>
          <a:xfrm flipH="1" flipV="1">
            <a:off x="2161944" y="4457068"/>
            <a:ext cx="1164186" cy="1149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QuadreDeText 19">
            <a:extLst>
              <a:ext uri="{FF2B5EF4-FFF2-40B4-BE49-F238E27FC236}">
                <a16:creationId xmlns:a16="http://schemas.microsoft.com/office/drawing/2014/main" id="{652CBD24-D71B-496A-8126-31D4166DFDF6}"/>
              </a:ext>
            </a:extLst>
          </p:cNvPr>
          <p:cNvSpPr txBox="1"/>
          <p:nvPr/>
        </p:nvSpPr>
        <p:spPr>
          <a:xfrm>
            <a:off x="7901026" y="5027038"/>
            <a:ext cx="4421763" cy="16312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FF0000"/>
                </a:solidFill>
                <a:ea typeface="Calibri"/>
                <a:cs typeface="Calibri"/>
              </a:rPr>
              <a:t>embargo period</a:t>
            </a:r>
          </a:p>
          <a:p>
            <a:r>
              <a:rPr lang="en-GB" sz="2000" dirty="0">
                <a:solidFill>
                  <a:srgbClr val="FF0000"/>
                </a:solidFill>
                <a:ea typeface="Calibri"/>
                <a:cs typeface="Calibri"/>
              </a:rPr>
              <a:t>self-archiving policy</a:t>
            </a:r>
          </a:p>
          <a:p>
            <a:r>
              <a:rPr lang="en-GB" sz="2000" u="sng" dirty="0">
                <a:solidFill>
                  <a:srgbClr val="FF0000"/>
                </a:solidFill>
                <a:ea typeface="Calibri"/>
                <a:cs typeface="Calibri"/>
              </a:rPr>
              <a:t>p</a:t>
            </a:r>
            <a:r>
              <a:rPr lang="en-GB" sz="2000" u="sng" noProof="0" dirty="0" err="1">
                <a:solidFill>
                  <a:srgbClr val="FF0000"/>
                </a:solidFill>
                <a:ea typeface="Calibri"/>
                <a:cs typeface="Calibri"/>
              </a:rPr>
              <a:t>revious</a:t>
            </a:r>
            <a:r>
              <a:rPr lang="en-GB" sz="2000" u="sng" noProof="0" dirty="0">
                <a:solidFill>
                  <a:srgbClr val="FF0000"/>
                </a:solidFill>
                <a:ea typeface="Calibri"/>
                <a:cs typeface="Calibri"/>
              </a:rPr>
              <a:t> copyright policies</a:t>
            </a:r>
          </a:p>
          <a:p>
            <a:r>
              <a:rPr lang="en-GB" sz="2000" dirty="0">
                <a:solidFill>
                  <a:srgbClr val="FF0000"/>
                </a:solidFill>
                <a:ea typeface="Calibri"/>
                <a:cs typeface="Calibri"/>
              </a:rPr>
              <a:t>copyright policies for the images</a:t>
            </a:r>
          </a:p>
          <a:p>
            <a:r>
              <a:rPr lang="en-GB" sz="2000" noProof="0" dirty="0">
                <a:solidFill>
                  <a:srgbClr val="FF0000"/>
                </a:solidFill>
                <a:ea typeface="Calibri"/>
                <a:cs typeface="Calibri"/>
              </a:rPr>
              <a:t>open access policy</a:t>
            </a:r>
            <a:endParaRPr lang="en-GB" sz="2000" noProof="0" dirty="0">
              <a:solidFill>
                <a:srgbClr val="FF0000"/>
              </a:solidFill>
            </a:endParaRPr>
          </a:p>
        </p:txBody>
      </p:sp>
      <p:cxnSp>
        <p:nvCxnSpPr>
          <p:cNvPr id="21" name="Connector de fletxa recta 20">
            <a:extLst>
              <a:ext uri="{FF2B5EF4-FFF2-40B4-BE49-F238E27FC236}">
                <a16:creationId xmlns:a16="http://schemas.microsoft.com/office/drawing/2014/main" id="{925225DE-B8C0-47CE-84C3-FD2EEAFFB882}"/>
              </a:ext>
            </a:extLst>
          </p:cNvPr>
          <p:cNvCxnSpPr>
            <a:cxnSpLocks/>
            <a:endCxn id="20" idx="1"/>
          </p:cNvCxnSpPr>
          <p:nvPr/>
        </p:nvCxnSpPr>
        <p:spPr>
          <a:xfrm flipV="1">
            <a:off x="7421395" y="5842646"/>
            <a:ext cx="479631" cy="359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14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edificio&#10;&#10;Descripción generada automáticamente">
            <a:extLst>
              <a:ext uri="{FF2B5EF4-FFF2-40B4-BE49-F238E27FC236}">
                <a16:creationId xmlns:a16="http://schemas.microsoft.com/office/drawing/2014/main" id="{B02ED14A-46A9-4103-A6C0-5B9406EA7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número de diapositiva 1"/>
          <p:cNvSpPr>
            <a:spLocks noGrp="1"/>
          </p:cNvSpPr>
          <p:nvPr>
            <p:ph type="sldNum" sz="quarter" idx="12"/>
          </p:nvPr>
        </p:nvSpPr>
        <p:spPr/>
        <p:txBody>
          <a:bodyPr/>
          <a:lstStyle/>
          <a:p>
            <a:fld id="{B1A7D8FF-E13C-4852-9C48-BBAC7A8E0B1D}" type="slidenum">
              <a:rPr lang="en-GB" noProof="0" smtClean="0"/>
              <a:t>40</a:t>
            </a:fld>
            <a:endParaRPr lang="en-GB" noProof="0" dirty="0"/>
          </a:p>
        </p:txBody>
      </p:sp>
      <p:sp>
        <p:nvSpPr>
          <p:cNvPr id="5" name="Rectángulo 4"/>
          <p:cNvSpPr/>
          <p:nvPr/>
        </p:nvSpPr>
        <p:spPr>
          <a:xfrm>
            <a:off x="4248486" y="2849958"/>
            <a:ext cx="2797561" cy="461665"/>
          </a:xfrm>
          <a:prstGeom prst="rect">
            <a:avLst/>
          </a:prstGeom>
        </p:spPr>
        <p:txBody>
          <a:bodyPr wrap="none">
            <a:spAutoFit/>
          </a:bodyPr>
          <a:lstStyle/>
          <a:p>
            <a:pPr algn="ctr">
              <a:spcBef>
                <a:spcPct val="50000"/>
              </a:spcBef>
            </a:pPr>
            <a:r>
              <a:rPr lang="en-GB" sz="2400" b="1" noProof="0" dirty="0" err="1">
                <a:solidFill>
                  <a:schemeClr val="bg1"/>
                </a:solidFill>
                <a:latin typeface="Verdana" panose="020B0604030504040204" pitchFamily="34" charset="0"/>
              </a:rPr>
              <a:t>Moltes</a:t>
            </a:r>
            <a:r>
              <a:rPr lang="en-GB" sz="2400" b="1" noProof="0" dirty="0">
                <a:solidFill>
                  <a:schemeClr val="bg1"/>
                </a:solidFill>
                <a:latin typeface="Verdana" panose="020B0604030504040204" pitchFamily="34" charset="0"/>
              </a:rPr>
              <a:t> </a:t>
            </a:r>
            <a:r>
              <a:rPr lang="en-GB" sz="2400" b="1" noProof="0" dirty="0" err="1">
                <a:solidFill>
                  <a:schemeClr val="bg1"/>
                </a:solidFill>
                <a:latin typeface="Verdana" panose="020B0604030504040204" pitchFamily="34" charset="0"/>
              </a:rPr>
              <a:t>gràcies</a:t>
            </a:r>
            <a:r>
              <a:rPr lang="en-GB" sz="2400" b="1" noProof="0" dirty="0">
                <a:solidFill>
                  <a:schemeClr val="bg1"/>
                </a:solidFill>
                <a:latin typeface="Verdana" panose="020B0604030504040204" pitchFamily="34" charset="0"/>
              </a:rPr>
              <a:t>!</a:t>
            </a:r>
          </a:p>
        </p:txBody>
      </p:sp>
      <p:pic>
        <p:nvPicPr>
          <p:cNvPr id="8" name="Imagen 7"/>
          <p:cNvPicPr>
            <a:picLocks noChangeAspect="1"/>
          </p:cNvPicPr>
          <p:nvPr/>
        </p:nvPicPr>
        <p:blipFill>
          <a:blip r:embed="rId3"/>
          <a:stretch>
            <a:fillRect/>
          </a:stretch>
        </p:blipFill>
        <p:spPr>
          <a:xfrm>
            <a:off x="1651729" y="6278956"/>
            <a:ext cx="792549" cy="274344"/>
          </a:xfrm>
          <a:prstGeom prst="rect">
            <a:avLst/>
          </a:prstGeom>
        </p:spPr>
      </p:pic>
      <p:sp>
        <p:nvSpPr>
          <p:cNvPr id="9" name="Rectángulo 8"/>
          <p:cNvSpPr/>
          <p:nvPr/>
        </p:nvSpPr>
        <p:spPr>
          <a:xfrm>
            <a:off x="2772426" y="6187545"/>
            <a:ext cx="7223343" cy="369332"/>
          </a:xfrm>
          <a:prstGeom prst="rect">
            <a:avLst/>
          </a:prstGeom>
        </p:spPr>
        <p:txBody>
          <a:bodyPr wrap="square">
            <a:spAutoFit/>
          </a:bodyPr>
          <a:lstStyle/>
          <a:p>
            <a:pPr>
              <a:spcBef>
                <a:spcPct val="50000"/>
              </a:spcBef>
            </a:pPr>
            <a:r>
              <a:rPr lang="en-GB" b="1" noProof="0" dirty="0">
                <a:solidFill>
                  <a:schemeClr val="bg1"/>
                </a:solidFill>
                <a:latin typeface="Verdana" panose="020B0604030504040204" pitchFamily="34" charset="0"/>
              </a:rPr>
              <a:t>© CRAI </a:t>
            </a:r>
            <a:r>
              <a:rPr lang="en-GB" b="1" noProof="0" dirty="0" err="1">
                <a:solidFill>
                  <a:schemeClr val="bg1"/>
                </a:solidFill>
                <a:latin typeface="Verdana" panose="020B0604030504040204" pitchFamily="34" charset="0"/>
              </a:rPr>
              <a:t>Universitat</a:t>
            </a:r>
            <a:r>
              <a:rPr lang="en-GB" b="1" noProof="0" dirty="0">
                <a:solidFill>
                  <a:schemeClr val="bg1"/>
                </a:solidFill>
                <a:latin typeface="Verdana" panose="020B0604030504040204" pitchFamily="34" charset="0"/>
              </a:rPr>
              <a:t> de Barcelona, 2025</a:t>
            </a:r>
          </a:p>
        </p:txBody>
      </p:sp>
      <p:pic>
        <p:nvPicPr>
          <p:cNvPr id="10" name="Imatge 9">
            <a:extLst>
              <a:ext uri="{FF2B5EF4-FFF2-40B4-BE49-F238E27FC236}">
                <a16:creationId xmlns:a16="http://schemas.microsoft.com/office/drawing/2014/main" id="{810AE56F-6B6B-46AB-8DF1-226095C1AC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296" t="37296" r="39175" b="32712"/>
          <a:stretch/>
        </p:blipFill>
        <p:spPr>
          <a:xfrm>
            <a:off x="1001352" y="1051840"/>
            <a:ext cx="2286000" cy="656349"/>
          </a:xfrm>
          <a:prstGeom prst="rect">
            <a:avLst/>
          </a:prstGeom>
        </p:spPr>
      </p:pic>
      <p:sp>
        <p:nvSpPr>
          <p:cNvPr id="11" name="Rectángulo 4">
            <a:extLst>
              <a:ext uri="{FF2B5EF4-FFF2-40B4-BE49-F238E27FC236}">
                <a16:creationId xmlns:a16="http://schemas.microsoft.com/office/drawing/2014/main" id="{D5D53CD2-9E4B-40A1-A839-260B3FFEC819}"/>
              </a:ext>
            </a:extLst>
          </p:cNvPr>
          <p:cNvSpPr/>
          <p:nvPr/>
        </p:nvSpPr>
        <p:spPr>
          <a:xfrm>
            <a:off x="2772426" y="1840492"/>
            <a:ext cx="5463355" cy="1107996"/>
          </a:xfrm>
          <a:prstGeom prst="rect">
            <a:avLst/>
          </a:prstGeom>
        </p:spPr>
        <p:txBody>
          <a:bodyPr wrap="none">
            <a:spAutoFit/>
          </a:bodyPr>
          <a:lstStyle/>
          <a:p>
            <a:pPr algn="ctr">
              <a:spcBef>
                <a:spcPct val="50000"/>
              </a:spcBef>
            </a:pPr>
            <a:r>
              <a:rPr lang="en-GB" sz="6600" b="1" noProof="0" dirty="0">
                <a:solidFill>
                  <a:schemeClr val="bg1"/>
                </a:solidFill>
                <a:latin typeface="Verdana" panose="020B0604030504040204" pitchFamily="34" charset="0"/>
              </a:rPr>
              <a:t>Thank you!</a:t>
            </a:r>
          </a:p>
        </p:txBody>
      </p:sp>
      <p:sp>
        <p:nvSpPr>
          <p:cNvPr id="12" name="Rectángulo 4">
            <a:extLst>
              <a:ext uri="{FF2B5EF4-FFF2-40B4-BE49-F238E27FC236}">
                <a16:creationId xmlns:a16="http://schemas.microsoft.com/office/drawing/2014/main" id="{660E7B4D-66DA-4E0A-8672-F3F845B2B369}"/>
              </a:ext>
            </a:extLst>
          </p:cNvPr>
          <p:cNvSpPr/>
          <p:nvPr/>
        </p:nvSpPr>
        <p:spPr>
          <a:xfrm>
            <a:off x="4115139" y="4172941"/>
            <a:ext cx="3474029" cy="461665"/>
          </a:xfrm>
          <a:prstGeom prst="rect">
            <a:avLst/>
          </a:prstGeom>
        </p:spPr>
        <p:txBody>
          <a:bodyPr wrap="none">
            <a:spAutoFit/>
          </a:bodyPr>
          <a:lstStyle/>
          <a:p>
            <a:pPr algn="ctr">
              <a:spcBef>
                <a:spcPct val="50000"/>
              </a:spcBef>
            </a:pPr>
            <a:r>
              <a:rPr lang="en-GB" sz="2400" b="1" noProof="0" dirty="0">
                <a:solidFill>
                  <a:schemeClr val="bg1"/>
                </a:solidFill>
                <a:latin typeface="Verdana" panose="020B0604030504040204" pitchFamily="34" charset="0"/>
              </a:rPr>
              <a:t>revistesub@ub.edu</a:t>
            </a:r>
          </a:p>
        </p:txBody>
      </p:sp>
    </p:spTree>
    <p:extLst>
      <p:ext uri="{BB962C8B-B14F-4D97-AF65-F5344CB8AC3E}">
        <p14:creationId xmlns:p14="http://schemas.microsoft.com/office/powerpoint/2010/main" val="34050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1284349" y="1438833"/>
            <a:ext cx="9726929"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b="1" dirty="0">
                <a:ea typeface="Calibri"/>
                <a:cs typeface="Calibri"/>
              </a:rPr>
              <a:t>What is a Copyright policy in a journal?</a:t>
            </a:r>
            <a:endParaRPr lang="en-GB" sz="3600" b="1" noProof="0" dirty="0"/>
          </a:p>
        </p:txBody>
      </p:sp>
      <p:sp>
        <p:nvSpPr>
          <p:cNvPr id="3" name="QuadreDeText 2">
            <a:extLst>
              <a:ext uri="{FF2B5EF4-FFF2-40B4-BE49-F238E27FC236}">
                <a16:creationId xmlns:a16="http://schemas.microsoft.com/office/drawing/2014/main" id="{4EC17457-0F71-452C-8ADF-8660EB9587B1}"/>
              </a:ext>
            </a:extLst>
          </p:cNvPr>
          <p:cNvSpPr txBox="1"/>
          <p:nvPr/>
        </p:nvSpPr>
        <p:spPr>
          <a:xfrm>
            <a:off x="2485361" y="2208274"/>
            <a:ext cx="8492738" cy="3894015"/>
          </a:xfrm>
          <a:prstGeom prst="rect">
            <a:avLst/>
          </a:prstGeom>
          <a:noFill/>
        </p:spPr>
        <p:txBody>
          <a:bodyPr wrap="square">
            <a:spAutoFit/>
          </a:bodyPr>
          <a:lstStyle/>
          <a:p>
            <a:pPr>
              <a:lnSpc>
                <a:spcPct val="200000"/>
              </a:lnSpc>
            </a:pPr>
            <a:r>
              <a:rPr lang="en-GB" sz="3200" dirty="0">
                <a:ea typeface="Calibri"/>
                <a:cs typeface="Calibri"/>
              </a:rPr>
              <a:t>A description of who owns the rights</a:t>
            </a:r>
          </a:p>
          <a:p>
            <a:pPr>
              <a:lnSpc>
                <a:spcPct val="200000"/>
              </a:lnSpc>
            </a:pPr>
            <a:r>
              <a:rPr lang="en-GB" sz="3200" dirty="0">
                <a:ea typeface="Calibri"/>
                <a:cs typeface="Calibri"/>
              </a:rPr>
              <a:t>of the works published in the journal,</a:t>
            </a:r>
          </a:p>
          <a:p>
            <a:pPr>
              <a:lnSpc>
                <a:spcPct val="200000"/>
              </a:lnSpc>
            </a:pPr>
            <a:r>
              <a:rPr lang="en-GB" sz="3200" dirty="0">
                <a:ea typeface="Calibri"/>
                <a:cs typeface="Calibri"/>
              </a:rPr>
              <a:t>and what can people do with these works,</a:t>
            </a:r>
          </a:p>
          <a:p>
            <a:pPr>
              <a:lnSpc>
                <a:spcPct val="200000"/>
              </a:lnSpc>
            </a:pPr>
            <a:r>
              <a:rPr lang="en-GB" sz="3200" dirty="0">
                <a:ea typeface="Calibri"/>
                <a:cs typeface="Calibri"/>
              </a:rPr>
              <a:t>and other details if necessary.</a:t>
            </a:r>
          </a:p>
        </p:txBody>
      </p:sp>
      <p:sp>
        <p:nvSpPr>
          <p:cNvPr id="4" name="Rectangle: cantonades arrodonides 3">
            <a:extLst>
              <a:ext uri="{FF2B5EF4-FFF2-40B4-BE49-F238E27FC236}">
                <a16:creationId xmlns:a16="http://schemas.microsoft.com/office/drawing/2014/main" id="{07A82E4C-DE1C-4FC1-B341-2FA0FEE81CB8}"/>
              </a:ext>
            </a:extLst>
          </p:cNvPr>
          <p:cNvSpPr/>
          <p:nvPr/>
        </p:nvSpPr>
        <p:spPr>
          <a:xfrm>
            <a:off x="5238195" y="2568114"/>
            <a:ext cx="3543300" cy="6172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Rectangle: cantonades arrodonides 4">
            <a:extLst>
              <a:ext uri="{FF2B5EF4-FFF2-40B4-BE49-F238E27FC236}">
                <a16:creationId xmlns:a16="http://schemas.microsoft.com/office/drawing/2014/main" id="{799DE857-BFBA-4F2A-BF8A-752D89A7B82A}"/>
              </a:ext>
            </a:extLst>
          </p:cNvPr>
          <p:cNvSpPr/>
          <p:nvPr/>
        </p:nvSpPr>
        <p:spPr>
          <a:xfrm>
            <a:off x="3642738" y="3586060"/>
            <a:ext cx="1059180" cy="55070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QuadreDeText 19">
            <a:extLst>
              <a:ext uri="{FF2B5EF4-FFF2-40B4-BE49-F238E27FC236}">
                <a16:creationId xmlns:a16="http://schemas.microsoft.com/office/drawing/2014/main" id="{1CC1A5F8-C644-48AC-B9E8-C03E146C4112}"/>
              </a:ext>
            </a:extLst>
          </p:cNvPr>
          <p:cNvSpPr txBox="1"/>
          <p:nvPr/>
        </p:nvSpPr>
        <p:spPr>
          <a:xfrm>
            <a:off x="9416291" y="2528146"/>
            <a:ext cx="2690108"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rgbClr val="FF0000"/>
                </a:solidFill>
                <a:ea typeface="Calibri"/>
                <a:cs typeface="Calibri"/>
              </a:rPr>
              <a:t>A.K.A</a:t>
            </a:r>
          </a:p>
          <a:p>
            <a:r>
              <a:rPr lang="en-GB" sz="2400" dirty="0">
                <a:solidFill>
                  <a:srgbClr val="FF0000"/>
                </a:solidFill>
                <a:ea typeface="Calibri"/>
                <a:cs typeface="Calibri"/>
              </a:rPr>
              <a:t>© copyright holders</a:t>
            </a:r>
            <a:endParaRPr lang="en-GB" noProof="0" dirty="0">
              <a:solidFill>
                <a:srgbClr val="FF0000"/>
              </a:solidFill>
            </a:endParaRPr>
          </a:p>
        </p:txBody>
      </p:sp>
      <p:cxnSp>
        <p:nvCxnSpPr>
          <p:cNvPr id="8" name="Connector de fletxa recta 7">
            <a:extLst>
              <a:ext uri="{FF2B5EF4-FFF2-40B4-BE49-F238E27FC236}">
                <a16:creationId xmlns:a16="http://schemas.microsoft.com/office/drawing/2014/main" id="{BD39D8C1-7053-4B1C-9847-A2C00CD5636E}"/>
              </a:ext>
            </a:extLst>
          </p:cNvPr>
          <p:cNvCxnSpPr>
            <a:stCxn id="4" idx="3"/>
          </p:cNvCxnSpPr>
          <p:nvPr/>
        </p:nvCxnSpPr>
        <p:spPr>
          <a:xfrm>
            <a:off x="8781495" y="2876724"/>
            <a:ext cx="6286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QuadreDeText 19">
            <a:extLst>
              <a:ext uri="{FF2B5EF4-FFF2-40B4-BE49-F238E27FC236}">
                <a16:creationId xmlns:a16="http://schemas.microsoft.com/office/drawing/2014/main" id="{4DDC6EC1-CB0C-4DAD-8084-783FEF973646}"/>
              </a:ext>
            </a:extLst>
          </p:cNvPr>
          <p:cNvSpPr txBox="1"/>
          <p:nvPr/>
        </p:nvSpPr>
        <p:spPr>
          <a:xfrm>
            <a:off x="85601" y="3121738"/>
            <a:ext cx="2830638"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rgbClr val="FF0000"/>
                </a:solidFill>
                <a:ea typeface="Calibri"/>
                <a:cs typeface="Calibri"/>
              </a:rPr>
              <a:t>articles, reviews, etc.</a:t>
            </a:r>
            <a:endParaRPr lang="en-GB" noProof="0" dirty="0">
              <a:solidFill>
                <a:srgbClr val="FF0000"/>
              </a:solidFill>
            </a:endParaRPr>
          </a:p>
        </p:txBody>
      </p:sp>
      <p:sp>
        <p:nvSpPr>
          <p:cNvPr id="10" name="Rectangle: cantonades arrodonides 9">
            <a:extLst>
              <a:ext uri="{FF2B5EF4-FFF2-40B4-BE49-F238E27FC236}">
                <a16:creationId xmlns:a16="http://schemas.microsoft.com/office/drawing/2014/main" id="{CF325E3D-FE4C-4BC7-9085-BE5A7298FD22}"/>
              </a:ext>
            </a:extLst>
          </p:cNvPr>
          <p:cNvSpPr/>
          <p:nvPr/>
        </p:nvSpPr>
        <p:spPr>
          <a:xfrm>
            <a:off x="3284598" y="4550304"/>
            <a:ext cx="3337560" cy="6172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QuadreDeText 19">
            <a:extLst>
              <a:ext uri="{FF2B5EF4-FFF2-40B4-BE49-F238E27FC236}">
                <a16:creationId xmlns:a16="http://schemas.microsoft.com/office/drawing/2014/main" id="{4EB5BBCA-6420-4470-AB52-557F2B30E459}"/>
              </a:ext>
            </a:extLst>
          </p:cNvPr>
          <p:cNvSpPr txBox="1"/>
          <p:nvPr/>
        </p:nvSpPr>
        <p:spPr>
          <a:xfrm>
            <a:off x="-224712" y="3811640"/>
            <a:ext cx="2399760"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2400" dirty="0">
                <a:solidFill>
                  <a:srgbClr val="FF0000"/>
                </a:solidFill>
                <a:ea typeface="Calibri"/>
                <a:cs typeface="Calibri"/>
              </a:rPr>
              <a:t>to copy</a:t>
            </a:r>
          </a:p>
          <a:p>
            <a:pPr algn="r"/>
            <a:r>
              <a:rPr lang="en-GB" sz="2400" dirty="0">
                <a:solidFill>
                  <a:srgbClr val="FF0000"/>
                </a:solidFill>
                <a:ea typeface="Calibri"/>
                <a:cs typeface="Calibri"/>
              </a:rPr>
              <a:t>to share</a:t>
            </a:r>
          </a:p>
          <a:p>
            <a:pPr algn="r"/>
            <a:r>
              <a:rPr lang="en-GB" sz="2400" dirty="0">
                <a:solidFill>
                  <a:srgbClr val="FF0000"/>
                </a:solidFill>
                <a:ea typeface="Calibri"/>
                <a:cs typeface="Calibri"/>
              </a:rPr>
              <a:t>to rewrite</a:t>
            </a:r>
          </a:p>
          <a:p>
            <a:pPr algn="r"/>
            <a:r>
              <a:rPr lang="en-GB" sz="2400" dirty="0">
                <a:solidFill>
                  <a:srgbClr val="FF0000"/>
                </a:solidFill>
                <a:ea typeface="Calibri"/>
                <a:cs typeface="Calibri"/>
              </a:rPr>
              <a:t>to make profit</a:t>
            </a:r>
            <a:endParaRPr lang="en-GB" sz="2400" noProof="0" dirty="0">
              <a:solidFill>
                <a:srgbClr val="FF0000"/>
              </a:solidFill>
            </a:endParaRPr>
          </a:p>
        </p:txBody>
      </p:sp>
      <p:cxnSp>
        <p:nvCxnSpPr>
          <p:cNvPr id="12" name="Connector de fletxa recta 11">
            <a:extLst>
              <a:ext uri="{FF2B5EF4-FFF2-40B4-BE49-F238E27FC236}">
                <a16:creationId xmlns:a16="http://schemas.microsoft.com/office/drawing/2014/main" id="{FD62AD03-C7E8-44C7-8CCA-E8F1CACC1DDA}"/>
              </a:ext>
            </a:extLst>
          </p:cNvPr>
          <p:cNvCxnSpPr>
            <a:cxnSpLocks/>
          </p:cNvCxnSpPr>
          <p:nvPr/>
        </p:nvCxnSpPr>
        <p:spPr>
          <a:xfrm flipH="1" flipV="1">
            <a:off x="2817998" y="3359144"/>
            <a:ext cx="839602" cy="2527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de fletxa recta 13">
            <a:extLst>
              <a:ext uri="{FF2B5EF4-FFF2-40B4-BE49-F238E27FC236}">
                <a16:creationId xmlns:a16="http://schemas.microsoft.com/office/drawing/2014/main" id="{DBDDE02D-5176-4677-9EAF-CB54C3B7039F}"/>
              </a:ext>
            </a:extLst>
          </p:cNvPr>
          <p:cNvCxnSpPr>
            <a:cxnSpLocks/>
          </p:cNvCxnSpPr>
          <p:nvPr/>
        </p:nvCxnSpPr>
        <p:spPr>
          <a:xfrm flipH="1" flipV="1">
            <a:off x="2161944" y="4457068"/>
            <a:ext cx="1164186" cy="1149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QuadreDeText 19">
            <a:extLst>
              <a:ext uri="{FF2B5EF4-FFF2-40B4-BE49-F238E27FC236}">
                <a16:creationId xmlns:a16="http://schemas.microsoft.com/office/drawing/2014/main" id="{652CBD24-D71B-496A-8126-31D4166DFDF6}"/>
              </a:ext>
            </a:extLst>
          </p:cNvPr>
          <p:cNvSpPr txBox="1"/>
          <p:nvPr/>
        </p:nvSpPr>
        <p:spPr>
          <a:xfrm>
            <a:off x="7901026" y="5027038"/>
            <a:ext cx="4421763" cy="16312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FF0000"/>
                </a:solidFill>
                <a:ea typeface="Calibri"/>
                <a:cs typeface="Calibri"/>
              </a:rPr>
              <a:t>embargo period</a:t>
            </a:r>
          </a:p>
          <a:p>
            <a:r>
              <a:rPr lang="en-GB" sz="2000" dirty="0">
                <a:solidFill>
                  <a:srgbClr val="FF0000"/>
                </a:solidFill>
                <a:ea typeface="Calibri"/>
                <a:cs typeface="Calibri"/>
              </a:rPr>
              <a:t>self-archiving policy</a:t>
            </a:r>
          </a:p>
          <a:p>
            <a:r>
              <a:rPr lang="en-GB" sz="2000" u="sng" dirty="0">
                <a:solidFill>
                  <a:srgbClr val="FF0000"/>
                </a:solidFill>
                <a:ea typeface="Calibri"/>
                <a:cs typeface="Calibri"/>
              </a:rPr>
              <a:t>p</a:t>
            </a:r>
            <a:r>
              <a:rPr lang="en-GB" sz="2000" u="sng" noProof="0" dirty="0" err="1">
                <a:solidFill>
                  <a:srgbClr val="FF0000"/>
                </a:solidFill>
                <a:ea typeface="Calibri"/>
                <a:cs typeface="Calibri"/>
              </a:rPr>
              <a:t>revious</a:t>
            </a:r>
            <a:r>
              <a:rPr lang="en-GB" sz="2000" u="sng" noProof="0" dirty="0">
                <a:solidFill>
                  <a:srgbClr val="FF0000"/>
                </a:solidFill>
                <a:ea typeface="Calibri"/>
                <a:cs typeface="Calibri"/>
              </a:rPr>
              <a:t> copyright policies</a:t>
            </a:r>
          </a:p>
          <a:p>
            <a:r>
              <a:rPr lang="en-GB" sz="2000" dirty="0">
                <a:solidFill>
                  <a:srgbClr val="FF0000"/>
                </a:solidFill>
                <a:ea typeface="Calibri"/>
                <a:cs typeface="Calibri"/>
              </a:rPr>
              <a:t>copyright policies for the images</a:t>
            </a:r>
          </a:p>
          <a:p>
            <a:r>
              <a:rPr lang="en-GB" sz="2000" noProof="0" dirty="0">
                <a:solidFill>
                  <a:srgbClr val="FF0000"/>
                </a:solidFill>
                <a:ea typeface="Calibri"/>
                <a:cs typeface="Calibri"/>
              </a:rPr>
              <a:t>open access policy</a:t>
            </a:r>
            <a:endParaRPr lang="en-GB" sz="2000" noProof="0" dirty="0">
              <a:solidFill>
                <a:srgbClr val="FF0000"/>
              </a:solidFill>
            </a:endParaRPr>
          </a:p>
        </p:txBody>
      </p:sp>
      <p:cxnSp>
        <p:nvCxnSpPr>
          <p:cNvPr id="21" name="Connector de fletxa recta 20">
            <a:extLst>
              <a:ext uri="{FF2B5EF4-FFF2-40B4-BE49-F238E27FC236}">
                <a16:creationId xmlns:a16="http://schemas.microsoft.com/office/drawing/2014/main" id="{925225DE-B8C0-47CE-84C3-FD2EEAFFB882}"/>
              </a:ext>
            </a:extLst>
          </p:cNvPr>
          <p:cNvCxnSpPr>
            <a:cxnSpLocks/>
            <a:endCxn id="20" idx="1"/>
          </p:cNvCxnSpPr>
          <p:nvPr/>
        </p:nvCxnSpPr>
        <p:spPr>
          <a:xfrm flipV="1">
            <a:off x="7421395" y="5842646"/>
            <a:ext cx="479631" cy="359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de fletxa recta 14">
            <a:extLst>
              <a:ext uri="{FF2B5EF4-FFF2-40B4-BE49-F238E27FC236}">
                <a16:creationId xmlns:a16="http://schemas.microsoft.com/office/drawing/2014/main" id="{EDBFA61B-2E2A-4322-B00E-B472FC1178E1}"/>
              </a:ext>
            </a:extLst>
          </p:cNvPr>
          <p:cNvCxnSpPr>
            <a:cxnSpLocks/>
          </p:cNvCxnSpPr>
          <p:nvPr/>
        </p:nvCxnSpPr>
        <p:spPr>
          <a:xfrm>
            <a:off x="8866769" y="2943644"/>
            <a:ext cx="543376" cy="76286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8" name="QuadreDeText 19">
            <a:extLst>
              <a:ext uri="{FF2B5EF4-FFF2-40B4-BE49-F238E27FC236}">
                <a16:creationId xmlns:a16="http://schemas.microsoft.com/office/drawing/2014/main" id="{EE6014A8-5CF0-451E-A7C2-E2FDFFD8C9C4}"/>
              </a:ext>
            </a:extLst>
          </p:cNvPr>
          <p:cNvSpPr txBox="1"/>
          <p:nvPr/>
        </p:nvSpPr>
        <p:spPr>
          <a:xfrm>
            <a:off x="8535299" y="3706507"/>
            <a:ext cx="3428792" cy="1077218"/>
          </a:xfrm>
          <a:prstGeom prst="rect">
            <a:avLst/>
          </a:prstGeom>
          <a:solidFill>
            <a:srgbClr val="7030A0"/>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a:solidFill>
                  <a:schemeClr val="bg1"/>
                </a:solidFill>
                <a:ea typeface="Calibri"/>
                <a:cs typeface="Calibri"/>
              </a:rPr>
              <a:t>Authors or journal/institution</a:t>
            </a:r>
            <a:endParaRPr lang="en-GB" sz="2400" noProof="0" dirty="0">
              <a:solidFill>
                <a:schemeClr val="bg1"/>
              </a:solidFill>
            </a:endParaRPr>
          </a:p>
        </p:txBody>
      </p:sp>
      <p:cxnSp>
        <p:nvCxnSpPr>
          <p:cNvPr id="22" name="Connector de fletxa recta 21">
            <a:extLst>
              <a:ext uri="{FF2B5EF4-FFF2-40B4-BE49-F238E27FC236}">
                <a16:creationId xmlns:a16="http://schemas.microsoft.com/office/drawing/2014/main" id="{D495A07A-4D4E-41D0-A835-8FD7D942C903}"/>
              </a:ext>
            </a:extLst>
          </p:cNvPr>
          <p:cNvCxnSpPr>
            <a:cxnSpLocks/>
          </p:cNvCxnSpPr>
          <p:nvPr/>
        </p:nvCxnSpPr>
        <p:spPr>
          <a:xfrm flipH="1">
            <a:off x="2298606" y="4783725"/>
            <a:ext cx="939194" cy="77995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 name="QuadreDeText 19">
            <a:extLst>
              <a:ext uri="{FF2B5EF4-FFF2-40B4-BE49-F238E27FC236}">
                <a16:creationId xmlns:a16="http://schemas.microsoft.com/office/drawing/2014/main" id="{42F8AEF1-803B-492C-9F8E-821F09554707}"/>
              </a:ext>
            </a:extLst>
          </p:cNvPr>
          <p:cNvSpPr txBox="1"/>
          <p:nvPr/>
        </p:nvSpPr>
        <p:spPr>
          <a:xfrm>
            <a:off x="291334" y="5563680"/>
            <a:ext cx="3428792" cy="1077218"/>
          </a:xfrm>
          <a:prstGeom prst="rect">
            <a:avLst/>
          </a:prstGeom>
          <a:solidFill>
            <a:srgbClr val="7030A0"/>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a:solidFill>
                  <a:schemeClr val="bg1"/>
                </a:solidFill>
                <a:ea typeface="Calibri"/>
                <a:cs typeface="Calibri"/>
              </a:rPr>
              <a:t>Creative Commons</a:t>
            </a:r>
          </a:p>
          <a:p>
            <a:r>
              <a:rPr lang="en-GB" sz="3200" dirty="0">
                <a:solidFill>
                  <a:schemeClr val="bg1"/>
                </a:solidFill>
                <a:ea typeface="Calibri"/>
                <a:cs typeface="Calibri"/>
              </a:rPr>
              <a:t>or other licences</a:t>
            </a:r>
            <a:endParaRPr lang="en-GB" sz="2400" noProof="0" dirty="0">
              <a:solidFill>
                <a:schemeClr val="bg1"/>
              </a:solidFill>
            </a:endParaRPr>
          </a:p>
        </p:txBody>
      </p:sp>
    </p:spTree>
    <p:extLst>
      <p:ext uri="{BB962C8B-B14F-4D97-AF65-F5344CB8AC3E}">
        <p14:creationId xmlns:p14="http://schemas.microsoft.com/office/powerpoint/2010/main" val="574604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815719" y="1438833"/>
            <a:ext cx="10614281"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b="1" dirty="0">
                <a:ea typeface="Calibri"/>
                <a:cs typeface="Calibri"/>
              </a:rPr>
              <a:t>Where should the copyright policy be?</a:t>
            </a:r>
            <a:endParaRPr lang="en-GB" sz="3600" b="1" noProof="0" dirty="0"/>
          </a:p>
        </p:txBody>
      </p:sp>
      <p:sp>
        <p:nvSpPr>
          <p:cNvPr id="3" name="QuadreDeText 2">
            <a:extLst>
              <a:ext uri="{FF2B5EF4-FFF2-40B4-BE49-F238E27FC236}">
                <a16:creationId xmlns:a16="http://schemas.microsoft.com/office/drawing/2014/main" id="{4EC17457-0F71-452C-8ADF-8660EB9587B1}"/>
              </a:ext>
            </a:extLst>
          </p:cNvPr>
          <p:cNvSpPr txBox="1"/>
          <p:nvPr/>
        </p:nvSpPr>
        <p:spPr>
          <a:xfrm>
            <a:off x="1153110" y="1974435"/>
            <a:ext cx="5607454" cy="2909130"/>
          </a:xfrm>
          <a:prstGeom prst="rect">
            <a:avLst/>
          </a:prstGeom>
          <a:noFill/>
        </p:spPr>
        <p:txBody>
          <a:bodyPr wrap="square">
            <a:spAutoFit/>
          </a:bodyPr>
          <a:lstStyle/>
          <a:p>
            <a:pPr>
              <a:lnSpc>
                <a:spcPct val="200000"/>
              </a:lnSpc>
            </a:pPr>
            <a:r>
              <a:rPr lang="en-GB" sz="3200" dirty="0">
                <a:ea typeface="Calibri"/>
                <a:cs typeface="Calibri"/>
              </a:rPr>
              <a:t>In the journal website</a:t>
            </a:r>
          </a:p>
          <a:p>
            <a:pPr>
              <a:lnSpc>
                <a:spcPct val="200000"/>
              </a:lnSpc>
            </a:pPr>
            <a:r>
              <a:rPr lang="en-GB" sz="3200" dirty="0">
                <a:ea typeface="Calibri"/>
                <a:cs typeface="Calibri"/>
              </a:rPr>
              <a:t>In the article metadata</a:t>
            </a:r>
          </a:p>
          <a:p>
            <a:pPr>
              <a:lnSpc>
                <a:spcPct val="200000"/>
              </a:lnSpc>
            </a:pPr>
            <a:r>
              <a:rPr lang="en-GB" sz="3200" dirty="0">
                <a:ea typeface="Calibri"/>
                <a:cs typeface="Calibri"/>
              </a:rPr>
              <a:t>In the article PDF/other formats</a:t>
            </a:r>
          </a:p>
        </p:txBody>
      </p:sp>
      <p:sp>
        <p:nvSpPr>
          <p:cNvPr id="4" name="QuadreDeText 3">
            <a:extLst>
              <a:ext uri="{FF2B5EF4-FFF2-40B4-BE49-F238E27FC236}">
                <a16:creationId xmlns:a16="http://schemas.microsoft.com/office/drawing/2014/main" id="{BF8D41B9-C14E-405C-BA33-05A7512816CF}"/>
              </a:ext>
            </a:extLst>
          </p:cNvPr>
          <p:cNvSpPr txBox="1"/>
          <p:nvPr/>
        </p:nvSpPr>
        <p:spPr>
          <a:xfrm>
            <a:off x="7989757" y="2334199"/>
            <a:ext cx="3207895" cy="1924245"/>
          </a:xfrm>
          <a:prstGeom prst="rect">
            <a:avLst/>
          </a:prstGeom>
          <a:noFill/>
        </p:spPr>
        <p:txBody>
          <a:bodyPr wrap="square">
            <a:spAutoFit/>
          </a:bodyPr>
          <a:lstStyle/>
          <a:p>
            <a:pPr>
              <a:lnSpc>
                <a:spcPct val="200000"/>
              </a:lnSpc>
            </a:pPr>
            <a:r>
              <a:rPr lang="en-GB" sz="3200" dirty="0">
                <a:ea typeface="Calibri"/>
                <a:cs typeface="Calibri"/>
              </a:rPr>
              <a:t>Full explanation</a:t>
            </a:r>
          </a:p>
          <a:p>
            <a:pPr>
              <a:lnSpc>
                <a:spcPct val="200000"/>
              </a:lnSpc>
            </a:pPr>
            <a:r>
              <a:rPr lang="en-GB" sz="3200" dirty="0">
                <a:ea typeface="Calibri"/>
                <a:cs typeface="Calibri"/>
              </a:rPr>
              <a:t>Key elements</a:t>
            </a:r>
          </a:p>
        </p:txBody>
      </p:sp>
      <p:cxnSp>
        <p:nvCxnSpPr>
          <p:cNvPr id="5" name="Connector de fletxa recta 4">
            <a:extLst>
              <a:ext uri="{FF2B5EF4-FFF2-40B4-BE49-F238E27FC236}">
                <a16:creationId xmlns:a16="http://schemas.microsoft.com/office/drawing/2014/main" id="{C57838AE-D117-4CA5-8FAF-99B81C9D954B}"/>
              </a:ext>
            </a:extLst>
          </p:cNvPr>
          <p:cNvCxnSpPr>
            <a:cxnSpLocks/>
          </p:cNvCxnSpPr>
          <p:nvPr/>
        </p:nvCxnSpPr>
        <p:spPr>
          <a:xfrm>
            <a:off x="4931764" y="2638269"/>
            <a:ext cx="3057993" cy="3597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de fletxa recta 7">
            <a:extLst>
              <a:ext uri="{FF2B5EF4-FFF2-40B4-BE49-F238E27FC236}">
                <a16:creationId xmlns:a16="http://schemas.microsoft.com/office/drawing/2014/main" id="{BAD33687-A39B-44DB-9740-41977333200E}"/>
              </a:ext>
            </a:extLst>
          </p:cNvPr>
          <p:cNvCxnSpPr>
            <a:cxnSpLocks/>
          </p:cNvCxnSpPr>
          <p:nvPr/>
        </p:nvCxnSpPr>
        <p:spPr>
          <a:xfrm>
            <a:off x="5084164" y="3680086"/>
            <a:ext cx="2905593" cy="179882"/>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de fletxa recta 9">
            <a:extLst>
              <a:ext uri="{FF2B5EF4-FFF2-40B4-BE49-F238E27FC236}">
                <a16:creationId xmlns:a16="http://schemas.microsoft.com/office/drawing/2014/main" id="{5D6DAF9F-7AEA-49BF-A9F1-78896AEA64FB}"/>
              </a:ext>
            </a:extLst>
          </p:cNvPr>
          <p:cNvCxnSpPr>
            <a:cxnSpLocks/>
          </p:cNvCxnSpPr>
          <p:nvPr/>
        </p:nvCxnSpPr>
        <p:spPr>
          <a:xfrm flipV="1">
            <a:off x="6536960" y="3987384"/>
            <a:ext cx="1452797" cy="57513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de fletxa recta 13">
            <a:extLst>
              <a:ext uri="{FF2B5EF4-FFF2-40B4-BE49-F238E27FC236}">
                <a16:creationId xmlns:a16="http://schemas.microsoft.com/office/drawing/2014/main" id="{0DF17BA4-93E6-43C4-A52D-5EFC32FAD37A}"/>
              </a:ext>
            </a:extLst>
          </p:cNvPr>
          <p:cNvCxnSpPr>
            <a:cxnSpLocks/>
          </p:cNvCxnSpPr>
          <p:nvPr/>
        </p:nvCxnSpPr>
        <p:spPr>
          <a:xfrm flipV="1">
            <a:off x="5084163" y="3123958"/>
            <a:ext cx="2688237" cy="466187"/>
          </a:xfrm>
          <a:prstGeom prst="straightConnector1">
            <a:avLst/>
          </a:prstGeom>
          <a:ln w="5715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QuadreDeText 17">
            <a:extLst>
              <a:ext uri="{FF2B5EF4-FFF2-40B4-BE49-F238E27FC236}">
                <a16:creationId xmlns:a16="http://schemas.microsoft.com/office/drawing/2014/main" id="{A1CA76B4-F1E3-4FAA-A569-6C7402F3A51C}"/>
              </a:ext>
            </a:extLst>
          </p:cNvPr>
          <p:cNvSpPr txBox="1"/>
          <p:nvPr/>
        </p:nvSpPr>
        <p:spPr>
          <a:xfrm>
            <a:off x="618010" y="5600561"/>
            <a:ext cx="10381934" cy="727571"/>
          </a:xfrm>
          <a:prstGeom prst="rect">
            <a:avLst/>
          </a:prstGeom>
          <a:noFill/>
        </p:spPr>
        <p:txBody>
          <a:bodyPr wrap="square">
            <a:spAutoFit/>
          </a:bodyPr>
          <a:lstStyle/>
          <a:p>
            <a:pPr>
              <a:lnSpc>
                <a:spcPct val="200000"/>
              </a:lnSpc>
            </a:pPr>
            <a:r>
              <a:rPr lang="en-GB" sz="2400" dirty="0">
                <a:ea typeface="Calibri"/>
                <a:cs typeface="Calibri"/>
              </a:rPr>
              <a:t>Also in policy repositories (Open Policy Finder) and other directories (DOAJ) </a:t>
            </a:r>
          </a:p>
        </p:txBody>
      </p:sp>
      <p:sp>
        <p:nvSpPr>
          <p:cNvPr id="11" name="QuadreDeText 10">
            <a:extLst>
              <a:ext uri="{FF2B5EF4-FFF2-40B4-BE49-F238E27FC236}">
                <a16:creationId xmlns:a16="http://schemas.microsoft.com/office/drawing/2014/main" id="{930305BC-E0F9-42C1-A8CC-10941F3B699B}"/>
              </a:ext>
            </a:extLst>
          </p:cNvPr>
          <p:cNvSpPr txBox="1"/>
          <p:nvPr/>
        </p:nvSpPr>
        <p:spPr>
          <a:xfrm>
            <a:off x="9131589" y="4100850"/>
            <a:ext cx="1868355" cy="923330"/>
          </a:xfrm>
          <a:prstGeom prst="rect">
            <a:avLst/>
          </a:prstGeom>
          <a:noFill/>
        </p:spPr>
        <p:txBody>
          <a:bodyPr wrap="square">
            <a:spAutoFit/>
          </a:bodyPr>
          <a:lstStyle/>
          <a:p>
            <a:r>
              <a:rPr lang="en-GB" sz="1800" dirty="0">
                <a:ea typeface="Calibri"/>
                <a:cs typeface="Calibri"/>
              </a:rPr>
              <a:t>Copyright holder</a:t>
            </a:r>
          </a:p>
          <a:p>
            <a:r>
              <a:rPr lang="en-GB" dirty="0">
                <a:ea typeface="Calibri"/>
                <a:cs typeface="Calibri"/>
              </a:rPr>
              <a:t>License</a:t>
            </a:r>
          </a:p>
          <a:p>
            <a:r>
              <a:rPr lang="en-GB" sz="1800" dirty="0">
                <a:ea typeface="Calibri"/>
                <a:cs typeface="Calibri"/>
              </a:rPr>
              <a:t>Publication year</a:t>
            </a:r>
          </a:p>
        </p:txBody>
      </p:sp>
    </p:spTree>
    <p:extLst>
      <p:ext uri="{BB962C8B-B14F-4D97-AF65-F5344CB8AC3E}">
        <p14:creationId xmlns:p14="http://schemas.microsoft.com/office/powerpoint/2010/main" val="797383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638063" y="1154272"/>
            <a:ext cx="970909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ea typeface="Calibri"/>
                <a:cs typeface="Calibri"/>
              </a:rPr>
              <a:t>Where should the copyright policy be?</a:t>
            </a:r>
            <a:r>
              <a:rPr lang="en-GB" b="1" dirty="0"/>
              <a:t> </a:t>
            </a:r>
            <a:r>
              <a:rPr lang="en-GB" sz="2400" b="1" dirty="0">
                <a:ea typeface="Calibri"/>
                <a:cs typeface="Calibri"/>
              </a:rPr>
              <a:t>– Journal OJS website</a:t>
            </a:r>
            <a:endParaRPr lang="en-GB" b="1" noProof="0" dirty="0"/>
          </a:p>
        </p:txBody>
      </p:sp>
      <p:sp>
        <p:nvSpPr>
          <p:cNvPr id="12" name="QuadreDeText 11">
            <a:extLst>
              <a:ext uri="{FF2B5EF4-FFF2-40B4-BE49-F238E27FC236}">
                <a16:creationId xmlns:a16="http://schemas.microsoft.com/office/drawing/2014/main" id="{4A210F00-03D3-4471-8710-4AB89432A110}"/>
              </a:ext>
            </a:extLst>
          </p:cNvPr>
          <p:cNvSpPr txBox="1"/>
          <p:nvPr/>
        </p:nvSpPr>
        <p:spPr>
          <a:xfrm>
            <a:off x="8652539" y="1595579"/>
            <a:ext cx="3389238" cy="461665"/>
          </a:xfrm>
          <a:prstGeom prst="rect">
            <a:avLst/>
          </a:prstGeom>
          <a:noFill/>
        </p:spPr>
        <p:txBody>
          <a:bodyPr wrap="square">
            <a:spAutoFit/>
          </a:bodyPr>
          <a:lstStyle/>
          <a:p>
            <a:r>
              <a:rPr lang="ca-ES" sz="2400" dirty="0">
                <a:cs typeface="Arial"/>
              </a:rPr>
              <a:t>(OJS </a:t>
            </a:r>
            <a:r>
              <a:rPr lang="ca-ES" sz="2400" dirty="0" err="1">
                <a:cs typeface="Arial"/>
              </a:rPr>
              <a:t>version</a:t>
            </a:r>
            <a:r>
              <a:rPr lang="ca-ES" sz="2400" dirty="0">
                <a:cs typeface="Arial"/>
              </a:rPr>
              <a:t> 3.3.0.21)</a:t>
            </a:r>
          </a:p>
        </p:txBody>
      </p:sp>
      <p:pic>
        <p:nvPicPr>
          <p:cNvPr id="9" name="Imatge 8">
            <a:extLst>
              <a:ext uri="{FF2B5EF4-FFF2-40B4-BE49-F238E27FC236}">
                <a16:creationId xmlns:a16="http://schemas.microsoft.com/office/drawing/2014/main" id="{4F841EDA-4018-44F0-A3F2-CA8FB4F5570C}"/>
              </a:ext>
            </a:extLst>
          </p:cNvPr>
          <p:cNvPicPr>
            <a:picLocks noChangeAspect="1"/>
          </p:cNvPicPr>
          <p:nvPr/>
        </p:nvPicPr>
        <p:blipFill>
          <a:blip r:embed="rId2"/>
          <a:stretch>
            <a:fillRect/>
          </a:stretch>
        </p:blipFill>
        <p:spPr>
          <a:xfrm>
            <a:off x="638063" y="2219476"/>
            <a:ext cx="1495238" cy="2419048"/>
          </a:xfrm>
          <a:prstGeom prst="rect">
            <a:avLst/>
          </a:prstGeom>
        </p:spPr>
      </p:pic>
      <p:pic>
        <p:nvPicPr>
          <p:cNvPr id="17" name="Imatge 16">
            <a:extLst>
              <a:ext uri="{FF2B5EF4-FFF2-40B4-BE49-F238E27FC236}">
                <a16:creationId xmlns:a16="http://schemas.microsoft.com/office/drawing/2014/main" id="{A8FE8B4E-F98B-4D9F-9EDA-8A2CF659B60B}"/>
              </a:ext>
            </a:extLst>
          </p:cNvPr>
          <p:cNvPicPr>
            <a:picLocks noChangeAspect="1"/>
          </p:cNvPicPr>
          <p:nvPr/>
        </p:nvPicPr>
        <p:blipFill>
          <a:blip r:embed="rId3"/>
          <a:stretch>
            <a:fillRect/>
          </a:stretch>
        </p:blipFill>
        <p:spPr>
          <a:xfrm>
            <a:off x="2943815" y="1867095"/>
            <a:ext cx="5438095" cy="1561905"/>
          </a:xfrm>
          <a:prstGeom prst="rect">
            <a:avLst/>
          </a:prstGeom>
        </p:spPr>
      </p:pic>
      <p:pic>
        <p:nvPicPr>
          <p:cNvPr id="20" name="Imatge 19">
            <a:extLst>
              <a:ext uri="{FF2B5EF4-FFF2-40B4-BE49-F238E27FC236}">
                <a16:creationId xmlns:a16="http://schemas.microsoft.com/office/drawing/2014/main" id="{8983D32B-7448-4151-ACE3-3A349394538B}"/>
              </a:ext>
            </a:extLst>
          </p:cNvPr>
          <p:cNvPicPr>
            <a:picLocks noChangeAspect="1"/>
          </p:cNvPicPr>
          <p:nvPr/>
        </p:nvPicPr>
        <p:blipFill>
          <a:blip r:embed="rId4"/>
          <a:stretch>
            <a:fillRect/>
          </a:stretch>
        </p:blipFill>
        <p:spPr>
          <a:xfrm>
            <a:off x="3117641" y="3416968"/>
            <a:ext cx="2467560" cy="3166260"/>
          </a:xfrm>
          <a:prstGeom prst="rect">
            <a:avLst/>
          </a:prstGeom>
        </p:spPr>
      </p:pic>
      <p:pic>
        <p:nvPicPr>
          <p:cNvPr id="22" name="Imatge 21">
            <a:extLst>
              <a:ext uri="{FF2B5EF4-FFF2-40B4-BE49-F238E27FC236}">
                <a16:creationId xmlns:a16="http://schemas.microsoft.com/office/drawing/2014/main" id="{FA2982C6-9AE1-4646-9AD1-58DCD2B7F7E0}"/>
              </a:ext>
            </a:extLst>
          </p:cNvPr>
          <p:cNvPicPr>
            <a:picLocks noChangeAspect="1"/>
          </p:cNvPicPr>
          <p:nvPr/>
        </p:nvPicPr>
        <p:blipFill>
          <a:blip r:embed="rId5"/>
          <a:stretch>
            <a:fillRect/>
          </a:stretch>
        </p:blipFill>
        <p:spPr>
          <a:xfrm>
            <a:off x="6569540" y="3559517"/>
            <a:ext cx="5492289" cy="3023711"/>
          </a:xfrm>
          <a:prstGeom prst="rect">
            <a:avLst/>
          </a:prstGeom>
        </p:spPr>
      </p:pic>
      <p:sp>
        <p:nvSpPr>
          <p:cNvPr id="23" name="Rectangle: cantonades arrodonides 22">
            <a:extLst>
              <a:ext uri="{FF2B5EF4-FFF2-40B4-BE49-F238E27FC236}">
                <a16:creationId xmlns:a16="http://schemas.microsoft.com/office/drawing/2014/main" id="{0A53AE88-9D14-48EC-A516-3FAB82945765}"/>
              </a:ext>
            </a:extLst>
          </p:cNvPr>
          <p:cNvSpPr/>
          <p:nvPr/>
        </p:nvSpPr>
        <p:spPr>
          <a:xfrm>
            <a:off x="638063" y="3416968"/>
            <a:ext cx="1118548" cy="4400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4" name="Rectangle: cantonades arrodonides 23">
            <a:extLst>
              <a:ext uri="{FF2B5EF4-FFF2-40B4-BE49-F238E27FC236}">
                <a16:creationId xmlns:a16="http://schemas.microsoft.com/office/drawing/2014/main" id="{46176579-408A-4682-84A5-76977B220961}"/>
              </a:ext>
            </a:extLst>
          </p:cNvPr>
          <p:cNvSpPr/>
          <p:nvPr/>
        </p:nvSpPr>
        <p:spPr>
          <a:xfrm>
            <a:off x="3413347" y="2704599"/>
            <a:ext cx="1118548" cy="4400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Rectangle: cantonades arrodonides 24">
            <a:extLst>
              <a:ext uri="{FF2B5EF4-FFF2-40B4-BE49-F238E27FC236}">
                <a16:creationId xmlns:a16="http://schemas.microsoft.com/office/drawing/2014/main" id="{213E1B94-E005-4F41-94CB-72811BC73481}"/>
              </a:ext>
            </a:extLst>
          </p:cNvPr>
          <p:cNvSpPr/>
          <p:nvPr/>
        </p:nvSpPr>
        <p:spPr>
          <a:xfrm>
            <a:off x="3569758" y="5915526"/>
            <a:ext cx="1700074" cy="4400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6" name="Rectangle: cantonades arrodonides 25">
            <a:extLst>
              <a:ext uri="{FF2B5EF4-FFF2-40B4-BE49-F238E27FC236}">
                <a16:creationId xmlns:a16="http://schemas.microsoft.com/office/drawing/2014/main" id="{B974CAA5-71F7-4472-A6D5-7A12C7564346}"/>
              </a:ext>
            </a:extLst>
          </p:cNvPr>
          <p:cNvSpPr/>
          <p:nvPr/>
        </p:nvSpPr>
        <p:spPr>
          <a:xfrm>
            <a:off x="6734063" y="3559516"/>
            <a:ext cx="990211" cy="2975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7" name="QuadreDeText 26">
            <a:extLst>
              <a:ext uri="{FF2B5EF4-FFF2-40B4-BE49-F238E27FC236}">
                <a16:creationId xmlns:a16="http://schemas.microsoft.com/office/drawing/2014/main" id="{C28B635E-1897-4E89-947A-3C0ABFAB5064}"/>
              </a:ext>
            </a:extLst>
          </p:cNvPr>
          <p:cNvSpPr txBox="1"/>
          <p:nvPr/>
        </p:nvSpPr>
        <p:spPr>
          <a:xfrm>
            <a:off x="285331" y="3395384"/>
            <a:ext cx="531639" cy="461665"/>
          </a:xfrm>
          <a:prstGeom prst="rect">
            <a:avLst/>
          </a:prstGeom>
          <a:noFill/>
        </p:spPr>
        <p:txBody>
          <a:bodyPr wrap="square">
            <a:spAutoFit/>
          </a:bodyPr>
          <a:lstStyle/>
          <a:p>
            <a:r>
              <a:rPr lang="ca-ES" sz="2400" b="1" dirty="0">
                <a:solidFill>
                  <a:srgbClr val="FF0000"/>
                </a:solidFill>
                <a:cs typeface="Arial"/>
              </a:rPr>
              <a:t>1</a:t>
            </a:r>
          </a:p>
        </p:txBody>
      </p:sp>
      <p:sp>
        <p:nvSpPr>
          <p:cNvPr id="29" name="QuadreDeText 28">
            <a:extLst>
              <a:ext uri="{FF2B5EF4-FFF2-40B4-BE49-F238E27FC236}">
                <a16:creationId xmlns:a16="http://schemas.microsoft.com/office/drawing/2014/main" id="{1C81FA60-8385-47C0-950D-4D2F4E2AC1B5}"/>
              </a:ext>
            </a:extLst>
          </p:cNvPr>
          <p:cNvSpPr txBox="1"/>
          <p:nvPr/>
        </p:nvSpPr>
        <p:spPr>
          <a:xfrm>
            <a:off x="3071911" y="2704599"/>
            <a:ext cx="531639" cy="461665"/>
          </a:xfrm>
          <a:prstGeom prst="rect">
            <a:avLst/>
          </a:prstGeom>
          <a:noFill/>
        </p:spPr>
        <p:txBody>
          <a:bodyPr wrap="square">
            <a:spAutoFit/>
          </a:bodyPr>
          <a:lstStyle/>
          <a:p>
            <a:r>
              <a:rPr lang="ca-ES" sz="2400" b="1" dirty="0">
                <a:solidFill>
                  <a:srgbClr val="FF0000"/>
                </a:solidFill>
                <a:cs typeface="Arial"/>
              </a:rPr>
              <a:t>2</a:t>
            </a:r>
          </a:p>
        </p:txBody>
      </p:sp>
      <p:sp>
        <p:nvSpPr>
          <p:cNvPr id="30" name="QuadreDeText 29">
            <a:extLst>
              <a:ext uri="{FF2B5EF4-FFF2-40B4-BE49-F238E27FC236}">
                <a16:creationId xmlns:a16="http://schemas.microsoft.com/office/drawing/2014/main" id="{D464D83E-77BA-4342-BF06-FB81142EE11F}"/>
              </a:ext>
            </a:extLst>
          </p:cNvPr>
          <p:cNvSpPr txBox="1"/>
          <p:nvPr/>
        </p:nvSpPr>
        <p:spPr>
          <a:xfrm>
            <a:off x="3238451" y="5915526"/>
            <a:ext cx="331307" cy="461665"/>
          </a:xfrm>
          <a:prstGeom prst="rect">
            <a:avLst/>
          </a:prstGeom>
          <a:noFill/>
        </p:spPr>
        <p:txBody>
          <a:bodyPr wrap="square">
            <a:spAutoFit/>
          </a:bodyPr>
          <a:lstStyle/>
          <a:p>
            <a:r>
              <a:rPr lang="ca-ES" sz="2400" b="1" dirty="0">
                <a:solidFill>
                  <a:srgbClr val="FF0000"/>
                </a:solidFill>
                <a:cs typeface="Arial"/>
              </a:rPr>
              <a:t>3</a:t>
            </a:r>
          </a:p>
        </p:txBody>
      </p:sp>
      <p:sp>
        <p:nvSpPr>
          <p:cNvPr id="31" name="QuadreDeText 30">
            <a:extLst>
              <a:ext uri="{FF2B5EF4-FFF2-40B4-BE49-F238E27FC236}">
                <a16:creationId xmlns:a16="http://schemas.microsoft.com/office/drawing/2014/main" id="{38D25DEC-EF9C-46B3-977C-2FE9A9DEA69E}"/>
              </a:ext>
            </a:extLst>
          </p:cNvPr>
          <p:cNvSpPr txBox="1"/>
          <p:nvPr/>
        </p:nvSpPr>
        <p:spPr>
          <a:xfrm>
            <a:off x="6340981" y="3477449"/>
            <a:ext cx="531639" cy="461665"/>
          </a:xfrm>
          <a:prstGeom prst="rect">
            <a:avLst/>
          </a:prstGeom>
          <a:noFill/>
        </p:spPr>
        <p:txBody>
          <a:bodyPr wrap="square">
            <a:spAutoFit/>
          </a:bodyPr>
          <a:lstStyle/>
          <a:p>
            <a:r>
              <a:rPr lang="ca-ES" sz="2400" b="1" dirty="0">
                <a:solidFill>
                  <a:srgbClr val="FF0000"/>
                </a:solidFill>
                <a:cs typeface="Arial"/>
              </a:rPr>
              <a:t>4</a:t>
            </a:r>
          </a:p>
        </p:txBody>
      </p:sp>
      <p:cxnSp>
        <p:nvCxnSpPr>
          <p:cNvPr id="32" name="Connector de fletxa recta 31">
            <a:extLst>
              <a:ext uri="{FF2B5EF4-FFF2-40B4-BE49-F238E27FC236}">
                <a16:creationId xmlns:a16="http://schemas.microsoft.com/office/drawing/2014/main" id="{C6A38E97-D950-42EE-B889-3F0EF8D1797D}"/>
              </a:ext>
            </a:extLst>
          </p:cNvPr>
          <p:cNvCxnSpPr>
            <a:cxnSpLocks/>
            <a:stCxn id="23" idx="3"/>
          </p:cNvCxnSpPr>
          <p:nvPr/>
        </p:nvCxnSpPr>
        <p:spPr>
          <a:xfrm flipV="1">
            <a:off x="1756611" y="3144681"/>
            <a:ext cx="1315300" cy="4923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de fletxa recta 34">
            <a:extLst>
              <a:ext uri="{FF2B5EF4-FFF2-40B4-BE49-F238E27FC236}">
                <a16:creationId xmlns:a16="http://schemas.microsoft.com/office/drawing/2014/main" id="{5732FB75-D779-46C6-AEAE-4AA73FB5D4FC}"/>
              </a:ext>
            </a:extLst>
          </p:cNvPr>
          <p:cNvCxnSpPr>
            <a:cxnSpLocks/>
          </p:cNvCxnSpPr>
          <p:nvPr/>
        </p:nvCxnSpPr>
        <p:spPr>
          <a:xfrm flipV="1">
            <a:off x="5269832" y="3939114"/>
            <a:ext cx="1071149" cy="21488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60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638063" y="1154272"/>
            <a:ext cx="970909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ea typeface="Calibri"/>
                <a:cs typeface="Calibri"/>
              </a:rPr>
              <a:t>Where should the copyright policy be? – Journal OJS website</a:t>
            </a:r>
            <a:endParaRPr lang="en-GB" b="1" noProof="0" dirty="0"/>
          </a:p>
        </p:txBody>
      </p:sp>
      <p:pic>
        <p:nvPicPr>
          <p:cNvPr id="22" name="Imatge 21">
            <a:extLst>
              <a:ext uri="{FF2B5EF4-FFF2-40B4-BE49-F238E27FC236}">
                <a16:creationId xmlns:a16="http://schemas.microsoft.com/office/drawing/2014/main" id="{FA2982C6-9AE1-4646-9AD1-58DCD2B7F7E0}"/>
              </a:ext>
            </a:extLst>
          </p:cNvPr>
          <p:cNvPicPr>
            <a:picLocks noChangeAspect="1"/>
          </p:cNvPicPr>
          <p:nvPr/>
        </p:nvPicPr>
        <p:blipFill rotWithShape="1">
          <a:blip r:embed="rId2"/>
          <a:srcRect t="458" r="49621"/>
          <a:stretch/>
        </p:blipFill>
        <p:spPr>
          <a:xfrm>
            <a:off x="116743" y="2112383"/>
            <a:ext cx="2766965" cy="3009849"/>
          </a:xfrm>
          <a:prstGeom prst="rect">
            <a:avLst/>
          </a:prstGeom>
        </p:spPr>
      </p:pic>
      <p:pic>
        <p:nvPicPr>
          <p:cNvPr id="4" name="Imatge 3">
            <a:extLst>
              <a:ext uri="{FF2B5EF4-FFF2-40B4-BE49-F238E27FC236}">
                <a16:creationId xmlns:a16="http://schemas.microsoft.com/office/drawing/2014/main" id="{B738EE2B-2A0C-41E4-9F7E-91A8B3EB1A21}"/>
              </a:ext>
            </a:extLst>
          </p:cNvPr>
          <p:cNvPicPr>
            <a:picLocks noChangeAspect="1"/>
          </p:cNvPicPr>
          <p:nvPr/>
        </p:nvPicPr>
        <p:blipFill>
          <a:blip r:embed="rId3"/>
          <a:stretch>
            <a:fillRect/>
          </a:stretch>
        </p:blipFill>
        <p:spPr>
          <a:xfrm>
            <a:off x="4053355" y="2850412"/>
            <a:ext cx="7470493" cy="1654490"/>
          </a:xfrm>
          <a:prstGeom prst="rect">
            <a:avLst/>
          </a:prstGeom>
        </p:spPr>
      </p:pic>
      <p:sp>
        <p:nvSpPr>
          <p:cNvPr id="21" name="QuadreDeText 20">
            <a:extLst>
              <a:ext uri="{FF2B5EF4-FFF2-40B4-BE49-F238E27FC236}">
                <a16:creationId xmlns:a16="http://schemas.microsoft.com/office/drawing/2014/main" id="{C226D959-F920-43C1-AD36-A0E182F24C83}"/>
              </a:ext>
            </a:extLst>
          </p:cNvPr>
          <p:cNvSpPr txBox="1"/>
          <p:nvPr/>
        </p:nvSpPr>
        <p:spPr>
          <a:xfrm>
            <a:off x="3289156" y="1696884"/>
            <a:ext cx="4326833" cy="830997"/>
          </a:xfrm>
          <a:prstGeom prst="rect">
            <a:avLst/>
          </a:prstGeom>
          <a:noFill/>
        </p:spPr>
        <p:txBody>
          <a:bodyPr wrap="square">
            <a:spAutoFit/>
          </a:bodyPr>
          <a:lstStyle/>
          <a:p>
            <a:r>
              <a:rPr lang="en-GB" sz="2400" b="1" dirty="0">
                <a:cs typeface="Arial"/>
              </a:rPr>
              <a:t>Public website information, in “Submissions” menu</a:t>
            </a:r>
          </a:p>
        </p:txBody>
      </p:sp>
      <p:sp>
        <p:nvSpPr>
          <p:cNvPr id="28" name="QuadreDeText 27">
            <a:extLst>
              <a:ext uri="{FF2B5EF4-FFF2-40B4-BE49-F238E27FC236}">
                <a16:creationId xmlns:a16="http://schemas.microsoft.com/office/drawing/2014/main" id="{8F49FAA1-D8EB-49D2-BBDA-6F5BD2939784}"/>
              </a:ext>
            </a:extLst>
          </p:cNvPr>
          <p:cNvSpPr txBox="1"/>
          <p:nvPr/>
        </p:nvSpPr>
        <p:spPr>
          <a:xfrm>
            <a:off x="3519569" y="4935454"/>
            <a:ext cx="7790116" cy="830997"/>
          </a:xfrm>
          <a:prstGeom prst="rect">
            <a:avLst/>
          </a:prstGeom>
          <a:noFill/>
        </p:spPr>
        <p:txBody>
          <a:bodyPr wrap="square">
            <a:spAutoFit/>
          </a:bodyPr>
          <a:lstStyle/>
          <a:p>
            <a:r>
              <a:rPr lang="en-GB" sz="2400" dirty="0">
                <a:solidFill>
                  <a:schemeClr val="bg1">
                    <a:lumMod val="50000"/>
                  </a:schemeClr>
                </a:solidFill>
                <a:cs typeface="Arial"/>
              </a:rPr>
              <a:t>Copyright information that authors must read and accept before sending a submission</a:t>
            </a:r>
          </a:p>
        </p:txBody>
      </p:sp>
      <p:cxnSp>
        <p:nvCxnSpPr>
          <p:cNvPr id="33" name="Connector de fletxa recta 32">
            <a:extLst>
              <a:ext uri="{FF2B5EF4-FFF2-40B4-BE49-F238E27FC236}">
                <a16:creationId xmlns:a16="http://schemas.microsoft.com/office/drawing/2014/main" id="{D066975A-8395-470B-9647-0E4203C31579}"/>
              </a:ext>
            </a:extLst>
          </p:cNvPr>
          <p:cNvCxnSpPr>
            <a:cxnSpLocks/>
            <a:stCxn id="22" idx="3"/>
            <a:endCxn id="21" idx="1"/>
          </p:cNvCxnSpPr>
          <p:nvPr/>
        </p:nvCxnSpPr>
        <p:spPr>
          <a:xfrm flipV="1">
            <a:off x="2883708" y="2112383"/>
            <a:ext cx="405448" cy="15049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de fletxa recta 33">
            <a:extLst>
              <a:ext uri="{FF2B5EF4-FFF2-40B4-BE49-F238E27FC236}">
                <a16:creationId xmlns:a16="http://schemas.microsoft.com/office/drawing/2014/main" id="{11283168-F5A8-48D5-BFA5-64575F13F5E5}"/>
              </a:ext>
            </a:extLst>
          </p:cNvPr>
          <p:cNvCxnSpPr>
            <a:cxnSpLocks/>
            <a:stCxn id="22" idx="3"/>
            <a:endCxn id="28" idx="1"/>
          </p:cNvCxnSpPr>
          <p:nvPr/>
        </p:nvCxnSpPr>
        <p:spPr>
          <a:xfrm>
            <a:off x="2883708" y="3617308"/>
            <a:ext cx="635861" cy="1733645"/>
          </a:xfrm>
          <a:prstGeom prst="straightConnector1">
            <a:avLst/>
          </a:prstGeom>
          <a:ln w="57150">
            <a:solidFill>
              <a:srgbClr val="FF9999"/>
            </a:solidFill>
            <a:tailEnd type="triangle"/>
          </a:ln>
        </p:spPr>
        <p:style>
          <a:lnRef idx="1">
            <a:schemeClr val="accent1"/>
          </a:lnRef>
          <a:fillRef idx="0">
            <a:schemeClr val="accent1"/>
          </a:fillRef>
          <a:effectRef idx="0">
            <a:schemeClr val="accent1"/>
          </a:effectRef>
          <a:fontRef idx="minor">
            <a:schemeClr val="tx1"/>
          </a:fontRef>
        </p:style>
      </p:cxnSp>
      <p:sp>
        <p:nvSpPr>
          <p:cNvPr id="46" name="QuadreDeText 45">
            <a:extLst>
              <a:ext uri="{FF2B5EF4-FFF2-40B4-BE49-F238E27FC236}">
                <a16:creationId xmlns:a16="http://schemas.microsoft.com/office/drawing/2014/main" id="{A11B80B7-ECC4-4031-B926-7AF223A24FDE}"/>
              </a:ext>
            </a:extLst>
          </p:cNvPr>
          <p:cNvSpPr txBox="1"/>
          <p:nvPr/>
        </p:nvSpPr>
        <p:spPr>
          <a:xfrm>
            <a:off x="3429526" y="6012257"/>
            <a:ext cx="7483116" cy="461665"/>
          </a:xfrm>
          <a:prstGeom prst="rect">
            <a:avLst/>
          </a:prstGeom>
          <a:noFill/>
        </p:spPr>
        <p:txBody>
          <a:bodyPr wrap="square">
            <a:spAutoFit/>
          </a:bodyPr>
          <a:lstStyle/>
          <a:p>
            <a:r>
              <a:rPr lang="en-GB" sz="2400" dirty="0">
                <a:solidFill>
                  <a:schemeClr val="bg1">
                    <a:lumMod val="50000"/>
                  </a:schemeClr>
                </a:solidFill>
                <a:cs typeface="Arial"/>
              </a:rPr>
              <a:t>Copyright information displayed in the article website</a:t>
            </a:r>
          </a:p>
        </p:txBody>
      </p:sp>
      <p:pic>
        <p:nvPicPr>
          <p:cNvPr id="50" name="Imatge 49">
            <a:extLst>
              <a:ext uri="{FF2B5EF4-FFF2-40B4-BE49-F238E27FC236}">
                <a16:creationId xmlns:a16="http://schemas.microsoft.com/office/drawing/2014/main" id="{58446B4F-89EF-4110-87BA-68EC6955B3AA}"/>
              </a:ext>
            </a:extLst>
          </p:cNvPr>
          <p:cNvPicPr>
            <a:picLocks noChangeAspect="1"/>
          </p:cNvPicPr>
          <p:nvPr/>
        </p:nvPicPr>
        <p:blipFill>
          <a:blip r:embed="rId4"/>
          <a:stretch>
            <a:fillRect/>
          </a:stretch>
        </p:blipFill>
        <p:spPr>
          <a:xfrm>
            <a:off x="7541376" y="1712148"/>
            <a:ext cx="3768309" cy="1042053"/>
          </a:xfrm>
          <a:prstGeom prst="rect">
            <a:avLst/>
          </a:prstGeom>
        </p:spPr>
      </p:pic>
      <p:cxnSp>
        <p:nvCxnSpPr>
          <p:cNvPr id="56" name="Connector recte 55">
            <a:extLst>
              <a:ext uri="{FF2B5EF4-FFF2-40B4-BE49-F238E27FC236}">
                <a16:creationId xmlns:a16="http://schemas.microsoft.com/office/drawing/2014/main" id="{38AA7929-A530-433F-B47A-37A149406742}"/>
              </a:ext>
            </a:extLst>
          </p:cNvPr>
          <p:cNvCxnSpPr>
            <a:cxnSpLocks/>
          </p:cNvCxnSpPr>
          <p:nvPr/>
        </p:nvCxnSpPr>
        <p:spPr>
          <a:xfrm>
            <a:off x="3519569" y="6100011"/>
            <a:ext cx="6743368" cy="373911"/>
          </a:xfrm>
          <a:prstGeom prst="line">
            <a:avLst/>
          </a:prstGeom>
          <a:ln w="76200">
            <a:solidFill>
              <a:srgbClr val="FF0000">
                <a:alpha val="43137"/>
              </a:srgbClr>
            </a:solidFill>
          </a:ln>
        </p:spPr>
        <p:style>
          <a:lnRef idx="1">
            <a:schemeClr val="accent1"/>
          </a:lnRef>
          <a:fillRef idx="0">
            <a:schemeClr val="accent1"/>
          </a:fillRef>
          <a:effectRef idx="0">
            <a:schemeClr val="accent1"/>
          </a:effectRef>
          <a:fontRef idx="minor">
            <a:schemeClr val="tx1"/>
          </a:fontRef>
        </p:style>
      </p:cxnSp>
      <p:cxnSp>
        <p:nvCxnSpPr>
          <p:cNvPr id="57" name="Connector recte 56">
            <a:extLst>
              <a:ext uri="{FF2B5EF4-FFF2-40B4-BE49-F238E27FC236}">
                <a16:creationId xmlns:a16="http://schemas.microsoft.com/office/drawing/2014/main" id="{828EF8B7-44A6-4C18-8E93-CAA137F79762}"/>
              </a:ext>
            </a:extLst>
          </p:cNvPr>
          <p:cNvCxnSpPr>
            <a:cxnSpLocks/>
          </p:cNvCxnSpPr>
          <p:nvPr/>
        </p:nvCxnSpPr>
        <p:spPr>
          <a:xfrm flipV="1">
            <a:off x="3429526" y="6100011"/>
            <a:ext cx="6917632" cy="373911"/>
          </a:xfrm>
          <a:prstGeom prst="line">
            <a:avLst/>
          </a:prstGeom>
          <a:ln w="76200">
            <a:solidFill>
              <a:srgbClr val="FF0000">
                <a:alpha val="43137"/>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71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9">
            <a:extLst>
              <a:ext uri="{FF2B5EF4-FFF2-40B4-BE49-F238E27FC236}">
                <a16:creationId xmlns:a16="http://schemas.microsoft.com/office/drawing/2014/main" id="{E2FE181D-8DD4-4994-AE2C-A60F454C3960}"/>
              </a:ext>
            </a:extLst>
          </p:cNvPr>
          <p:cNvSpPr txBox="1"/>
          <p:nvPr/>
        </p:nvSpPr>
        <p:spPr>
          <a:xfrm>
            <a:off x="638063" y="1154272"/>
            <a:ext cx="970909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ea typeface="Calibri"/>
                <a:cs typeface="Calibri"/>
              </a:rPr>
              <a:t>Where should the copyright policy be? – Journal OJS website</a:t>
            </a:r>
            <a:endParaRPr lang="en-GB" b="1" noProof="0" dirty="0"/>
          </a:p>
        </p:txBody>
      </p:sp>
      <p:pic>
        <p:nvPicPr>
          <p:cNvPr id="22" name="Imatge 21">
            <a:extLst>
              <a:ext uri="{FF2B5EF4-FFF2-40B4-BE49-F238E27FC236}">
                <a16:creationId xmlns:a16="http://schemas.microsoft.com/office/drawing/2014/main" id="{FA2982C6-9AE1-4646-9AD1-58DCD2B7F7E0}"/>
              </a:ext>
            </a:extLst>
          </p:cNvPr>
          <p:cNvPicPr>
            <a:picLocks noChangeAspect="1"/>
          </p:cNvPicPr>
          <p:nvPr/>
        </p:nvPicPr>
        <p:blipFill rotWithShape="1">
          <a:blip r:embed="rId2"/>
          <a:srcRect t="458" r="49621"/>
          <a:stretch/>
        </p:blipFill>
        <p:spPr>
          <a:xfrm>
            <a:off x="37562" y="2099733"/>
            <a:ext cx="2766965" cy="3009849"/>
          </a:xfrm>
          <a:prstGeom prst="rect">
            <a:avLst/>
          </a:prstGeom>
        </p:spPr>
      </p:pic>
      <p:sp>
        <p:nvSpPr>
          <p:cNvPr id="21" name="QuadreDeText 20">
            <a:extLst>
              <a:ext uri="{FF2B5EF4-FFF2-40B4-BE49-F238E27FC236}">
                <a16:creationId xmlns:a16="http://schemas.microsoft.com/office/drawing/2014/main" id="{C226D959-F920-43C1-AD36-A0E182F24C83}"/>
              </a:ext>
            </a:extLst>
          </p:cNvPr>
          <p:cNvSpPr txBox="1"/>
          <p:nvPr/>
        </p:nvSpPr>
        <p:spPr>
          <a:xfrm>
            <a:off x="3289156" y="1696884"/>
            <a:ext cx="6711789" cy="461665"/>
          </a:xfrm>
          <a:prstGeom prst="rect">
            <a:avLst/>
          </a:prstGeom>
          <a:noFill/>
        </p:spPr>
        <p:txBody>
          <a:bodyPr wrap="square">
            <a:spAutoFit/>
          </a:bodyPr>
          <a:lstStyle/>
          <a:p>
            <a:r>
              <a:rPr lang="en-GB" sz="2400" dirty="0">
                <a:solidFill>
                  <a:schemeClr val="bg1">
                    <a:lumMod val="50000"/>
                  </a:schemeClr>
                </a:solidFill>
                <a:cs typeface="Arial"/>
              </a:rPr>
              <a:t>Public website information, in “Submissions” menu</a:t>
            </a:r>
          </a:p>
        </p:txBody>
      </p:sp>
      <p:sp>
        <p:nvSpPr>
          <p:cNvPr id="28" name="QuadreDeText 27">
            <a:extLst>
              <a:ext uri="{FF2B5EF4-FFF2-40B4-BE49-F238E27FC236}">
                <a16:creationId xmlns:a16="http://schemas.microsoft.com/office/drawing/2014/main" id="{8F49FAA1-D8EB-49D2-BBDA-6F5BD2939784}"/>
              </a:ext>
            </a:extLst>
          </p:cNvPr>
          <p:cNvSpPr txBox="1"/>
          <p:nvPr/>
        </p:nvSpPr>
        <p:spPr>
          <a:xfrm>
            <a:off x="3313480" y="2407926"/>
            <a:ext cx="8417309" cy="830997"/>
          </a:xfrm>
          <a:prstGeom prst="rect">
            <a:avLst/>
          </a:prstGeom>
          <a:noFill/>
        </p:spPr>
        <p:txBody>
          <a:bodyPr wrap="square">
            <a:spAutoFit/>
          </a:bodyPr>
          <a:lstStyle/>
          <a:p>
            <a:r>
              <a:rPr lang="en-GB" sz="2400" b="1" dirty="0">
                <a:cs typeface="Arial"/>
              </a:rPr>
              <a:t>Copyright information that authors must read and accept before sending a submission</a:t>
            </a:r>
          </a:p>
        </p:txBody>
      </p:sp>
      <p:cxnSp>
        <p:nvCxnSpPr>
          <p:cNvPr id="33" name="Connector de fletxa recta 32">
            <a:extLst>
              <a:ext uri="{FF2B5EF4-FFF2-40B4-BE49-F238E27FC236}">
                <a16:creationId xmlns:a16="http://schemas.microsoft.com/office/drawing/2014/main" id="{D066975A-8395-470B-9647-0E4203C31579}"/>
              </a:ext>
            </a:extLst>
          </p:cNvPr>
          <p:cNvCxnSpPr>
            <a:cxnSpLocks/>
            <a:stCxn id="22" idx="3"/>
            <a:endCxn id="21" idx="1"/>
          </p:cNvCxnSpPr>
          <p:nvPr/>
        </p:nvCxnSpPr>
        <p:spPr>
          <a:xfrm flipV="1">
            <a:off x="2804527" y="1927717"/>
            <a:ext cx="484629" cy="1676941"/>
          </a:xfrm>
          <a:prstGeom prst="straightConnector1">
            <a:avLst/>
          </a:prstGeom>
          <a:ln w="57150">
            <a:solidFill>
              <a:srgbClr val="FF9999"/>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de fletxa recta 33">
            <a:extLst>
              <a:ext uri="{FF2B5EF4-FFF2-40B4-BE49-F238E27FC236}">
                <a16:creationId xmlns:a16="http://schemas.microsoft.com/office/drawing/2014/main" id="{11283168-F5A8-48D5-BFA5-64575F13F5E5}"/>
              </a:ext>
            </a:extLst>
          </p:cNvPr>
          <p:cNvCxnSpPr>
            <a:cxnSpLocks/>
            <a:stCxn id="22" idx="3"/>
            <a:endCxn id="28" idx="1"/>
          </p:cNvCxnSpPr>
          <p:nvPr/>
        </p:nvCxnSpPr>
        <p:spPr>
          <a:xfrm flipV="1">
            <a:off x="2804527" y="2823425"/>
            <a:ext cx="508953" cy="7812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Imatge 13">
            <a:extLst>
              <a:ext uri="{FF2B5EF4-FFF2-40B4-BE49-F238E27FC236}">
                <a16:creationId xmlns:a16="http://schemas.microsoft.com/office/drawing/2014/main" id="{5C12A945-235C-42E7-9DCE-44ABD22E4D03}"/>
              </a:ext>
            </a:extLst>
          </p:cNvPr>
          <p:cNvPicPr>
            <a:picLocks noChangeAspect="1"/>
          </p:cNvPicPr>
          <p:nvPr/>
        </p:nvPicPr>
        <p:blipFill>
          <a:blip r:embed="rId3"/>
          <a:stretch>
            <a:fillRect/>
          </a:stretch>
        </p:blipFill>
        <p:spPr>
          <a:xfrm>
            <a:off x="3289156" y="4134632"/>
            <a:ext cx="8639305" cy="2451596"/>
          </a:xfrm>
          <a:prstGeom prst="rect">
            <a:avLst/>
          </a:prstGeom>
        </p:spPr>
      </p:pic>
      <p:pic>
        <p:nvPicPr>
          <p:cNvPr id="11" name="Imatge 10">
            <a:extLst>
              <a:ext uri="{FF2B5EF4-FFF2-40B4-BE49-F238E27FC236}">
                <a16:creationId xmlns:a16="http://schemas.microsoft.com/office/drawing/2014/main" id="{BE1D544B-CE84-4F62-ADBC-9A967426CC03}"/>
              </a:ext>
            </a:extLst>
          </p:cNvPr>
          <p:cNvPicPr>
            <a:picLocks noChangeAspect="1"/>
          </p:cNvPicPr>
          <p:nvPr/>
        </p:nvPicPr>
        <p:blipFill>
          <a:blip r:embed="rId4"/>
          <a:stretch>
            <a:fillRect/>
          </a:stretch>
        </p:blipFill>
        <p:spPr>
          <a:xfrm>
            <a:off x="6008214" y="3238923"/>
            <a:ext cx="5458021" cy="879549"/>
          </a:xfrm>
          <a:prstGeom prst="rect">
            <a:avLst/>
          </a:prstGeom>
        </p:spPr>
      </p:pic>
    </p:spTree>
    <p:extLst>
      <p:ext uri="{BB962C8B-B14F-4D97-AF65-F5344CB8AC3E}">
        <p14:creationId xmlns:p14="http://schemas.microsoft.com/office/powerpoint/2010/main" val="360709603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700CBAA1-E199-4341-B69E-462A6BF899C5}" vid="{7090067C-41EA-4920-A8A0-5B2B52802046}"/>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700CBAA1-E199-4341-B69E-462A6BF899C5}" vid="{BA3AB7E7-3060-401D-8E35-8C55B9FA82D8}"/>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700CBAA1-E199-4341-B69E-462A6BF899C5}" vid="{4F0D3AD1-1AFB-4844-89C3-25EA808C6E97}"/>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6F526C073FBA4B966D4D763A6C2474" ma:contentTypeVersion="18" ma:contentTypeDescription="Crea un document nou" ma:contentTypeScope="" ma:versionID="f6a4b7d20c4dc9475decd072179e6b81">
  <xsd:schema xmlns:xsd="http://www.w3.org/2001/XMLSchema" xmlns:xs="http://www.w3.org/2001/XMLSchema" xmlns:p="http://schemas.microsoft.com/office/2006/metadata/properties" xmlns:ns2="02438a32-e18b-4eac-be57-1917724db1f8" xmlns:ns3="d43cc8ff-6e76-45a4-9e0f-9c240abc836c" targetNamespace="http://schemas.microsoft.com/office/2006/metadata/properties" ma:root="true" ma:fieldsID="d8b3af67e15cec0465c4346f0ad1709a" ns2:_="" ns3:_="">
    <xsd:import namespace="02438a32-e18b-4eac-be57-1917724db1f8"/>
    <xsd:import namespace="d43cc8ff-6e76-45a4-9e0f-9c240abc836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438a32-e18b-4eac-be57-1917724db1f8" elementFormDefault="qualified">
    <xsd:import namespace="http://schemas.microsoft.com/office/2006/documentManagement/types"/>
    <xsd:import namespace="http://schemas.microsoft.com/office/infopath/2007/PartnerControls"/>
    <xsd:element name="SharedWithUsers" ma:index="8" nillable="true" ma:displayName="Compartit amb"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 compartit amb detalls" ma:description="" ma:internalName="SharedWithDetails" ma:readOnly="true">
      <xsd:simpleType>
        <xsd:restriction base="dms:Note">
          <xsd:maxLength value="255"/>
        </xsd:restriction>
      </xsd:simpleType>
    </xsd:element>
    <xsd:element name="TaxCatchAll" ma:index="23" nillable="true" ma:displayName="Taxonomy Catch All Column" ma:hidden="true" ma:list="{48ab6d60-f751-4e9b-bd7b-cce21d042906}" ma:internalName="TaxCatchAll" ma:showField="CatchAllData" ma:web="02438a32-e18b-4eac-be57-1917724db1f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43cc8ff-6e76-45a4-9e0f-9c240abc836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87c5a2b0-51b2-40d4-af1d-8383668458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2438a32-e18b-4eac-be57-1917724db1f8" xsi:nil="true"/>
    <lcf76f155ced4ddcb4097134ff3c332f xmlns="d43cc8ff-6e76-45a4-9e0f-9c240abc836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C4C6295-209E-40CF-A500-7548F0D0187A}">
  <ds:schemaRefs>
    <ds:schemaRef ds:uri="http://schemas.microsoft.com/sharepoint/v3/contenttype/forms"/>
  </ds:schemaRefs>
</ds:datastoreItem>
</file>

<file path=customXml/itemProps2.xml><?xml version="1.0" encoding="utf-8"?>
<ds:datastoreItem xmlns:ds="http://schemas.openxmlformats.org/officeDocument/2006/customXml" ds:itemID="{7D9ADB26-7DE8-4FAC-B57E-84282DDC2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438a32-e18b-4eac-be57-1917724db1f8"/>
    <ds:schemaRef ds:uri="d43cc8ff-6e76-45a4-9e0f-9c240abc8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ABF3DB-29A9-48F7-BAE1-FE9F72706159}">
  <ds:schemaRefs>
    <ds:schemaRef ds:uri="http://purl.org/dc/terms/"/>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d43cc8ff-6e76-45a4-9e0f-9c240abc836c"/>
    <ds:schemaRef ds:uri="02438a32-e18b-4eac-be57-1917724db1f8"/>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presentacio_generica_panoramica_2018</Template>
  <TotalTime>2970</TotalTime>
  <Words>3431</Words>
  <Application>Microsoft Macintosh PowerPoint</Application>
  <PresentationFormat>Widescreen</PresentationFormat>
  <Paragraphs>383</Paragraphs>
  <Slides>40</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40</vt:i4>
      </vt:variant>
    </vt:vector>
  </HeadingPairs>
  <TitlesOfParts>
    <vt:vector size="49" baseType="lpstr">
      <vt:lpstr>-apple-system</vt:lpstr>
      <vt:lpstr>Arial</vt:lpstr>
      <vt:lpstr>Calibri</vt:lpstr>
      <vt:lpstr>Calibri Light</vt:lpstr>
      <vt:lpstr>Consolas</vt:lpstr>
      <vt:lpstr>Verdana</vt:lpstr>
      <vt:lpstr>Tema de Office</vt:lpstr>
      <vt:lpstr>1_Diseño personalizado</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Universitatde Barcelona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Jean Fairbairn</cp:lastModifiedBy>
  <cp:revision>74</cp:revision>
  <cp:lastPrinted>2025-11-24T17:06:50Z</cp:lastPrinted>
  <dcterms:created xsi:type="dcterms:W3CDTF">2020-04-09T11:03:46Z</dcterms:created>
  <dcterms:modified xsi:type="dcterms:W3CDTF">2025-12-02T11:33:09Z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0x010100496F526C073FBA4B966D4D763A6C2474</vt:lpwstr>
  </property>
  <property fmtid="{D5CDD505-2E9C-101B-9397-08002B2CF9AE}" pid="3" name="MediaServiceImageTags">
    <vt:lpwstr/>
  </property>
</Properties>
</file>