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54" r:id="rId3"/>
    <p:sldMasterId id="2147483801" r:id="rId4"/>
    <p:sldMasterId id="2147483811" r:id="rId5"/>
    <p:sldMasterId id="2147483824" r:id="rId6"/>
    <p:sldMasterId id="2147483830" r:id="rId7"/>
    <p:sldMasterId id="2147483836" r:id="rId8"/>
    <p:sldMasterId id="2147483848" r:id="rId9"/>
    <p:sldMasterId id="2147483860" r:id="rId10"/>
  </p:sldMasterIdLst>
  <p:notesMasterIdLst>
    <p:notesMasterId r:id="rId107"/>
  </p:notesMasterIdLst>
  <p:sldIdLst>
    <p:sldId id="467" r:id="rId11"/>
    <p:sldId id="482" r:id="rId12"/>
    <p:sldId id="534" r:id="rId13"/>
    <p:sldId id="536" r:id="rId14"/>
    <p:sldId id="537" r:id="rId15"/>
    <p:sldId id="540" r:id="rId16"/>
    <p:sldId id="538" r:id="rId17"/>
    <p:sldId id="541" r:id="rId18"/>
    <p:sldId id="542" r:id="rId19"/>
    <p:sldId id="543" r:id="rId20"/>
    <p:sldId id="544" r:id="rId21"/>
    <p:sldId id="545" r:id="rId22"/>
    <p:sldId id="546" r:id="rId23"/>
    <p:sldId id="547" r:id="rId24"/>
    <p:sldId id="548" r:id="rId25"/>
    <p:sldId id="549" r:id="rId26"/>
    <p:sldId id="550" r:id="rId27"/>
    <p:sldId id="551" r:id="rId28"/>
    <p:sldId id="552" r:id="rId29"/>
    <p:sldId id="558" r:id="rId30"/>
    <p:sldId id="559" r:id="rId31"/>
    <p:sldId id="560" r:id="rId32"/>
    <p:sldId id="561" r:id="rId33"/>
    <p:sldId id="562" r:id="rId34"/>
    <p:sldId id="563" r:id="rId35"/>
    <p:sldId id="623" r:id="rId36"/>
    <p:sldId id="565" r:id="rId37"/>
    <p:sldId id="624" r:id="rId38"/>
    <p:sldId id="625" r:id="rId39"/>
    <p:sldId id="626" r:id="rId40"/>
    <p:sldId id="627" r:id="rId41"/>
    <p:sldId id="628" r:id="rId42"/>
    <p:sldId id="635" r:id="rId43"/>
    <p:sldId id="636" r:id="rId44"/>
    <p:sldId id="637" r:id="rId45"/>
    <p:sldId id="638" r:id="rId46"/>
    <p:sldId id="629" r:id="rId47"/>
    <p:sldId id="630" r:id="rId48"/>
    <p:sldId id="631" r:id="rId49"/>
    <p:sldId id="632" r:id="rId50"/>
    <p:sldId id="633" r:id="rId51"/>
    <p:sldId id="634" r:id="rId52"/>
    <p:sldId id="573" r:id="rId53"/>
    <p:sldId id="574" r:id="rId54"/>
    <p:sldId id="575" r:id="rId55"/>
    <p:sldId id="576" r:id="rId56"/>
    <p:sldId id="577" r:id="rId57"/>
    <p:sldId id="578" r:id="rId58"/>
    <p:sldId id="579" r:id="rId59"/>
    <p:sldId id="580" r:id="rId60"/>
    <p:sldId id="581" r:id="rId61"/>
    <p:sldId id="582" r:id="rId62"/>
    <p:sldId id="583" r:id="rId63"/>
    <p:sldId id="584" r:id="rId64"/>
    <p:sldId id="585" r:id="rId65"/>
    <p:sldId id="586" r:id="rId66"/>
    <p:sldId id="587" r:id="rId67"/>
    <p:sldId id="588" r:id="rId68"/>
    <p:sldId id="589" r:id="rId69"/>
    <p:sldId id="590" r:id="rId70"/>
    <p:sldId id="591" r:id="rId71"/>
    <p:sldId id="592" r:id="rId72"/>
    <p:sldId id="593" r:id="rId73"/>
    <p:sldId id="594" r:id="rId74"/>
    <p:sldId id="595" r:id="rId75"/>
    <p:sldId id="596" r:id="rId76"/>
    <p:sldId id="597" r:id="rId77"/>
    <p:sldId id="598" r:id="rId78"/>
    <p:sldId id="599" r:id="rId79"/>
    <p:sldId id="600" r:id="rId80"/>
    <p:sldId id="601" r:id="rId81"/>
    <p:sldId id="602" r:id="rId82"/>
    <p:sldId id="603" r:id="rId83"/>
    <p:sldId id="604" r:id="rId84"/>
    <p:sldId id="605" r:id="rId85"/>
    <p:sldId id="606" r:id="rId86"/>
    <p:sldId id="608" r:id="rId87"/>
    <p:sldId id="609" r:id="rId88"/>
    <p:sldId id="610" r:id="rId89"/>
    <p:sldId id="611" r:id="rId90"/>
    <p:sldId id="612" r:id="rId91"/>
    <p:sldId id="613" r:id="rId92"/>
    <p:sldId id="614" r:id="rId93"/>
    <p:sldId id="615" r:id="rId94"/>
    <p:sldId id="616" r:id="rId95"/>
    <p:sldId id="617" r:id="rId96"/>
    <p:sldId id="618" r:id="rId97"/>
    <p:sldId id="619" r:id="rId98"/>
    <p:sldId id="620" r:id="rId99"/>
    <p:sldId id="621" r:id="rId100"/>
    <p:sldId id="622" r:id="rId101"/>
    <p:sldId id="528" r:id="rId102"/>
    <p:sldId id="529" r:id="rId103"/>
    <p:sldId id="530" r:id="rId104"/>
    <p:sldId id="515" r:id="rId105"/>
    <p:sldId id="317"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Fairbair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snapToGrid="0">
      <p:cViewPr varScale="1">
        <p:scale>
          <a:sx n="109" d="100"/>
          <a:sy n="109" d="100"/>
        </p:scale>
        <p:origin x="5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notesMaster" Target="notesMasters/notes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29AFB-59F5-4C94-8FCA-0AB5B31055A1}"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GB"/>
        </a:p>
      </dgm:t>
    </dgm:pt>
    <dgm:pt modelId="{70938492-2E26-48F7-9EB7-F79362F54C14}">
      <dgm:prSet phldrT="[Text]"/>
      <dgm:spPr>
        <a:xfrm>
          <a:off x="1338899" y="965"/>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Create</a:t>
          </a:r>
        </a:p>
      </dgm:t>
    </dgm:pt>
    <dgm:pt modelId="{74A0347C-F0A9-4598-B564-4F21E463F451}" type="parTrans" cxnId="{80AA2B70-355A-4FA4-9FB9-137CD1E9EF85}">
      <dgm:prSet/>
      <dgm:spPr/>
      <dgm:t>
        <a:bodyPr/>
        <a:lstStyle/>
        <a:p>
          <a:endParaRPr lang="en-GB"/>
        </a:p>
      </dgm:t>
    </dgm:pt>
    <dgm:pt modelId="{1A65F0E2-F1C8-4F9D-8591-A02D69F746E0}" type="sibTrans" cxnId="{80AA2B70-355A-4FA4-9FB9-137CD1E9EF85}">
      <dgm:prSet/>
      <dgm:spPr>
        <a:xfrm>
          <a:off x="352552" y="-4650"/>
          <a:ext cx="3056384" cy="3056384"/>
        </a:xfrm>
        <a:solidFill>
          <a:srgbClr val="726056">
            <a:tint val="40000"/>
            <a:hueOff val="0"/>
            <a:satOff val="0"/>
            <a:lumOff val="0"/>
            <a:alphaOff val="0"/>
          </a:srgbClr>
        </a:solidFill>
        <a:ln>
          <a:noFill/>
        </a:ln>
        <a:effectLst/>
      </dgm:spPr>
      <dgm:t>
        <a:bodyPr/>
        <a:lstStyle/>
        <a:p>
          <a:endParaRPr lang="en-GB"/>
        </a:p>
      </dgm:t>
    </dgm:pt>
    <dgm:pt modelId="{11FE78AA-94D0-4EA4-9A04-4CF9DBA8DD9D}">
      <dgm:prSet phldrT="[Text]"/>
      <dgm:spPr>
        <a:xfrm>
          <a:off x="2415990" y="621289"/>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Document</a:t>
          </a:r>
        </a:p>
      </dgm:t>
    </dgm:pt>
    <dgm:pt modelId="{2DDE25B9-0791-4514-91C3-4E680CC9AB1B}" type="parTrans" cxnId="{B21BF4FE-A866-4BB1-9EC8-D0119E73974A}">
      <dgm:prSet/>
      <dgm:spPr/>
      <dgm:t>
        <a:bodyPr/>
        <a:lstStyle/>
        <a:p>
          <a:endParaRPr lang="en-GB"/>
        </a:p>
      </dgm:t>
    </dgm:pt>
    <dgm:pt modelId="{97892508-0E46-43AC-8DDB-6B6423E1B22B}" type="sibTrans" cxnId="{B21BF4FE-A866-4BB1-9EC8-D0119E73974A}">
      <dgm:prSet/>
      <dgm:spPr/>
      <dgm:t>
        <a:bodyPr/>
        <a:lstStyle/>
        <a:p>
          <a:endParaRPr lang="en-GB"/>
        </a:p>
      </dgm:t>
    </dgm:pt>
    <dgm:pt modelId="{43E5C990-BC01-49B2-A495-2065E2B7915D}">
      <dgm:prSet phldrT="[Text]"/>
      <dgm:spPr>
        <a:xfrm>
          <a:off x="2415990" y="1861201"/>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Use</a:t>
          </a:r>
        </a:p>
      </dgm:t>
    </dgm:pt>
    <dgm:pt modelId="{01D1D6A6-C2D8-4610-A779-58AF66FBB451}" type="parTrans" cxnId="{181D0586-5DCD-460D-8949-1226E4CAD3FD}">
      <dgm:prSet/>
      <dgm:spPr/>
      <dgm:t>
        <a:bodyPr/>
        <a:lstStyle/>
        <a:p>
          <a:endParaRPr lang="en-GB"/>
        </a:p>
      </dgm:t>
    </dgm:pt>
    <dgm:pt modelId="{1594A925-F6A3-490F-ADD1-C18404D0FAB9}" type="sibTrans" cxnId="{181D0586-5DCD-460D-8949-1226E4CAD3FD}">
      <dgm:prSet/>
      <dgm:spPr/>
      <dgm:t>
        <a:bodyPr/>
        <a:lstStyle/>
        <a:p>
          <a:endParaRPr lang="en-GB"/>
        </a:p>
      </dgm:t>
    </dgm:pt>
    <dgm:pt modelId="{F93DF7C0-7508-4FA7-A14F-C0833F7989FE}">
      <dgm:prSet phldrT="[Text]"/>
      <dgm:spPr>
        <a:xfrm>
          <a:off x="268398" y="1861201"/>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Share</a:t>
          </a:r>
        </a:p>
      </dgm:t>
    </dgm:pt>
    <dgm:pt modelId="{B2BC54D8-A5CD-4E6E-BF91-9511CB54AA17}" type="parTrans" cxnId="{F4A15F0D-97D6-481A-96D1-2E50B1384D6B}">
      <dgm:prSet/>
      <dgm:spPr/>
      <dgm:t>
        <a:bodyPr/>
        <a:lstStyle/>
        <a:p>
          <a:endParaRPr lang="en-GB"/>
        </a:p>
      </dgm:t>
    </dgm:pt>
    <dgm:pt modelId="{E20E2F6A-8550-4BB0-8872-F0D8C4ED541C}" type="sibTrans" cxnId="{F4A15F0D-97D6-481A-96D1-2E50B1384D6B}">
      <dgm:prSet/>
      <dgm:spPr/>
      <dgm:t>
        <a:bodyPr/>
        <a:lstStyle/>
        <a:p>
          <a:endParaRPr lang="en-GB"/>
        </a:p>
      </dgm:t>
    </dgm:pt>
    <dgm:pt modelId="{03FB6D69-7BBA-457F-A039-23A6E113196A}">
      <dgm:prSet phldrT="[Text]"/>
      <dgm:spPr>
        <a:xfrm>
          <a:off x="268398" y="621289"/>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Preserve</a:t>
          </a:r>
        </a:p>
      </dgm:t>
    </dgm:pt>
    <dgm:pt modelId="{774D3DAA-F615-4C6E-8AF1-689BBD15FB8F}" type="parTrans" cxnId="{D5F097AD-0038-4E41-B413-1CD8195BF946}">
      <dgm:prSet/>
      <dgm:spPr/>
      <dgm:t>
        <a:bodyPr/>
        <a:lstStyle/>
        <a:p>
          <a:endParaRPr lang="en-GB"/>
        </a:p>
      </dgm:t>
    </dgm:pt>
    <dgm:pt modelId="{E470E79C-346C-404A-A9FE-693677EA7448}" type="sibTrans" cxnId="{D5F097AD-0038-4E41-B413-1CD8195BF946}">
      <dgm:prSet/>
      <dgm:spPr/>
      <dgm:t>
        <a:bodyPr/>
        <a:lstStyle/>
        <a:p>
          <a:endParaRPr lang="en-GB"/>
        </a:p>
      </dgm:t>
    </dgm:pt>
    <dgm:pt modelId="{0E076F2D-29B6-4BE6-953B-E02C29A415E1}">
      <dgm:prSet phldrT="[Text]"/>
      <dgm:spPr>
        <a:xfrm>
          <a:off x="1342194" y="2481157"/>
          <a:ext cx="1083690" cy="541845"/>
        </a:xfr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gm:spPr>
      <dgm:t>
        <a:bodyPr/>
        <a:lstStyle/>
        <a:p>
          <a:r>
            <a:rPr lang="en-GB" dirty="0">
              <a:solidFill>
                <a:srgbClr val="FFFFFF"/>
              </a:solidFill>
              <a:latin typeface="Arial"/>
              <a:ea typeface="+mn-ea"/>
              <a:cs typeface="+mn-cs"/>
            </a:rPr>
            <a:t>Store</a:t>
          </a:r>
        </a:p>
      </dgm:t>
    </dgm:pt>
    <dgm:pt modelId="{A551CB95-F54E-4DC0-B606-CA7CEC79DD20}" type="parTrans" cxnId="{1A794471-8DA5-4CD3-807E-28FB1E9B34CC}">
      <dgm:prSet/>
      <dgm:spPr/>
      <dgm:t>
        <a:bodyPr/>
        <a:lstStyle/>
        <a:p>
          <a:endParaRPr lang="en-GB"/>
        </a:p>
      </dgm:t>
    </dgm:pt>
    <dgm:pt modelId="{8F2C7463-D012-40AA-818A-30E8BDC68992}" type="sibTrans" cxnId="{1A794471-8DA5-4CD3-807E-28FB1E9B34CC}">
      <dgm:prSet/>
      <dgm:spPr/>
      <dgm:t>
        <a:bodyPr/>
        <a:lstStyle/>
        <a:p>
          <a:endParaRPr lang="en-GB"/>
        </a:p>
      </dgm:t>
    </dgm:pt>
    <dgm:pt modelId="{A8E25276-E0BD-4887-91AF-277E5BE97D57}" type="pres">
      <dgm:prSet presAssocID="{C5329AFB-59F5-4C94-8FCA-0AB5B31055A1}" presName="Name0" presStyleCnt="0">
        <dgm:presLayoutVars>
          <dgm:dir/>
          <dgm:resizeHandles val="exact"/>
        </dgm:presLayoutVars>
      </dgm:prSet>
      <dgm:spPr/>
    </dgm:pt>
    <dgm:pt modelId="{08D60657-85F1-42F6-B1BA-5EEEF4DABB05}" type="pres">
      <dgm:prSet presAssocID="{C5329AFB-59F5-4C94-8FCA-0AB5B31055A1}" presName="cycle" presStyleCnt="0"/>
      <dgm:spPr/>
    </dgm:pt>
    <dgm:pt modelId="{69EE2C61-6425-4640-909C-00656A7B900D}" type="pres">
      <dgm:prSet presAssocID="{70938492-2E26-48F7-9EB7-F79362F54C14}" presName="nodeFirstNode" presStyleLbl="node1" presStyleIdx="0" presStyleCnt="6" custRadScaleRad="162208" custRadScaleInc="-1077">
        <dgm:presLayoutVars>
          <dgm:bulletEnabled val="1"/>
        </dgm:presLayoutVars>
      </dgm:prSet>
      <dgm:spPr>
        <a:prstGeom prst="roundRect">
          <a:avLst/>
        </a:prstGeom>
      </dgm:spPr>
    </dgm:pt>
    <dgm:pt modelId="{C057B53F-C3BB-483B-8C8D-2531B5A6F112}" type="pres">
      <dgm:prSet presAssocID="{1A65F0E2-F1C8-4F9D-8591-A02D69F746E0}" presName="sibTransFirstNode" presStyleLbl="bgShp" presStyleIdx="0" presStyleCnt="1"/>
      <dgm:spPr>
        <a:prstGeom prst="circularArrow">
          <a:avLst>
            <a:gd name="adj1" fmla="val 5274"/>
            <a:gd name="adj2" fmla="val 312630"/>
            <a:gd name="adj3" fmla="val 14346319"/>
            <a:gd name="adj4" fmla="val 17058185"/>
            <a:gd name="adj5" fmla="val 5477"/>
          </a:avLst>
        </a:prstGeom>
      </dgm:spPr>
    </dgm:pt>
    <dgm:pt modelId="{FBF47795-8134-4B54-AF37-523ED6FDEF9F}" type="pres">
      <dgm:prSet presAssocID="{11FE78AA-94D0-4EA4-9A04-4CF9DBA8DD9D}" presName="nodeFollowingNodes" presStyleLbl="node1" presStyleIdx="1" presStyleCnt="6">
        <dgm:presLayoutVars>
          <dgm:bulletEnabled val="1"/>
        </dgm:presLayoutVars>
      </dgm:prSet>
      <dgm:spPr>
        <a:prstGeom prst="roundRect">
          <a:avLst/>
        </a:prstGeom>
      </dgm:spPr>
    </dgm:pt>
    <dgm:pt modelId="{C45297F9-5019-40F1-BC26-11A696317A55}" type="pres">
      <dgm:prSet presAssocID="{43E5C990-BC01-49B2-A495-2065E2B7915D}" presName="nodeFollowingNodes" presStyleLbl="node1" presStyleIdx="2" presStyleCnt="6">
        <dgm:presLayoutVars>
          <dgm:bulletEnabled val="1"/>
        </dgm:presLayoutVars>
      </dgm:prSet>
      <dgm:spPr>
        <a:prstGeom prst="roundRect">
          <a:avLst/>
        </a:prstGeom>
      </dgm:spPr>
    </dgm:pt>
    <dgm:pt modelId="{62AA2BA5-611F-494C-B1D0-A0921BBFACD9}" type="pres">
      <dgm:prSet presAssocID="{0E076F2D-29B6-4BE6-953B-E02C29A415E1}" presName="nodeFollowingNodes" presStyleLbl="node1" presStyleIdx="3" presStyleCnt="6">
        <dgm:presLayoutVars>
          <dgm:bulletEnabled val="1"/>
        </dgm:presLayoutVars>
      </dgm:prSet>
      <dgm:spPr>
        <a:prstGeom prst="roundRect">
          <a:avLst/>
        </a:prstGeom>
      </dgm:spPr>
    </dgm:pt>
    <dgm:pt modelId="{E068E2B9-1EF1-481C-B52A-467A3FF42150}" type="pres">
      <dgm:prSet presAssocID="{F93DF7C0-7508-4FA7-A14F-C0833F7989FE}" presName="nodeFollowingNodes" presStyleLbl="node1" presStyleIdx="4" presStyleCnt="6">
        <dgm:presLayoutVars>
          <dgm:bulletEnabled val="1"/>
        </dgm:presLayoutVars>
      </dgm:prSet>
      <dgm:spPr>
        <a:prstGeom prst="roundRect">
          <a:avLst/>
        </a:prstGeom>
      </dgm:spPr>
    </dgm:pt>
    <dgm:pt modelId="{4526CD32-D2FE-40FD-89A3-A6382E0D23EE}" type="pres">
      <dgm:prSet presAssocID="{03FB6D69-7BBA-457F-A039-23A6E113196A}" presName="nodeFollowingNodes" presStyleLbl="node1" presStyleIdx="5" presStyleCnt="6">
        <dgm:presLayoutVars>
          <dgm:bulletEnabled val="1"/>
        </dgm:presLayoutVars>
      </dgm:prSet>
      <dgm:spPr>
        <a:prstGeom prst="roundRect">
          <a:avLst/>
        </a:prstGeom>
      </dgm:spPr>
    </dgm:pt>
  </dgm:ptLst>
  <dgm:cxnLst>
    <dgm:cxn modelId="{F4A15F0D-97D6-481A-96D1-2E50B1384D6B}" srcId="{C5329AFB-59F5-4C94-8FCA-0AB5B31055A1}" destId="{F93DF7C0-7508-4FA7-A14F-C0833F7989FE}" srcOrd="4" destOrd="0" parTransId="{B2BC54D8-A5CD-4E6E-BF91-9511CB54AA17}" sibTransId="{E20E2F6A-8550-4BB0-8872-F0D8C4ED541C}"/>
    <dgm:cxn modelId="{AE33D439-337E-4107-A9E8-10F5DB50013A}" type="presOf" srcId="{70938492-2E26-48F7-9EB7-F79362F54C14}" destId="{69EE2C61-6425-4640-909C-00656A7B900D}" srcOrd="0" destOrd="0" presId="urn:microsoft.com/office/officeart/2005/8/layout/cycle3"/>
    <dgm:cxn modelId="{FDE8C440-9FC1-41B9-B3F9-85FCB6B6061C}" type="presOf" srcId="{0E076F2D-29B6-4BE6-953B-E02C29A415E1}" destId="{62AA2BA5-611F-494C-B1D0-A0921BBFACD9}" srcOrd="0" destOrd="0" presId="urn:microsoft.com/office/officeart/2005/8/layout/cycle3"/>
    <dgm:cxn modelId="{D7DDF14C-2F53-4F6B-8EE5-2154E9AD4DC2}" type="presOf" srcId="{11FE78AA-94D0-4EA4-9A04-4CF9DBA8DD9D}" destId="{FBF47795-8134-4B54-AF37-523ED6FDEF9F}" srcOrd="0" destOrd="0" presId="urn:microsoft.com/office/officeart/2005/8/layout/cycle3"/>
    <dgm:cxn modelId="{80AA2B70-355A-4FA4-9FB9-137CD1E9EF85}" srcId="{C5329AFB-59F5-4C94-8FCA-0AB5B31055A1}" destId="{70938492-2E26-48F7-9EB7-F79362F54C14}" srcOrd="0" destOrd="0" parTransId="{74A0347C-F0A9-4598-B564-4F21E463F451}" sibTransId="{1A65F0E2-F1C8-4F9D-8591-A02D69F746E0}"/>
    <dgm:cxn modelId="{1A794471-8DA5-4CD3-807E-28FB1E9B34CC}" srcId="{C5329AFB-59F5-4C94-8FCA-0AB5B31055A1}" destId="{0E076F2D-29B6-4BE6-953B-E02C29A415E1}" srcOrd="3" destOrd="0" parTransId="{A551CB95-F54E-4DC0-B606-CA7CEC79DD20}" sibTransId="{8F2C7463-D012-40AA-818A-30E8BDC68992}"/>
    <dgm:cxn modelId="{F839CE81-528C-4E27-8829-3F9CD1ECAC46}" type="presOf" srcId="{C5329AFB-59F5-4C94-8FCA-0AB5B31055A1}" destId="{A8E25276-E0BD-4887-91AF-277E5BE97D57}" srcOrd="0" destOrd="0" presId="urn:microsoft.com/office/officeart/2005/8/layout/cycle3"/>
    <dgm:cxn modelId="{181D0586-5DCD-460D-8949-1226E4CAD3FD}" srcId="{C5329AFB-59F5-4C94-8FCA-0AB5B31055A1}" destId="{43E5C990-BC01-49B2-A495-2065E2B7915D}" srcOrd="2" destOrd="0" parTransId="{01D1D6A6-C2D8-4610-A779-58AF66FBB451}" sibTransId="{1594A925-F6A3-490F-ADD1-C18404D0FAB9}"/>
    <dgm:cxn modelId="{D5F097AD-0038-4E41-B413-1CD8195BF946}" srcId="{C5329AFB-59F5-4C94-8FCA-0AB5B31055A1}" destId="{03FB6D69-7BBA-457F-A039-23A6E113196A}" srcOrd="5" destOrd="0" parTransId="{774D3DAA-F615-4C6E-8AF1-689BBD15FB8F}" sibTransId="{E470E79C-346C-404A-A9FE-693677EA7448}"/>
    <dgm:cxn modelId="{983384D3-0AB6-4DA6-A0FE-1A8163D0F8CE}" type="presOf" srcId="{1A65F0E2-F1C8-4F9D-8591-A02D69F746E0}" destId="{C057B53F-C3BB-483B-8C8D-2531B5A6F112}" srcOrd="0" destOrd="0" presId="urn:microsoft.com/office/officeart/2005/8/layout/cycle3"/>
    <dgm:cxn modelId="{F31F1DEC-5392-4F79-BD2A-B9D1728AFFD6}" type="presOf" srcId="{43E5C990-BC01-49B2-A495-2065E2B7915D}" destId="{C45297F9-5019-40F1-BC26-11A696317A55}" srcOrd="0" destOrd="0" presId="urn:microsoft.com/office/officeart/2005/8/layout/cycle3"/>
    <dgm:cxn modelId="{AC5715F4-BECE-4504-9744-480D59512D2F}" type="presOf" srcId="{03FB6D69-7BBA-457F-A039-23A6E113196A}" destId="{4526CD32-D2FE-40FD-89A3-A6382E0D23EE}" srcOrd="0" destOrd="0" presId="urn:microsoft.com/office/officeart/2005/8/layout/cycle3"/>
    <dgm:cxn modelId="{61BBDAF9-4103-4EBF-8B2B-E00663A570D0}" type="presOf" srcId="{F93DF7C0-7508-4FA7-A14F-C0833F7989FE}" destId="{E068E2B9-1EF1-481C-B52A-467A3FF42150}" srcOrd="0" destOrd="0" presId="urn:microsoft.com/office/officeart/2005/8/layout/cycle3"/>
    <dgm:cxn modelId="{B21BF4FE-A866-4BB1-9EC8-D0119E73974A}" srcId="{C5329AFB-59F5-4C94-8FCA-0AB5B31055A1}" destId="{11FE78AA-94D0-4EA4-9A04-4CF9DBA8DD9D}" srcOrd="1" destOrd="0" parTransId="{2DDE25B9-0791-4514-91C3-4E680CC9AB1B}" sibTransId="{97892508-0E46-43AC-8DDB-6B6423E1B22B}"/>
    <dgm:cxn modelId="{DA29951F-B36E-471F-878E-96284FBC101A}" type="presParOf" srcId="{A8E25276-E0BD-4887-91AF-277E5BE97D57}" destId="{08D60657-85F1-42F6-B1BA-5EEEF4DABB05}" srcOrd="0" destOrd="0" presId="urn:microsoft.com/office/officeart/2005/8/layout/cycle3"/>
    <dgm:cxn modelId="{6EAF9050-3C45-40E5-8D02-688D618A374A}" type="presParOf" srcId="{08D60657-85F1-42F6-B1BA-5EEEF4DABB05}" destId="{69EE2C61-6425-4640-909C-00656A7B900D}" srcOrd="0" destOrd="0" presId="urn:microsoft.com/office/officeart/2005/8/layout/cycle3"/>
    <dgm:cxn modelId="{41870BBA-6A9F-44B8-A2FA-370ED7FAE9E6}" type="presParOf" srcId="{08D60657-85F1-42F6-B1BA-5EEEF4DABB05}" destId="{C057B53F-C3BB-483B-8C8D-2531B5A6F112}" srcOrd="1" destOrd="0" presId="urn:microsoft.com/office/officeart/2005/8/layout/cycle3"/>
    <dgm:cxn modelId="{9651980C-92E4-4F4F-A4DF-F277BF0A527B}" type="presParOf" srcId="{08D60657-85F1-42F6-B1BA-5EEEF4DABB05}" destId="{FBF47795-8134-4B54-AF37-523ED6FDEF9F}" srcOrd="2" destOrd="0" presId="urn:microsoft.com/office/officeart/2005/8/layout/cycle3"/>
    <dgm:cxn modelId="{4843465E-CE04-40BB-B267-544F515B8DE1}" type="presParOf" srcId="{08D60657-85F1-42F6-B1BA-5EEEF4DABB05}" destId="{C45297F9-5019-40F1-BC26-11A696317A55}" srcOrd="3" destOrd="0" presId="urn:microsoft.com/office/officeart/2005/8/layout/cycle3"/>
    <dgm:cxn modelId="{04D019A1-B742-4CC4-8E2A-BE8EEEB6CDE4}" type="presParOf" srcId="{08D60657-85F1-42F6-B1BA-5EEEF4DABB05}" destId="{62AA2BA5-611F-494C-B1D0-A0921BBFACD9}" srcOrd="4" destOrd="0" presId="urn:microsoft.com/office/officeart/2005/8/layout/cycle3"/>
    <dgm:cxn modelId="{59F0EC95-7D3A-4FD7-8CB1-FD0333C1DCEF}" type="presParOf" srcId="{08D60657-85F1-42F6-B1BA-5EEEF4DABB05}" destId="{E068E2B9-1EF1-481C-B52A-467A3FF42150}" srcOrd="5" destOrd="0" presId="urn:microsoft.com/office/officeart/2005/8/layout/cycle3"/>
    <dgm:cxn modelId="{6BE39877-C697-4588-BEFE-32AB485CC081}" type="presParOf" srcId="{08D60657-85F1-42F6-B1BA-5EEEF4DABB05}" destId="{4526CD32-D2FE-40FD-89A3-A6382E0D23E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a:t>CREATING DATA</a:t>
          </a:r>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a:t>PROCESSING DATA</a:t>
          </a:r>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a:t>ANALYSING DATA</a:t>
          </a:r>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a:t>PRESERVING DATA</a:t>
          </a:r>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a:t>GIVING ACCESS TO DATA</a:t>
          </a:r>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a:t>RE-USING DATA</a:t>
          </a:r>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pt>
    <dgm:pt modelId="{F44DD936-DD87-401D-8092-16245D4AB821}" type="pres">
      <dgm:prSet presAssocID="{FC23D250-E237-45E5-A356-B890CF8B0154}" presName="node" presStyleLbl="node1" presStyleIdx="0" presStyleCnt="6">
        <dgm:presLayoutVars>
          <dgm:bulletEnabled val="1"/>
        </dgm:presLayoutVars>
      </dgm:prSet>
      <dgm:spPr/>
    </dgm:pt>
    <dgm:pt modelId="{55602E44-A259-403A-AA10-99E2C4CB5EEF}" type="pres">
      <dgm:prSet presAssocID="{F2877FEF-0D6A-46CD-88A6-63C28B9A9768}" presName="sibTrans" presStyleLbl="sibTrans2D1" presStyleIdx="0" presStyleCnt="6"/>
      <dgm:spPr/>
    </dgm:pt>
    <dgm:pt modelId="{820B4219-0B00-4CEC-BC60-7DC9DACABA06}" type="pres">
      <dgm:prSet presAssocID="{F2877FEF-0D6A-46CD-88A6-63C28B9A9768}" presName="connectorText" presStyleLbl="sibTrans2D1" presStyleIdx="0" presStyleCnt="6"/>
      <dgm:spPr/>
    </dgm:pt>
    <dgm:pt modelId="{89050531-30EB-4718-AD16-9925E6B7109A}" type="pres">
      <dgm:prSet presAssocID="{AB811FA7-581D-4AEA-92F1-DB69C7191C62}" presName="node" presStyleLbl="node1" presStyleIdx="1" presStyleCnt="6">
        <dgm:presLayoutVars>
          <dgm:bulletEnabled val="1"/>
        </dgm:presLayoutVars>
      </dgm:prSet>
      <dgm:spPr/>
    </dgm:pt>
    <dgm:pt modelId="{064CA767-CFE9-4BA1-9242-D90A150AD67B}" type="pres">
      <dgm:prSet presAssocID="{E2D32038-DE36-43A5-859D-399F02E61B56}" presName="sibTrans" presStyleLbl="sibTrans2D1" presStyleIdx="1" presStyleCnt="6"/>
      <dgm:spPr/>
    </dgm:pt>
    <dgm:pt modelId="{6E99BF20-B29B-4A74-A363-AB63C2D85643}" type="pres">
      <dgm:prSet presAssocID="{E2D32038-DE36-43A5-859D-399F02E61B56}" presName="connectorText" presStyleLbl="sibTrans2D1" presStyleIdx="1" presStyleCnt="6"/>
      <dgm:spPr/>
    </dgm:pt>
    <dgm:pt modelId="{6EFBBC35-76F6-492F-A2EA-3D4229C3C3AF}" type="pres">
      <dgm:prSet presAssocID="{E6179190-DA40-4A2B-8ED1-368C53721692}" presName="node" presStyleLbl="node1" presStyleIdx="2" presStyleCnt="6">
        <dgm:presLayoutVars>
          <dgm:bulletEnabled val="1"/>
        </dgm:presLayoutVars>
      </dgm:prSet>
      <dgm:spPr/>
    </dgm:pt>
    <dgm:pt modelId="{1A2BB2A6-9C80-4017-B4C9-7787FFE3ECED}" type="pres">
      <dgm:prSet presAssocID="{DABC674E-E8B4-4D87-8C9D-0372737792C9}" presName="sibTrans" presStyleLbl="sibTrans2D1" presStyleIdx="2" presStyleCnt="6"/>
      <dgm:spPr/>
    </dgm:pt>
    <dgm:pt modelId="{A68B1AA6-8A65-40F4-8878-D171DD96DC7F}" type="pres">
      <dgm:prSet presAssocID="{DABC674E-E8B4-4D87-8C9D-0372737792C9}" presName="connectorText" presStyleLbl="sibTrans2D1" presStyleIdx="2" presStyleCnt="6"/>
      <dgm:spPr/>
    </dgm:pt>
    <dgm:pt modelId="{984F2FAB-11C3-44CE-A3CF-C5639BE5D9ED}" type="pres">
      <dgm:prSet presAssocID="{59A93071-F438-46CA-A1CA-C7817C02D2F3}" presName="node" presStyleLbl="node1" presStyleIdx="3" presStyleCnt="6">
        <dgm:presLayoutVars>
          <dgm:bulletEnabled val="1"/>
        </dgm:presLayoutVars>
      </dgm:prSet>
      <dgm:spPr/>
    </dgm:pt>
    <dgm:pt modelId="{0E2061FF-78E2-478C-98ED-5BE2AC8BF4FE}" type="pres">
      <dgm:prSet presAssocID="{CDAA7ABA-1BDA-4A00-8714-AF699D04F11A}" presName="sibTrans" presStyleLbl="sibTrans2D1" presStyleIdx="3" presStyleCnt="6"/>
      <dgm:spPr/>
    </dgm:pt>
    <dgm:pt modelId="{28F38A19-0568-4F52-8EA3-51B5B55BC4E7}" type="pres">
      <dgm:prSet presAssocID="{CDAA7ABA-1BDA-4A00-8714-AF699D04F11A}" presName="connectorText" presStyleLbl="sibTrans2D1" presStyleIdx="3" presStyleCnt="6"/>
      <dgm:spPr/>
    </dgm:pt>
    <dgm:pt modelId="{AD954F19-3196-4E35-BA10-F0E1D663F060}" type="pres">
      <dgm:prSet presAssocID="{02094E49-2528-4394-84AF-FD48DFBDA5CE}" presName="node" presStyleLbl="node1" presStyleIdx="4" presStyleCnt="6">
        <dgm:presLayoutVars>
          <dgm:bulletEnabled val="1"/>
        </dgm:presLayoutVars>
      </dgm:prSet>
      <dgm:spPr/>
    </dgm:pt>
    <dgm:pt modelId="{73D06381-D924-4AB1-9E68-7059333CAD7E}" type="pres">
      <dgm:prSet presAssocID="{6BBDF233-33E7-4C5F-8A77-8B11F4EECE65}" presName="sibTrans" presStyleLbl="sibTrans2D1" presStyleIdx="4" presStyleCnt="6"/>
      <dgm:spPr/>
    </dgm:pt>
    <dgm:pt modelId="{CA3EB6CC-CCB4-4278-AD65-ED03A42AAE20}" type="pres">
      <dgm:prSet presAssocID="{6BBDF233-33E7-4C5F-8A77-8B11F4EECE65}" presName="connectorText" presStyleLbl="sibTrans2D1" presStyleIdx="4" presStyleCnt="6"/>
      <dgm:spPr/>
    </dgm:pt>
    <dgm:pt modelId="{66DC83D7-F81A-4B90-A592-87A3F1B8332B}" type="pres">
      <dgm:prSet presAssocID="{5ABFC098-F24E-4FAA-9D52-E161195AE008}" presName="node" presStyleLbl="node1" presStyleIdx="5" presStyleCnt="6">
        <dgm:presLayoutVars>
          <dgm:bulletEnabled val="1"/>
        </dgm:presLayoutVars>
      </dgm:prSet>
      <dgm:spPr/>
    </dgm:pt>
    <dgm:pt modelId="{EA965ABB-A46D-4AD8-93C8-BDA348C8EAE5}" type="pres">
      <dgm:prSet presAssocID="{15C3DB5B-F16A-465A-9CE0-6C3F63F1D5D6}" presName="sibTrans" presStyleLbl="sibTrans2D1" presStyleIdx="5" presStyleCnt="6"/>
      <dgm:spPr/>
    </dgm:pt>
    <dgm:pt modelId="{D73CAD11-DAD1-4E88-B3FE-6CB822C377CB}" type="pres">
      <dgm:prSet presAssocID="{15C3DB5B-F16A-465A-9CE0-6C3F63F1D5D6}" presName="connectorText" presStyleLbl="sibTrans2D1" presStyleIdx="5" presStyleCnt="6"/>
      <dgm:spPr/>
    </dgm:pt>
  </dgm:ptLst>
  <dgm:cxnLst>
    <dgm:cxn modelId="{E5C30010-4FF2-4C61-BF38-E483F84ED648}" type="presOf" srcId="{6BBDF233-33E7-4C5F-8A77-8B11F4EECE65}" destId="{CA3EB6CC-CCB4-4278-AD65-ED03A42AAE20}" srcOrd="1" destOrd="0" presId="urn:microsoft.com/office/officeart/2005/8/layout/cycle2"/>
    <dgm:cxn modelId="{999D0E1E-C5A1-4BDC-B627-7BA9A3ECCF84}" type="presOf" srcId="{FC23D250-E237-45E5-A356-B890CF8B0154}" destId="{F44DD936-DD87-401D-8092-16245D4AB821}" srcOrd="0" destOrd="0" presId="urn:microsoft.com/office/officeart/2005/8/layout/cycle2"/>
    <dgm:cxn modelId="{A658F721-FE06-4EEB-9431-63109F0FEAAD}" type="presOf" srcId="{F2877FEF-0D6A-46CD-88A6-63C28B9A9768}" destId="{820B4219-0B00-4CEC-BC60-7DC9DACABA06}" srcOrd="1" destOrd="0" presId="urn:microsoft.com/office/officeart/2005/8/layout/cycle2"/>
    <dgm:cxn modelId="{0B17C12D-807C-4DB0-9033-DF41295A2849}" type="presOf" srcId="{AB811FA7-581D-4AEA-92F1-DB69C7191C62}" destId="{89050531-30EB-4718-AD16-9925E6B7109A}" srcOrd="0" destOrd="0" presId="urn:microsoft.com/office/officeart/2005/8/layout/cycle2"/>
    <dgm:cxn modelId="{8A7A9B35-89BA-4F22-A71A-3BC208F7349A}" type="presOf" srcId="{E2D32038-DE36-43A5-859D-399F02E61B56}" destId="{064CA767-CFE9-4BA1-9242-D90A150AD67B}" srcOrd="0" destOrd="0" presId="urn:microsoft.com/office/officeart/2005/8/layout/cycle2"/>
    <dgm:cxn modelId="{7465E83E-5574-4EC1-9092-9D8E352A5F56}" type="presOf" srcId="{9AFCF62B-321A-4BC0-A895-17A02380D584}" destId="{8C2C6728-653A-4846-8A92-421429B2549A}" srcOrd="0" destOrd="0" presId="urn:microsoft.com/office/officeart/2005/8/layout/cycle2"/>
    <dgm:cxn modelId="{BD651563-B4E9-442F-9958-5E716F4DC9E1}" type="presOf" srcId="{59A93071-F438-46CA-A1CA-C7817C02D2F3}" destId="{984F2FAB-11C3-44CE-A3CF-C5639BE5D9ED}" srcOrd="0" destOrd="0" presId="urn:microsoft.com/office/officeart/2005/8/layout/cycle2"/>
    <dgm:cxn modelId="{7F02E64D-BD41-42FF-8CCC-7B4089027A0E}" srcId="{9AFCF62B-321A-4BC0-A895-17A02380D584}" destId="{AB811FA7-581D-4AEA-92F1-DB69C7191C62}" srcOrd="1" destOrd="0" parTransId="{6F558079-E844-4A77-B8EE-081163500BC6}" sibTransId="{E2D32038-DE36-43A5-859D-399F02E61B56}"/>
    <dgm:cxn modelId="{A793CA4F-E83F-4025-92AB-C659A0A184AE}" srcId="{9AFCF62B-321A-4BC0-A895-17A02380D584}" destId="{5ABFC098-F24E-4FAA-9D52-E161195AE008}" srcOrd="5" destOrd="0" parTransId="{62F1B7AD-B041-4030-AE1C-7B89913E00B3}" sibTransId="{15C3DB5B-F16A-465A-9CE0-6C3F63F1D5D6}"/>
    <dgm:cxn modelId="{F5D0E871-D77B-492B-8F1C-9520A70659FF}" type="presOf" srcId="{CDAA7ABA-1BDA-4A00-8714-AF699D04F11A}" destId="{0E2061FF-78E2-478C-98ED-5BE2AC8BF4FE}" srcOrd="0" destOrd="0" presId="urn:microsoft.com/office/officeart/2005/8/layout/cycle2"/>
    <dgm:cxn modelId="{B28FFE72-9C66-48FE-83A7-7F271ADDDAA0}" type="presOf" srcId="{E2D32038-DE36-43A5-859D-399F02E61B56}" destId="{6E99BF20-B29B-4A74-A363-AB63C2D85643}" srcOrd="1" destOrd="0" presId="urn:microsoft.com/office/officeart/2005/8/layout/cycle2"/>
    <dgm:cxn modelId="{E58D6655-7AD0-4B87-B3F1-84A0EC820452}" type="presOf" srcId="{DABC674E-E8B4-4D87-8C9D-0372737792C9}" destId="{1A2BB2A6-9C80-4017-B4C9-7787FFE3ECED}" srcOrd="0" destOrd="0" presId="urn:microsoft.com/office/officeart/2005/8/layout/cycle2"/>
    <dgm:cxn modelId="{8CE13058-F566-4B75-B90F-F23C43B76470}" type="presOf" srcId="{02094E49-2528-4394-84AF-FD48DFBDA5CE}" destId="{AD954F19-3196-4E35-BA10-F0E1D663F060}" srcOrd="0" destOrd="0" presId="urn:microsoft.com/office/officeart/2005/8/layout/cycle2"/>
    <dgm:cxn modelId="{36C0C458-9ACC-4703-88B7-BBF5E1F40DF6}" srcId="{9AFCF62B-321A-4BC0-A895-17A02380D584}" destId="{59A93071-F438-46CA-A1CA-C7817C02D2F3}" srcOrd="3" destOrd="0" parTransId="{343838F6-6665-46A8-8D1C-96EA92968215}" sibTransId="{CDAA7ABA-1BDA-4A00-8714-AF699D04F11A}"/>
    <dgm:cxn modelId="{987F3C88-1925-47E3-BF72-1A9259D18483}" type="presOf" srcId="{6BBDF233-33E7-4C5F-8A77-8B11F4EECE65}" destId="{73D06381-D924-4AB1-9E68-7059333CAD7E}" srcOrd="0" destOrd="0" presId="urn:microsoft.com/office/officeart/2005/8/layout/cycle2"/>
    <dgm:cxn modelId="{94C5E497-5748-4013-AE95-D54CE91C3A9D}" type="presOf" srcId="{DABC674E-E8B4-4D87-8C9D-0372737792C9}" destId="{A68B1AA6-8A65-40F4-8878-D171DD96DC7F}" srcOrd="1" destOrd="0" presId="urn:microsoft.com/office/officeart/2005/8/layout/cycle2"/>
    <dgm:cxn modelId="{72E83B9E-4C6A-4691-8652-ABF9554F0F06}" type="presOf" srcId="{F2877FEF-0D6A-46CD-88A6-63C28B9A9768}" destId="{55602E44-A259-403A-AA10-99E2C4CB5EEF}" srcOrd="0" destOrd="0" presId="urn:microsoft.com/office/officeart/2005/8/layout/cycle2"/>
    <dgm:cxn modelId="{4CBFA99F-FE81-4F48-9592-E56EE676358A}" type="presOf" srcId="{E6179190-DA40-4A2B-8ED1-368C53721692}" destId="{6EFBBC35-76F6-492F-A2EA-3D4229C3C3AF}" srcOrd="0" destOrd="0" presId="urn:microsoft.com/office/officeart/2005/8/layout/cycle2"/>
    <dgm:cxn modelId="{7BA59CA6-DD26-42B1-A7E8-237621CD9769}" srcId="{9AFCF62B-321A-4BC0-A895-17A02380D584}" destId="{02094E49-2528-4394-84AF-FD48DFBDA5CE}" srcOrd="4" destOrd="0" parTransId="{9A989EB9-44F9-4BBE-90EA-EA997E468A6B}" sibTransId="{6BBDF233-33E7-4C5F-8A77-8B11F4EECE65}"/>
    <dgm:cxn modelId="{1E2575A9-8502-47FE-84DB-A479E1B55224}" type="presOf" srcId="{15C3DB5B-F16A-465A-9CE0-6C3F63F1D5D6}" destId="{D73CAD11-DAD1-4E88-B3FE-6CB822C377CB}" srcOrd="1" destOrd="0" presId="urn:microsoft.com/office/officeart/2005/8/layout/cycle2"/>
    <dgm:cxn modelId="{290971B5-C8BE-4CD0-BA8F-C4A69A875738}" type="presOf" srcId="{15C3DB5B-F16A-465A-9CE0-6C3F63F1D5D6}" destId="{EA965ABB-A46D-4AD8-93C8-BDA348C8EAE5}" srcOrd="0" destOrd="0" presId="urn:microsoft.com/office/officeart/2005/8/layout/cycle2"/>
    <dgm:cxn modelId="{1C623FBB-5B0B-4150-8C37-0061F908E2AD}" type="presOf" srcId="{5ABFC098-F24E-4FAA-9D52-E161195AE008}" destId="{66DC83D7-F81A-4B90-A592-87A3F1B8332B}"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33534FD1-FECE-423F-97F5-04C0CB7A0DA6}" type="presOf" srcId="{CDAA7ABA-1BDA-4A00-8714-AF699D04F11A}" destId="{28F38A19-0568-4F52-8EA3-51B5B55BC4E7}" srcOrd="1" destOrd="0" presId="urn:microsoft.com/office/officeart/2005/8/layout/cycle2"/>
    <dgm:cxn modelId="{441497EA-A138-4ADA-8162-2A727AB6D956}" srcId="{9AFCF62B-321A-4BC0-A895-17A02380D584}" destId="{E6179190-DA40-4A2B-8ED1-368C53721692}" srcOrd="2" destOrd="0" parTransId="{D7C72B82-CE80-4570-BFED-7694DDC1D65B}" sibTransId="{DABC674E-E8B4-4D87-8C9D-0372737792C9}"/>
    <dgm:cxn modelId="{A0ED7A60-C3BB-46DC-A7F3-64D8ECC727D5}" type="presParOf" srcId="{8C2C6728-653A-4846-8A92-421429B2549A}" destId="{F44DD936-DD87-401D-8092-16245D4AB821}" srcOrd="0" destOrd="0" presId="urn:microsoft.com/office/officeart/2005/8/layout/cycle2"/>
    <dgm:cxn modelId="{44A1BCE4-6EFF-4E0C-B12C-1996ACAA1668}" type="presParOf" srcId="{8C2C6728-653A-4846-8A92-421429B2549A}" destId="{55602E44-A259-403A-AA10-99E2C4CB5EEF}" srcOrd="1" destOrd="0" presId="urn:microsoft.com/office/officeart/2005/8/layout/cycle2"/>
    <dgm:cxn modelId="{03FA0443-68D1-496E-B05F-05E966D579BF}" type="presParOf" srcId="{55602E44-A259-403A-AA10-99E2C4CB5EEF}" destId="{820B4219-0B00-4CEC-BC60-7DC9DACABA06}" srcOrd="0" destOrd="0" presId="urn:microsoft.com/office/officeart/2005/8/layout/cycle2"/>
    <dgm:cxn modelId="{33605411-0156-4C30-9952-D35044B79D6D}" type="presParOf" srcId="{8C2C6728-653A-4846-8A92-421429B2549A}" destId="{89050531-30EB-4718-AD16-9925E6B7109A}" srcOrd="2" destOrd="0" presId="urn:microsoft.com/office/officeart/2005/8/layout/cycle2"/>
    <dgm:cxn modelId="{F84701EF-F4D2-4A26-8221-8D0A50EEA0E7}" type="presParOf" srcId="{8C2C6728-653A-4846-8A92-421429B2549A}" destId="{064CA767-CFE9-4BA1-9242-D90A150AD67B}" srcOrd="3" destOrd="0" presId="urn:microsoft.com/office/officeart/2005/8/layout/cycle2"/>
    <dgm:cxn modelId="{1B4085CE-59D5-4974-9A24-0CF333689AF1}" type="presParOf" srcId="{064CA767-CFE9-4BA1-9242-D90A150AD67B}" destId="{6E99BF20-B29B-4A74-A363-AB63C2D85643}" srcOrd="0" destOrd="0" presId="urn:microsoft.com/office/officeart/2005/8/layout/cycle2"/>
    <dgm:cxn modelId="{3B0F3F48-B43A-4A73-B845-F5E7872A03AB}" type="presParOf" srcId="{8C2C6728-653A-4846-8A92-421429B2549A}" destId="{6EFBBC35-76F6-492F-A2EA-3D4229C3C3AF}" srcOrd="4" destOrd="0" presId="urn:microsoft.com/office/officeart/2005/8/layout/cycle2"/>
    <dgm:cxn modelId="{23322547-1F9B-4259-A4C3-01AC356248B1}" type="presParOf" srcId="{8C2C6728-653A-4846-8A92-421429B2549A}" destId="{1A2BB2A6-9C80-4017-B4C9-7787FFE3ECED}" srcOrd="5" destOrd="0" presId="urn:microsoft.com/office/officeart/2005/8/layout/cycle2"/>
    <dgm:cxn modelId="{B1DC236A-2521-40BC-B196-4E460A462FFC}" type="presParOf" srcId="{1A2BB2A6-9C80-4017-B4C9-7787FFE3ECED}" destId="{A68B1AA6-8A65-40F4-8878-D171DD96DC7F}" srcOrd="0" destOrd="0" presId="urn:microsoft.com/office/officeart/2005/8/layout/cycle2"/>
    <dgm:cxn modelId="{B22B2E88-4434-477D-AA0E-451F2CB5614D}" type="presParOf" srcId="{8C2C6728-653A-4846-8A92-421429B2549A}" destId="{984F2FAB-11C3-44CE-A3CF-C5639BE5D9ED}" srcOrd="6" destOrd="0" presId="urn:microsoft.com/office/officeart/2005/8/layout/cycle2"/>
    <dgm:cxn modelId="{518992A7-BAC8-4812-BE31-B916D1AF82D9}" type="presParOf" srcId="{8C2C6728-653A-4846-8A92-421429B2549A}" destId="{0E2061FF-78E2-478C-98ED-5BE2AC8BF4FE}" srcOrd="7" destOrd="0" presId="urn:microsoft.com/office/officeart/2005/8/layout/cycle2"/>
    <dgm:cxn modelId="{98C639AD-B52B-42BC-A39C-F05F94E20FD9}" type="presParOf" srcId="{0E2061FF-78E2-478C-98ED-5BE2AC8BF4FE}" destId="{28F38A19-0568-4F52-8EA3-51B5B55BC4E7}" srcOrd="0" destOrd="0" presId="urn:microsoft.com/office/officeart/2005/8/layout/cycle2"/>
    <dgm:cxn modelId="{8F6B1677-CEBC-43D7-8259-DC01D340C2CF}" type="presParOf" srcId="{8C2C6728-653A-4846-8A92-421429B2549A}" destId="{AD954F19-3196-4E35-BA10-F0E1D663F060}" srcOrd="8" destOrd="0" presId="urn:microsoft.com/office/officeart/2005/8/layout/cycle2"/>
    <dgm:cxn modelId="{87F196EB-B6D5-4746-84F0-E857F4256589}" type="presParOf" srcId="{8C2C6728-653A-4846-8A92-421429B2549A}" destId="{73D06381-D924-4AB1-9E68-7059333CAD7E}" srcOrd="9" destOrd="0" presId="urn:microsoft.com/office/officeart/2005/8/layout/cycle2"/>
    <dgm:cxn modelId="{1FF02E8A-E181-4F7A-A096-422762A07864}" type="presParOf" srcId="{73D06381-D924-4AB1-9E68-7059333CAD7E}" destId="{CA3EB6CC-CCB4-4278-AD65-ED03A42AAE20}" srcOrd="0" destOrd="0" presId="urn:microsoft.com/office/officeart/2005/8/layout/cycle2"/>
    <dgm:cxn modelId="{67A1E226-9E4F-4605-8BB0-96BF7E508283}" type="presParOf" srcId="{8C2C6728-653A-4846-8A92-421429B2549A}" destId="{66DC83D7-F81A-4B90-A592-87A3F1B8332B}" srcOrd="10" destOrd="0" presId="urn:microsoft.com/office/officeart/2005/8/layout/cycle2"/>
    <dgm:cxn modelId="{9ED4736E-4A93-4BCA-81A1-F858CB07DA41}" type="presParOf" srcId="{8C2C6728-653A-4846-8A92-421429B2549A}" destId="{EA965ABB-A46D-4AD8-93C8-BDA348C8EAE5}" srcOrd="11" destOrd="0" presId="urn:microsoft.com/office/officeart/2005/8/layout/cycle2"/>
    <dgm:cxn modelId="{47D9DA01-25FF-496F-B236-919E0C9013C4}"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a:t>CREATING DATA</a:t>
          </a:r>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a:t>PROCESSING DATA</a:t>
          </a:r>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a:t>ANALYSING DATA</a:t>
          </a:r>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a:t>PRESERVING DATA</a:t>
          </a:r>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a:t>GIVING ACCESS TO DATA</a:t>
          </a:r>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a:t>RE-USING DATA</a:t>
          </a:r>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pt>
    <dgm:pt modelId="{F44DD936-DD87-401D-8092-16245D4AB821}" type="pres">
      <dgm:prSet presAssocID="{FC23D250-E237-45E5-A356-B890CF8B0154}" presName="node" presStyleLbl="node1" presStyleIdx="0" presStyleCnt="6">
        <dgm:presLayoutVars>
          <dgm:bulletEnabled val="1"/>
        </dgm:presLayoutVars>
      </dgm:prSet>
      <dgm:spPr/>
    </dgm:pt>
    <dgm:pt modelId="{55602E44-A259-403A-AA10-99E2C4CB5EEF}" type="pres">
      <dgm:prSet presAssocID="{F2877FEF-0D6A-46CD-88A6-63C28B9A9768}" presName="sibTrans" presStyleLbl="sibTrans2D1" presStyleIdx="0" presStyleCnt="6" custAng="11113312" custScaleX="144842"/>
      <dgm:spPr/>
    </dgm:pt>
    <dgm:pt modelId="{820B4219-0B00-4CEC-BC60-7DC9DACABA06}" type="pres">
      <dgm:prSet presAssocID="{F2877FEF-0D6A-46CD-88A6-63C28B9A9768}" presName="connectorText" presStyleLbl="sibTrans2D1" presStyleIdx="0" presStyleCnt="6"/>
      <dgm:spPr/>
    </dgm:pt>
    <dgm:pt modelId="{89050531-30EB-4718-AD16-9925E6B7109A}" type="pres">
      <dgm:prSet presAssocID="{AB811FA7-581D-4AEA-92F1-DB69C7191C62}" presName="node" presStyleLbl="node1" presStyleIdx="1" presStyleCnt="6">
        <dgm:presLayoutVars>
          <dgm:bulletEnabled val="1"/>
        </dgm:presLayoutVars>
      </dgm:prSet>
      <dgm:spPr/>
    </dgm:pt>
    <dgm:pt modelId="{064CA767-CFE9-4BA1-9242-D90A150AD67B}" type="pres">
      <dgm:prSet presAssocID="{E2D32038-DE36-43A5-859D-399F02E61B56}" presName="sibTrans" presStyleLbl="sibTrans2D1" presStyleIdx="1" presStyleCnt="6" custAng="10800000" custScaleX="165197"/>
      <dgm:spPr/>
    </dgm:pt>
    <dgm:pt modelId="{6E99BF20-B29B-4A74-A363-AB63C2D85643}" type="pres">
      <dgm:prSet presAssocID="{E2D32038-DE36-43A5-859D-399F02E61B56}" presName="connectorText" presStyleLbl="sibTrans2D1" presStyleIdx="1" presStyleCnt="6"/>
      <dgm:spPr/>
    </dgm:pt>
    <dgm:pt modelId="{6EFBBC35-76F6-492F-A2EA-3D4229C3C3AF}" type="pres">
      <dgm:prSet presAssocID="{E6179190-DA40-4A2B-8ED1-368C53721692}" presName="node" presStyleLbl="node1" presStyleIdx="2" presStyleCnt="6" custAng="21387315">
        <dgm:presLayoutVars>
          <dgm:bulletEnabled val="1"/>
        </dgm:presLayoutVars>
      </dgm:prSet>
      <dgm:spPr/>
    </dgm:pt>
    <dgm:pt modelId="{1A2BB2A6-9C80-4017-B4C9-7787FFE3ECED}" type="pres">
      <dgm:prSet presAssocID="{DABC674E-E8B4-4D87-8C9D-0372737792C9}" presName="sibTrans" presStyleLbl="sibTrans2D1" presStyleIdx="2" presStyleCnt="6" custAng="11058338" custScaleX="144187"/>
      <dgm:spPr/>
    </dgm:pt>
    <dgm:pt modelId="{A68B1AA6-8A65-40F4-8878-D171DD96DC7F}" type="pres">
      <dgm:prSet presAssocID="{DABC674E-E8B4-4D87-8C9D-0372737792C9}" presName="connectorText" presStyleLbl="sibTrans2D1" presStyleIdx="2" presStyleCnt="6"/>
      <dgm:spPr/>
    </dgm:pt>
    <dgm:pt modelId="{984F2FAB-11C3-44CE-A3CF-C5639BE5D9ED}" type="pres">
      <dgm:prSet presAssocID="{59A93071-F438-46CA-A1CA-C7817C02D2F3}" presName="node" presStyleLbl="node1" presStyleIdx="3" presStyleCnt="6">
        <dgm:presLayoutVars>
          <dgm:bulletEnabled val="1"/>
        </dgm:presLayoutVars>
      </dgm:prSet>
      <dgm:spPr/>
    </dgm:pt>
    <dgm:pt modelId="{0E2061FF-78E2-478C-98ED-5BE2AC8BF4FE}" type="pres">
      <dgm:prSet presAssocID="{CDAA7ABA-1BDA-4A00-8714-AF699D04F11A}" presName="sibTrans" presStyleLbl="sibTrans2D1" presStyleIdx="3" presStyleCnt="6" custAng="11301361" custScaleX="167426"/>
      <dgm:spPr/>
    </dgm:pt>
    <dgm:pt modelId="{28F38A19-0568-4F52-8EA3-51B5B55BC4E7}" type="pres">
      <dgm:prSet presAssocID="{CDAA7ABA-1BDA-4A00-8714-AF699D04F11A}" presName="connectorText" presStyleLbl="sibTrans2D1" presStyleIdx="3" presStyleCnt="6"/>
      <dgm:spPr/>
    </dgm:pt>
    <dgm:pt modelId="{AD954F19-3196-4E35-BA10-F0E1D663F060}" type="pres">
      <dgm:prSet presAssocID="{02094E49-2528-4394-84AF-FD48DFBDA5CE}" presName="node" presStyleLbl="node1" presStyleIdx="4" presStyleCnt="6">
        <dgm:presLayoutVars>
          <dgm:bulletEnabled val="1"/>
        </dgm:presLayoutVars>
      </dgm:prSet>
      <dgm:spPr/>
    </dgm:pt>
    <dgm:pt modelId="{73D06381-D924-4AB1-9E68-7059333CAD7E}" type="pres">
      <dgm:prSet presAssocID="{6BBDF233-33E7-4C5F-8A77-8B11F4EECE65}" presName="sibTrans" presStyleLbl="sibTrans2D1" presStyleIdx="4" presStyleCnt="6" custAng="11030031" custScaleX="137329"/>
      <dgm:spPr/>
    </dgm:pt>
    <dgm:pt modelId="{CA3EB6CC-CCB4-4278-AD65-ED03A42AAE20}" type="pres">
      <dgm:prSet presAssocID="{6BBDF233-33E7-4C5F-8A77-8B11F4EECE65}" presName="connectorText" presStyleLbl="sibTrans2D1" presStyleIdx="4" presStyleCnt="6"/>
      <dgm:spPr/>
    </dgm:pt>
    <dgm:pt modelId="{66DC83D7-F81A-4B90-A592-87A3F1B8332B}" type="pres">
      <dgm:prSet presAssocID="{5ABFC098-F24E-4FAA-9D52-E161195AE008}" presName="node" presStyleLbl="node1" presStyleIdx="5" presStyleCnt="6">
        <dgm:presLayoutVars>
          <dgm:bulletEnabled val="1"/>
        </dgm:presLayoutVars>
      </dgm:prSet>
      <dgm:spPr/>
    </dgm:pt>
    <dgm:pt modelId="{EA965ABB-A46D-4AD8-93C8-BDA348C8EAE5}" type="pres">
      <dgm:prSet presAssocID="{15C3DB5B-F16A-465A-9CE0-6C3F63F1D5D6}" presName="sibTrans" presStyleLbl="sibTrans2D1" presStyleIdx="5" presStyleCnt="6" custAng="4029846" custFlipHor="1" custScaleX="124074"/>
      <dgm:spPr/>
    </dgm:pt>
    <dgm:pt modelId="{D73CAD11-DAD1-4E88-B3FE-6CB822C377CB}" type="pres">
      <dgm:prSet presAssocID="{15C3DB5B-F16A-465A-9CE0-6C3F63F1D5D6}" presName="connectorText" presStyleLbl="sibTrans2D1" presStyleIdx="5" presStyleCnt="6"/>
      <dgm:spPr/>
    </dgm:pt>
  </dgm:ptLst>
  <dgm:cxnLst>
    <dgm:cxn modelId="{41D53F01-2C47-4CE7-BB11-9531D0E094AE}" type="presOf" srcId="{DABC674E-E8B4-4D87-8C9D-0372737792C9}" destId="{1A2BB2A6-9C80-4017-B4C9-7787FFE3ECED}" srcOrd="0" destOrd="0" presId="urn:microsoft.com/office/officeart/2005/8/layout/cycle2"/>
    <dgm:cxn modelId="{554E0F0C-6B55-46CD-8410-2C228A142E62}" type="presOf" srcId="{DABC674E-E8B4-4D87-8C9D-0372737792C9}" destId="{A68B1AA6-8A65-40F4-8878-D171DD96DC7F}" srcOrd="1" destOrd="0" presId="urn:microsoft.com/office/officeart/2005/8/layout/cycle2"/>
    <dgm:cxn modelId="{5F87A516-5A99-447F-B1FF-B18625CC42BC}" type="presOf" srcId="{15C3DB5B-F16A-465A-9CE0-6C3F63F1D5D6}" destId="{D73CAD11-DAD1-4E88-B3FE-6CB822C377CB}" srcOrd="1" destOrd="0" presId="urn:microsoft.com/office/officeart/2005/8/layout/cycle2"/>
    <dgm:cxn modelId="{2DE9351D-8856-4933-B5A4-370B7ED0130E}" type="presOf" srcId="{9AFCF62B-321A-4BC0-A895-17A02380D584}" destId="{8C2C6728-653A-4846-8A92-421429B2549A}" srcOrd="0" destOrd="0" presId="urn:microsoft.com/office/officeart/2005/8/layout/cycle2"/>
    <dgm:cxn modelId="{15285321-E6DF-48C8-8DA4-DDBE4220F91E}" type="presOf" srcId="{F2877FEF-0D6A-46CD-88A6-63C28B9A9768}" destId="{55602E44-A259-403A-AA10-99E2C4CB5EEF}" srcOrd="0" destOrd="0" presId="urn:microsoft.com/office/officeart/2005/8/layout/cycle2"/>
    <dgm:cxn modelId="{CB11F926-7D7E-4353-A1C3-27FDDBA4EC58}" type="presOf" srcId="{6BBDF233-33E7-4C5F-8A77-8B11F4EECE65}" destId="{CA3EB6CC-CCB4-4278-AD65-ED03A42AAE20}" srcOrd="1" destOrd="0" presId="urn:microsoft.com/office/officeart/2005/8/layout/cycle2"/>
    <dgm:cxn modelId="{9082ED34-8930-4893-9DAE-476F6C0BA401}" type="presOf" srcId="{5ABFC098-F24E-4FAA-9D52-E161195AE008}" destId="{66DC83D7-F81A-4B90-A592-87A3F1B8332B}" srcOrd="0" destOrd="0" presId="urn:microsoft.com/office/officeart/2005/8/layout/cycle2"/>
    <dgm:cxn modelId="{7F02E64D-BD41-42FF-8CCC-7B4089027A0E}" srcId="{9AFCF62B-321A-4BC0-A895-17A02380D584}" destId="{AB811FA7-581D-4AEA-92F1-DB69C7191C62}" srcOrd="1" destOrd="0" parTransId="{6F558079-E844-4A77-B8EE-081163500BC6}" sibTransId="{E2D32038-DE36-43A5-859D-399F02E61B56}"/>
    <dgm:cxn modelId="{A793CA4F-E83F-4025-92AB-C659A0A184AE}" srcId="{9AFCF62B-321A-4BC0-A895-17A02380D584}" destId="{5ABFC098-F24E-4FAA-9D52-E161195AE008}" srcOrd="5" destOrd="0" parTransId="{62F1B7AD-B041-4030-AE1C-7B89913E00B3}" sibTransId="{15C3DB5B-F16A-465A-9CE0-6C3F63F1D5D6}"/>
    <dgm:cxn modelId="{0C561656-FC52-4FF4-82C4-DB79684414A6}" type="presOf" srcId="{F2877FEF-0D6A-46CD-88A6-63C28B9A9768}" destId="{820B4219-0B00-4CEC-BC60-7DC9DACABA06}" srcOrd="1" destOrd="0" presId="urn:microsoft.com/office/officeart/2005/8/layout/cycle2"/>
    <dgm:cxn modelId="{AD1D9B76-82DA-44A4-B476-48F64B4342D7}" type="presOf" srcId="{E2D32038-DE36-43A5-859D-399F02E61B56}" destId="{064CA767-CFE9-4BA1-9242-D90A150AD67B}" srcOrd="0" destOrd="0" presId="urn:microsoft.com/office/officeart/2005/8/layout/cycle2"/>
    <dgm:cxn modelId="{36C0C458-9ACC-4703-88B7-BBF5E1F40DF6}" srcId="{9AFCF62B-321A-4BC0-A895-17A02380D584}" destId="{59A93071-F438-46CA-A1CA-C7817C02D2F3}" srcOrd="3" destOrd="0" parTransId="{343838F6-6665-46A8-8D1C-96EA92968215}" sibTransId="{CDAA7ABA-1BDA-4A00-8714-AF699D04F11A}"/>
    <dgm:cxn modelId="{0F0AEF7F-E534-4CE0-BA22-A498AA1388EA}" type="presOf" srcId="{FC23D250-E237-45E5-A356-B890CF8B0154}" destId="{F44DD936-DD87-401D-8092-16245D4AB821}" srcOrd="0" destOrd="0" presId="urn:microsoft.com/office/officeart/2005/8/layout/cycle2"/>
    <dgm:cxn modelId="{D4184C83-DF37-4BB8-8D87-45A41D858FB1}" type="presOf" srcId="{59A93071-F438-46CA-A1CA-C7817C02D2F3}" destId="{984F2FAB-11C3-44CE-A3CF-C5639BE5D9ED}" srcOrd="0" destOrd="0" presId="urn:microsoft.com/office/officeart/2005/8/layout/cycle2"/>
    <dgm:cxn modelId="{7237F994-D08D-43E1-B5F4-E3AC68591EB3}" type="presOf" srcId="{E2D32038-DE36-43A5-859D-399F02E61B56}" destId="{6E99BF20-B29B-4A74-A363-AB63C2D85643}" srcOrd="1" destOrd="0" presId="urn:microsoft.com/office/officeart/2005/8/layout/cycle2"/>
    <dgm:cxn modelId="{7E97999A-5304-43F1-8DF9-0A6254B34497}" type="presOf" srcId="{15C3DB5B-F16A-465A-9CE0-6C3F63F1D5D6}" destId="{EA965ABB-A46D-4AD8-93C8-BDA348C8EAE5}" srcOrd="0" destOrd="0" presId="urn:microsoft.com/office/officeart/2005/8/layout/cycle2"/>
    <dgm:cxn modelId="{7BA59CA6-DD26-42B1-A7E8-237621CD9769}" srcId="{9AFCF62B-321A-4BC0-A895-17A02380D584}" destId="{02094E49-2528-4394-84AF-FD48DFBDA5CE}" srcOrd="4" destOrd="0" parTransId="{9A989EB9-44F9-4BBE-90EA-EA997E468A6B}" sibTransId="{6BBDF233-33E7-4C5F-8A77-8B11F4EECE65}"/>
    <dgm:cxn modelId="{05090EAD-0548-4697-AE4F-69AEC44F0620}" type="presOf" srcId="{CDAA7ABA-1BDA-4A00-8714-AF699D04F11A}" destId="{28F38A19-0568-4F52-8EA3-51B5B55BC4E7}" srcOrd="1" destOrd="0" presId="urn:microsoft.com/office/officeart/2005/8/layout/cycle2"/>
    <dgm:cxn modelId="{A0232BAF-4EEC-42EB-8DCD-95E226A0B144}" type="presOf" srcId="{CDAA7ABA-1BDA-4A00-8714-AF699D04F11A}" destId="{0E2061FF-78E2-478C-98ED-5BE2AC8BF4FE}" srcOrd="0" destOrd="0" presId="urn:microsoft.com/office/officeart/2005/8/layout/cycle2"/>
    <dgm:cxn modelId="{E8FF8EC8-BDB8-4311-AD02-4D9478AC61FF}" type="presOf" srcId="{AB811FA7-581D-4AEA-92F1-DB69C7191C62}" destId="{89050531-30EB-4718-AD16-9925E6B7109A}"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36B87EE5-8079-4862-8FF2-8D55ABD26F4B}" type="presOf" srcId="{6BBDF233-33E7-4C5F-8A77-8B11F4EECE65}" destId="{73D06381-D924-4AB1-9E68-7059333CAD7E}" srcOrd="0" destOrd="0" presId="urn:microsoft.com/office/officeart/2005/8/layout/cycle2"/>
    <dgm:cxn modelId="{4704D8E7-B589-4771-90C8-1CEC9D06D4A7}" type="presOf" srcId="{E6179190-DA40-4A2B-8ED1-368C53721692}" destId="{6EFBBC35-76F6-492F-A2EA-3D4229C3C3AF}" srcOrd="0" destOrd="0" presId="urn:microsoft.com/office/officeart/2005/8/layout/cycle2"/>
    <dgm:cxn modelId="{441497EA-A138-4ADA-8162-2A727AB6D956}" srcId="{9AFCF62B-321A-4BC0-A895-17A02380D584}" destId="{E6179190-DA40-4A2B-8ED1-368C53721692}" srcOrd="2" destOrd="0" parTransId="{D7C72B82-CE80-4570-BFED-7694DDC1D65B}" sibTransId="{DABC674E-E8B4-4D87-8C9D-0372737792C9}"/>
    <dgm:cxn modelId="{F69F01FD-FF3A-437A-8AEF-C0E181DD342E}" type="presOf" srcId="{02094E49-2528-4394-84AF-FD48DFBDA5CE}" destId="{AD954F19-3196-4E35-BA10-F0E1D663F060}" srcOrd="0" destOrd="0" presId="urn:microsoft.com/office/officeart/2005/8/layout/cycle2"/>
    <dgm:cxn modelId="{649FABF6-9831-4276-B525-FF9FF5231B66}" type="presParOf" srcId="{8C2C6728-653A-4846-8A92-421429B2549A}" destId="{F44DD936-DD87-401D-8092-16245D4AB821}" srcOrd="0" destOrd="0" presId="urn:microsoft.com/office/officeart/2005/8/layout/cycle2"/>
    <dgm:cxn modelId="{3EF394FA-C8B4-4609-9731-DC5E7425D606}" type="presParOf" srcId="{8C2C6728-653A-4846-8A92-421429B2549A}" destId="{55602E44-A259-403A-AA10-99E2C4CB5EEF}" srcOrd="1" destOrd="0" presId="urn:microsoft.com/office/officeart/2005/8/layout/cycle2"/>
    <dgm:cxn modelId="{907D3A90-6115-4ACD-99E2-A094F6522018}" type="presParOf" srcId="{55602E44-A259-403A-AA10-99E2C4CB5EEF}" destId="{820B4219-0B00-4CEC-BC60-7DC9DACABA06}" srcOrd="0" destOrd="0" presId="urn:microsoft.com/office/officeart/2005/8/layout/cycle2"/>
    <dgm:cxn modelId="{088FB8E7-B492-402B-A5D9-CC56D26FA937}" type="presParOf" srcId="{8C2C6728-653A-4846-8A92-421429B2549A}" destId="{89050531-30EB-4718-AD16-9925E6B7109A}" srcOrd="2" destOrd="0" presId="urn:microsoft.com/office/officeart/2005/8/layout/cycle2"/>
    <dgm:cxn modelId="{6B9DC583-0045-4BEE-9F34-B94AADEDB4A8}" type="presParOf" srcId="{8C2C6728-653A-4846-8A92-421429B2549A}" destId="{064CA767-CFE9-4BA1-9242-D90A150AD67B}" srcOrd="3" destOrd="0" presId="urn:microsoft.com/office/officeart/2005/8/layout/cycle2"/>
    <dgm:cxn modelId="{A56EDCA3-759D-4E4B-A154-51DA8D40E2D8}" type="presParOf" srcId="{064CA767-CFE9-4BA1-9242-D90A150AD67B}" destId="{6E99BF20-B29B-4A74-A363-AB63C2D85643}" srcOrd="0" destOrd="0" presId="urn:microsoft.com/office/officeart/2005/8/layout/cycle2"/>
    <dgm:cxn modelId="{35F6D0B8-1F51-4E18-B5D8-C6BA5A7CFF33}" type="presParOf" srcId="{8C2C6728-653A-4846-8A92-421429B2549A}" destId="{6EFBBC35-76F6-492F-A2EA-3D4229C3C3AF}" srcOrd="4" destOrd="0" presId="urn:microsoft.com/office/officeart/2005/8/layout/cycle2"/>
    <dgm:cxn modelId="{B7A52967-4ABE-48F8-8AAF-12F26BA8B325}" type="presParOf" srcId="{8C2C6728-653A-4846-8A92-421429B2549A}" destId="{1A2BB2A6-9C80-4017-B4C9-7787FFE3ECED}" srcOrd="5" destOrd="0" presId="urn:microsoft.com/office/officeart/2005/8/layout/cycle2"/>
    <dgm:cxn modelId="{0A3213A5-A417-4EE6-88FF-512D629C7541}" type="presParOf" srcId="{1A2BB2A6-9C80-4017-B4C9-7787FFE3ECED}" destId="{A68B1AA6-8A65-40F4-8878-D171DD96DC7F}" srcOrd="0" destOrd="0" presId="urn:microsoft.com/office/officeart/2005/8/layout/cycle2"/>
    <dgm:cxn modelId="{A0F144D3-2162-44B4-ACDF-4A373D45DA5C}" type="presParOf" srcId="{8C2C6728-653A-4846-8A92-421429B2549A}" destId="{984F2FAB-11C3-44CE-A3CF-C5639BE5D9ED}" srcOrd="6" destOrd="0" presId="urn:microsoft.com/office/officeart/2005/8/layout/cycle2"/>
    <dgm:cxn modelId="{61753AB7-5D69-4AE2-A6DF-048051B391AE}" type="presParOf" srcId="{8C2C6728-653A-4846-8A92-421429B2549A}" destId="{0E2061FF-78E2-478C-98ED-5BE2AC8BF4FE}" srcOrd="7" destOrd="0" presId="urn:microsoft.com/office/officeart/2005/8/layout/cycle2"/>
    <dgm:cxn modelId="{724C7CBD-A054-47B5-8305-FA26A30B613D}" type="presParOf" srcId="{0E2061FF-78E2-478C-98ED-5BE2AC8BF4FE}" destId="{28F38A19-0568-4F52-8EA3-51B5B55BC4E7}" srcOrd="0" destOrd="0" presId="urn:microsoft.com/office/officeart/2005/8/layout/cycle2"/>
    <dgm:cxn modelId="{3F606B2E-B558-4E36-87E4-219E1DBEEDCE}" type="presParOf" srcId="{8C2C6728-653A-4846-8A92-421429B2549A}" destId="{AD954F19-3196-4E35-BA10-F0E1D663F060}" srcOrd="8" destOrd="0" presId="urn:microsoft.com/office/officeart/2005/8/layout/cycle2"/>
    <dgm:cxn modelId="{13732A0A-BED2-46A9-928B-52C822AB861D}" type="presParOf" srcId="{8C2C6728-653A-4846-8A92-421429B2549A}" destId="{73D06381-D924-4AB1-9E68-7059333CAD7E}" srcOrd="9" destOrd="0" presId="urn:microsoft.com/office/officeart/2005/8/layout/cycle2"/>
    <dgm:cxn modelId="{56FD4246-3B8D-4FE7-B95B-2F7DF362C56B}" type="presParOf" srcId="{73D06381-D924-4AB1-9E68-7059333CAD7E}" destId="{CA3EB6CC-CCB4-4278-AD65-ED03A42AAE20}" srcOrd="0" destOrd="0" presId="urn:microsoft.com/office/officeart/2005/8/layout/cycle2"/>
    <dgm:cxn modelId="{4F948099-DDB9-4BA3-A99C-594C48BAB061}" type="presParOf" srcId="{8C2C6728-653A-4846-8A92-421429B2549A}" destId="{66DC83D7-F81A-4B90-A592-87A3F1B8332B}" srcOrd="10" destOrd="0" presId="urn:microsoft.com/office/officeart/2005/8/layout/cycle2"/>
    <dgm:cxn modelId="{6928C260-8500-40B8-B925-1B68F2505E0A}" type="presParOf" srcId="{8C2C6728-653A-4846-8A92-421429B2549A}" destId="{EA965ABB-A46D-4AD8-93C8-BDA348C8EAE5}" srcOrd="11" destOrd="0" presId="urn:microsoft.com/office/officeart/2005/8/layout/cycle2"/>
    <dgm:cxn modelId="{35731D57-18A2-4F67-BA56-1B4ED229EDCA}"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7B53F-C3BB-483B-8C8D-2531B5A6F112}">
      <dsp:nvSpPr>
        <dsp:cNvPr id="0" name=""/>
        <dsp:cNvSpPr/>
      </dsp:nvSpPr>
      <dsp:spPr>
        <a:xfrm>
          <a:off x="270714" y="-6086"/>
          <a:ext cx="3474054" cy="3474054"/>
        </a:xfrm>
        <a:prstGeom prst="circularArrow">
          <a:avLst>
            <a:gd name="adj1" fmla="val 5274"/>
            <a:gd name="adj2" fmla="val 312630"/>
            <a:gd name="adj3" fmla="val 14346319"/>
            <a:gd name="adj4" fmla="val 17058185"/>
            <a:gd name="adj5" fmla="val 5477"/>
          </a:avLst>
        </a:prstGeom>
        <a:solidFill>
          <a:srgbClr val="726056">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9EE2C61-6425-4640-909C-00656A7B900D}">
      <dsp:nvSpPr>
        <dsp:cNvPr id="0" name=""/>
        <dsp:cNvSpPr/>
      </dsp:nvSpPr>
      <dsp:spPr>
        <a:xfrm>
          <a:off x="1387292" y="0"/>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Create</a:t>
          </a:r>
        </a:p>
      </dsp:txBody>
      <dsp:txXfrm>
        <a:off x="1417580" y="30288"/>
        <a:ext cx="1180323" cy="559873"/>
      </dsp:txXfrm>
    </dsp:sp>
    <dsp:sp modelId="{FBF47795-8134-4B54-AF37-523ED6FDEF9F}">
      <dsp:nvSpPr>
        <dsp:cNvPr id="0" name=""/>
        <dsp:cNvSpPr/>
      </dsp:nvSpPr>
      <dsp:spPr>
        <a:xfrm>
          <a:off x="2629927" y="706326"/>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Document</a:t>
          </a:r>
        </a:p>
      </dsp:txBody>
      <dsp:txXfrm>
        <a:off x="2660215" y="736614"/>
        <a:ext cx="1180323" cy="559873"/>
      </dsp:txXfrm>
    </dsp:sp>
    <dsp:sp modelId="{C45297F9-5019-40F1-BC26-11A696317A55}">
      <dsp:nvSpPr>
        <dsp:cNvPr id="0" name=""/>
        <dsp:cNvSpPr/>
      </dsp:nvSpPr>
      <dsp:spPr>
        <a:xfrm>
          <a:off x="2629927" y="2115679"/>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Use</a:t>
          </a:r>
        </a:p>
      </dsp:txBody>
      <dsp:txXfrm>
        <a:off x="2660215" y="2145967"/>
        <a:ext cx="1180323" cy="559873"/>
      </dsp:txXfrm>
    </dsp:sp>
    <dsp:sp modelId="{62AA2BA5-611F-494C-B1D0-A0921BBFACD9}">
      <dsp:nvSpPr>
        <dsp:cNvPr id="0" name=""/>
        <dsp:cNvSpPr/>
      </dsp:nvSpPr>
      <dsp:spPr>
        <a:xfrm>
          <a:off x="1409391" y="2820355"/>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Store</a:t>
          </a:r>
        </a:p>
      </dsp:txBody>
      <dsp:txXfrm>
        <a:off x="1439679" y="2850643"/>
        <a:ext cx="1180323" cy="559873"/>
      </dsp:txXfrm>
    </dsp:sp>
    <dsp:sp modelId="{E068E2B9-1EF1-481C-B52A-467A3FF42150}">
      <dsp:nvSpPr>
        <dsp:cNvPr id="0" name=""/>
        <dsp:cNvSpPr/>
      </dsp:nvSpPr>
      <dsp:spPr>
        <a:xfrm>
          <a:off x="188856" y="2115679"/>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Share</a:t>
          </a:r>
        </a:p>
      </dsp:txBody>
      <dsp:txXfrm>
        <a:off x="219144" y="2145967"/>
        <a:ext cx="1180323" cy="559873"/>
      </dsp:txXfrm>
    </dsp:sp>
    <dsp:sp modelId="{4526CD32-D2FE-40FD-89A3-A6382E0D23EE}">
      <dsp:nvSpPr>
        <dsp:cNvPr id="0" name=""/>
        <dsp:cNvSpPr/>
      </dsp:nvSpPr>
      <dsp:spPr>
        <a:xfrm>
          <a:off x="188856" y="706326"/>
          <a:ext cx="1240899" cy="620449"/>
        </a:xfrm>
        <a:prstGeom prst="roundRect">
          <a:avLst/>
        </a:prstGeom>
        <a:solidFill>
          <a:srgbClr val="726056">
            <a:hueOff val="0"/>
            <a:satOff val="0"/>
            <a:lumOff val="0"/>
            <a:alphaOff val="0"/>
          </a:srgbClr>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FFFF"/>
              </a:solidFill>
              <a:latin typeface="Arial"/>
              <a:ea typeface="+mn-ea"/>
              <a:cs typeface="+mn-cs"/>
            </a:rPr>
            <a:t>Preserve</a:t>
          </a:r>
        </a:p>
      </dsp:txBody>
      <dsp:txXfrm>
        <a:off x="219144" y="736614"/>
        <a:ext cx="1180323" cy="559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D936-DD87-401D-8092-16245D4AB821}">
      <dsp:nvSpPr>
        <dsp:cNvPr id="0" name=""/>
        <dsp:cNvSpPr/>
      </dsp:nvSpPr>
      <dsp:spPr>
        <a:xfrm>
          <a:off x="3550220" y="1118"/>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CREATING DATA</a:t>
          </a:r>
        </a:p>
      </dsp:txBody>
      <dsp:txXfrm>
        <a:off x="3715581" y="166479"/>
        <a:ext cx="798436" cy="798436"/>
      </dsp:txXfrm>
    </dsp:sp>
    <dsp:sp modelId="{55602E44-A259-403A-AA10-99E2C4CB5EEF}">
      <dsp:nvSpPr>
        <dsp:cNvPr id="0" name=""/>
        <dsp:cNvSpPr/>
      </dsp:nvSpPr>
      <dsp:spPr>
        <a:xfrm rot="1800000">
          <a:off x="4691771" y="795148"/>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4697819" y="848794"/>
        <a:ext cx="210676" cy="228655"/>
      </dsp:txXfrm>
    </dsp:sp>
    <dsp:sp modelId="{89050531-30EB-4718-AD16-9925E6B7109A}">
      <dsp:nvSpPr>
        <dsp:cNvPr id="0" name=""/>
        <dsp:cNvSpPr/>
      </dsp:nvSpPr>
      <dsp:spPr>
        <a:xfrm>
          <a:off x="5019881" y="849628"/>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PROCESSING DATA</a:t>
          </a:r>
        </a:p>
      </dsp:txBody>
      <dsp:txXfrm>
        <a:off x="5185242" y="1014989"/>
        <a:ext cx="798436" cy="798436"/>
      </dsp:txXfrm>
    </dsp:sp>
    <dsp:sp modelId="{064CA767-CFE9-4BA1-9242-D90A150AD67B}">
      <dsp:nvSpPr>
        <dsp:cNvPr id="0" name=""/>
        <dsp:cNvSpPr/>
      </dsp:nvSpPr>
      <dsp:spPr>
        <a:xfrm rot="5400000">
          <a:off x="5433978" y="2063653"/>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5479123" y="2094727"/>
        <a:ext cx="210676" cy="228655"/>
      </dsp:txXfrm>
    </dsp:sp>
    <dsp:sp modelId="{6EFBBC35-76F6-492F-A2EA-3D4229C3C3AF}">
      <dsp:nvSpPr>
        <dsp:cNvPr id="0" name=""/>
        <dsp:cNvSpPr/>
      </dsp:nvSpPr>
      <dsp:spPr>
        <a:xfrm>
          <a:off x="5019881" y="2546646"/>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ANALYSING DATA</a:t>
          </a:r>
        </a:p>
      </dsp:txBody>
      <dsp:txXfrm>
        <a:off x="5185242" y="2712007"/>
        <a:ext cx="798436" cy="798436"/>
      </dsp:txXfrm>
    </dsp:sp>
    <dsp:sp modelId="{1A2BB2A6-9C80-4017-B4C9-7787FFE3ECED}">
      <dsp:nvSpPr>
        <dsp:cNvPr id="0" name=""/>
        <dsp:cNvSpPr/>
      </dsp:nvSpPr>
      <dsp:spPr>
        <a:xfrm rot="9000000">
          <a:off x="4706524" y="3340675"/>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4790765" y="3394321"/>
        <a:ext cx="210676" cy="228655"/>
      </dsp:txXfrm>
    </dsp:sp>
    <dsp:sp modelId="{984F2FAB-11C3-44CE-A3CF-C5639BE5D9ED}">
      <dsp:nvSpPr>
        <dsp:cNvPr id="0" name=""/>
        <dsp:cNvSpPr/>
      </dsp:nvSpPr>
      <dsp:spPr>
        <a:xfrm>
          <a:off x="3550220" y="3395155"/>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PRESERVING DATA</a:t>
          </a:r>
        </a:p>
      </dsp:txBody>
      <dsp:txXfrm>
        <a:off x="3715581" y="3560516"/>
        <a:ext cx="798436" cy="798436"/>
      </dsp:txXfrm>
    </dsp:sp>
    <dsp:sp modelId="{0E2061FF-78E2-478C-98ED-5BE2AC8BF4FE}">
      <dsp:nvSpPr>
        <dsp:cNvPr id="0" name=""/>
        <dsp:cNvSpPr/>
      </dsp:nvSpPr>
      <dsp:spPr>
        <a:xfrm rot="12600000">
          <a:off x="3236863" y="3349193"/>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3321104" y="3447983"/>
        <a:ext cx="210676" cy="228655"/>
      </dsp:txXfrm>
    </dsp:sp>
    <dsp:sp modelId="{AD954F19-3196-4E35-BA10-F0E1D663F060}">
      <dsp:nvSpPr>
        <dsp:cNvPr id="0" name=""/>
        <dsp:cNvSpPr/>
      </dsp:nvSpPr>
      <dsp:spPr>
        <a:xfrm>
          <a:off x="2080559" y="2546646"/>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GIVING ACCESS TO DATA</a:t>
          </a:r>
        </a:p>
      </dsp:txBody>
      <dsp:txXfrm>
        <a:off x="2245920" y="2712007"/>
        <a:ext cx="798436" cy="798436"/>
      </dsp:txXfrm>
    </dsp:sp>
    <dsp:sp modelId="{73D06381-D924-4AB1-9E68-7059333CAD7E}">
      <dsp:nvSpPr>
        <dsp:cNvPr id="0" name=""/>
        <dsp:cNvSpPr/>
      </dsp:nvSpPr>
      <dsp:spPr>
        <a:xfrm rot="16200000">
          <a:off x="2494656" y="2080688"/>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539801" y="2202051"/>
        <a:ext cx="210676" cy="228655"/>
      </dsp:txXfrm>
    </dsp:sp>
    <dsp:sp modelId="{66DC83D7-F81A-4B90-A592-87A3F1B8332B}">
      <dsp:nvSpPr>
        <dsp:cNvPr id="0" name=""/>
        <dsp:cNvSpPr/>
      </dsp:nvSpPr>
      <dsp:spPr>
        <a:xfrm>
          <a:off x="2080559" y="849628"/>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RE-USING DATA</a:t>
          </a:r>
        </a:p>
      </dsp:txBody>
      <dsp:txXfrm>
        <a:off x="2245920" y="1014989"/>
        <a:ext cx="798436" cy="798436"/>
      </dsp:txXfrm>
    </dsp:sp>
    <dsp:sp modelId="{EA965ABB-A46D-4AD8-93C8-BDA348C8EAE5}">
      <dsp:nvSpPr>
        <dsp:cNvPr id="0" name=""/>
        <dsp:cNvSpPr/>
      </dsp:nvSpPr>
      <dsp:spPr>
        <a:xfrm rot="19800000">
          <a:off x="3222110" y="803666"/>
          <a:ext cx="30096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228158" y="902456"/>
        <a:ext cx="210676" cy="228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D936-DD87-401D-8092-16245D4AB821}">
      <dsp:nvSpPr>
        <dsp:cNvPr id="0" name=""/>
        <dsp:cNvSpPr/>
      </dsp:nvSpPr>
      <dsp:spPr>
        <a:xfrm>
          <a:off x="3550220" y="1185"/>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CREATING DATA</a:t>
          </a:r>
        </a:p>
      </dsp:txBody>
      <dsp:txXfrm>
        <a:off x="3715581" y="166546"/>
        <a:ext cx="798436" cy="798436"/>
      </dsp:txXfrm>
    </dsp:sp>
    <dsp:sp modelId="{55602E44-A259-403A-AA10-99E2C4CB5EEF}">
      <dsp:nvSpPr>
        <dsp:cNvPr id="0" name=""/>
        <dsp:cNvSpPr/>
      </dsp:nvSpPr>
      <dsp:spPr>
        <a:xfrm rot="12913312">
          <a:off x="4624298" y="795262"/>
          <a:ext cx="436076"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4728160" y="904449"/>
        <a:ext cx="321749" cy="228655"/>
      </dsp:txXfrm>
    </dsp:sp>
    <dsp:sp modelId="{89050531-30EB-4718-AD16-9925E6B7109A}">
      <dsp:nvSpPr>
        <dsp:cNvPr id="0" name=""/>
        <dsp:cNvSpPr/>
      </dsp:nvSpPr>
      <dsp:spPr>
        <a:xfrm>
          <a:off x="5020053" y="849793"/>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PROCESSING DATA</a:t>
          </a:r>
        </a:p>
      </dsp:txBody>
      <dsp:txXfrm>
        <a:off x="5185414" y="1015154"/>
        <a:ext cx="798436" cy="798436"/>
      </dsp:txXfrm>
    </dsp:sp>
    <dsp:sp modelId="{064CA767-CFE9-4BA1-9242-D90A150AD67B}">
      <dsp:nvSpPr>
        <dsp:cNvPr id="0" name=""/>
        <dsp:cNvSpPr/>
      </dsp:nvSpPr>
      <dsp:spPr>
        <a:xfrm rot="16200000">
          <a:off x="5335953" y="2063915"/>
          <a:ext cx="497359"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5393117" y="2197297"/>
        <a:ext cx="383032" cy="228655"/>
      </dsp:txXfrm>
    </dsp:sp>
    <dsp:sp modelId="{6EFBBC35-76F6-492F-A2EA-3D4229C3C3AF}">
      <dsp:nvSpPr>
        <dsp:cNvPr id="0" name=""/>
        <dsp:cNvSpPr/>
      </dsp:nvSpPr>
      <dsp:spPr>
        <a:xfrm rot="21387315">
          <a:off x="5020053" y="2547010"/>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ANALYSING DATA</a:t>
          </a:r>
        </a:p>
      </dsp:txBody>
      <dsp:txXfrm>
        <a:off x="5185414" y="2712371"/>
        <a:ext cx="798436" cy="798436"/>
      </dsp:txXfrm>
    </dsp:sp>
    <dsp:sp modelId="{1A2BB2A6-9C80-4017-B4C9-7787FFE3ECED}">
      <dsp:nvSpPr>
        <dsp:cNvPr id="0" name=""/>
        <dsp:cNvSpPr/>
      </dsp:nvSpPr>
      <dsp:spPr>
        <a:xfrm rot="20058338">
          <a:off x="4640043" y="3341088"/>
          <a:ext cx="434104"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4645695" y="3442090"/>
        <a:ext cx="319777" cy="228655"/>
      </dsp:txXfrm>
    </dsp:sp>
    <dsp:sp modelId="{984F2FAB-11C3-44CE-A3CF-C5639BE5D9ED}">
      <dsp:nvSpPr>
        <dsp:cNvPr id="0" name=""/>
        <dsp:cNvSpPr/>
      </dsp:nvSpPr>
      <dsp:spPr>
        <a:xfrm>
          <a:off x="3550220" y="3395618"/>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PRESERVING DATA</a:t>
          </a:r>
        </a:p>
      </dsp:txBody>
      <dsp:txXfrm>
        <a:off x="3715581" y="3560979"/>
        <a:ext cx="798436" cy="798436"/>
      </dsp:txXfrm>
    </dsp:sp>
    <dsp:sp modelId="{0E2061FF-78E2-478C-98ED-5BE2AC8BF4FE}">
      <dsp:nvSpPr>
        <dsp:cNvPr id="0" name=""/>
        <dsp:cNvSpPr/>
      </dsp:nvSpPr>
      <dsp:spPr>
        <a:xfrm rot="2301361">
          <a:off x="3135227" y="3349608"/>
          <a:ext cx="504070"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3147565" y="3390353"/>
        <a:ext cx="389743" cy="228655"/>
      </dsp:txXfrm>
    </dsp:sp>
    <dsp:sp modelId="{AD954F19-3196-4E35-BA10-F0E1D663F060}">
      <dsp:nvSpPr>
        <dsp:cNvPr id="0" name=""/>
        <dsp:cNvSpPr/>
      </dsp:nvSpPr>
      <dsp:spPr>
        <a:xfrm>
          <a:off x="2080387" y="2547010"/>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GIVING ACCESS TO DATA</a:t>
          </a:r>
        </a:p>
      </dsp:txBody>
      <dsp:txXfrm>
        <a:off x="2245748" y="2712371"/>
        <a:ext cx="798436" cy="798436"/>
      </dsp:txXfrm>
    </dsp:sp>
    <dsp:sp modelId="{73D06381-D924-4AB1-9E68-7059333CAD7E}">
      <dsp:nvSpPr>
        <dsp:cNvPr id="0" name=""/>
        <dsp:cNvSpPr/>
      </dsp:nvSpPr>
      <dsp:spPr>
        <a:xfrm rot="5630031">
          <a:off x="2438238" y="2080956"/>
          <a:ext cx="413457"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499224" y="2100138"/>
        <a:ext cx="299130" cy="228655"/>
      </dsp:txXfrm>
    </dsp:sp>
    <dsp:sp modelId="{66DC83D7-F81A-4B90-A592-87A3F1B8332B}">
      <dsp:nvSpPr>
        <dsp:cNvPr id="0" name=""/>
        <dsp:cNvSpPr/>
      </dsp:nvSpPr>
      <dsp:spPr>
        <a:xfrm>
          <a:off x="2080387" y="849793"/>
          <a:ext cx="1129158"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RE-USING DATA</a:t>
          </a:r>
        </a:p>
      </dsp:txBody>
      <dsp:txXfrm>
        <a:off x="2245748" y="1015154"/>
        <a:ext cx="798436" cy="798436"/>
      </dsp:txXfrm>
    </dsp:sp>
    <dsp:sp modelId="{EA965ABB-A46D-4AD8-93C8-BDA348C8EAE5}">
      <dsp:nvSpPr>
        <dsp:cNvPr id="0" name=""/>
        <dsp:cNvSpPr/>
      </dsp:nvSpPr>
      <dsp:spPr>
        <a:xfrm rot="19370154" flipH="1">
          <a:off x="3185729" y="803783"/>
          <a:ext cx="373550"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286414" y="846152"/>
        <a:ext cx="261485" cy="22865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73C36-1575-4D6C-9776-FCE916E1101C}" type="datetimeFigureOut">
              <a:rPr lang="en-US" smtClean="0"/>
              <a:t>10/9/2020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E3976-90A3-4A8D-9237-95AA8A64DFBC}" type="slidenum">
              <a:rPr lang="en-US" smtClean="0"/>
              <a:t>‹#›</a:t>
            </a:fld>
            <a:endParaRPr lang="en-US"/>
          </a:p>
        </p:txBody>
      </p:sp>
    </p:spTree>
    <p:extLst>
      <p:ext uri="{BB962C8B-B14F-4D97-AF65-F5344CB8AC3E}">
        <p14:creationId xmlns:p14="http://schemas.microsoft.com/office/powerpoint/2010/main" val="107956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lide Image Placeholder 1"/>
          <p:cNvSpPr>
            <a:spLocks noGrp="1" noRot="1" noChangeAspect="1"/>
          </p:cNvSpPr>
          <p:nvPr>
            <p:ph type="sldImg"/>
          </p:nvPr>
        </p:nvSpPr>
        <p:spPr/>
      </p:sp>
      <p:sp>
        <p:nvSpPr>
          <p:cNvPr id="1048628" name="Notes Placeholder 2"/>
          <p:cNvSpPr>
            <a:spLocks noGrp="1"/>
          </p:cNvSpPr>
          <p:nvPr>
            <p:ph type="body" idx="1"/>
          </p:nvPr>
        </p:nvSpPr>
        <p:spPr/>
        <p:txBody>
          <a:bodyPr>
            <a:normAutofit/>
          </a:bodyPr>
          <a:lstStyle/>
          <a:p>
            <a:pPr fontAlgn="base"/>
            <a:r>
              <a:rPr lang="en-GB" dirty="0"/>
              <a:t>FOSTER taxonomy definition of Open Data</a:t>
            </a:r>
            <a:endParaRPr lang="en-GB" sz="1200" b="0" i="0" kern="1200" dirty="0">
              <a:solidFill>
                <a:schemeClr val="tx1"/>
              </a:solidFill>
              <a:effectLst/>
              <a:latin typeface="+mn-lt"/>
              <a:ea typeface="+mn-ea"/>
              <a:cs typeface="+mn-cs"/>
            </a:endParaRPr>
          </a:p>
          <a:p>
            <a:endParaRPr lang="en-GB" dirty="0"/>
          </a:p>
        </p:txBody>
      </p:sp>
      <p:sp>
        <p:nvSpPr>
          <p:cNvPr id="1048629"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4756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1504838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8654" name="Slide Image Placeholder 1048653"/>
          <p:cNvSpPr>
            <a:spLocks noGrp="1" noRot="1" noChangeAspect="1"/>
          </p:cNvSpPr>
          <p:nvPr>
            <p:ph type="sldImg"/>
          </p:nvPr>
        </p:nvSpPr>
        <p:spPr>
          <a:xfrm>
            <a:off x="-246063" y="800100"/>
            <a:ext cx="7104063" cy="3997325"/>
          </a:xfrm>
          <a:prstGeom prst="rect">
            <a:avLst/>
          </a:prstGeom>
          <a:noFill/>
          <a:ln w="9525" cap="flat" cmpd="sng">
            <a:solidFill>
              <a:srgbClr val="000000">
                <a:alpha val="100000"/>
              </a:srgbClr>
            </a:solidFill>
            <a:prstDash val="solid"/>
            <a:miter/>
          </a:ln>
        </p:spPr>
        <p:txBody>
          <a:bodyPr lIns="91440" tIns="45720" rIns="91440" bIns="45720" anchor="ctr"/>
          <a:lstStyle/>
          <a:p>
            <a:endParaRPr/>
          </a:p>
        </p:txBody>
      </p:sp>
      <p:sp>
        <p:nvSpPr>
          <p:cNvPr id="1048655" name="Notes Placeholder 1048654"/>
          <p:cNvSpPr>
            <a:spLocks noGrp="1"/>
          </p:cNvSpPr>
          <p:nvPr>
            <p:ph type="body" idx="1"/>
          </p:nvPr>
        </p:nvSpPr>
        <p:spPr>
          <a:xfrm>
            <a:off x="881492" y="5063168"/>
            <a:ext cx="4847439" cy="4797497"/>
          </a:xfrm>
          <a:prstGeom prst="rect">
            <a:avLst/>
          </a:prstGeom>
          <a:noFill/>
          <a:ln>
            <a:noFill/>
          </a:ln>
        </p:spPr>
        <p:txBody>
          <a:bodyPr lIns="91429" tIns="45715" rIns="91429" bIns="45715" anchor="t"/>
          <a:lstStyle/>
          <a:p>
            <a:pPr lvl="0">
              <a:lnSpc>
                <a:spcPct val="90000"/>
              </a:lnSpc>
            </a:pPr>
            <a:r>
              <a:rPr lang="en-US" altLang="en-US" sz="1000" dirty="0">
                <a:latin typeface="Arial" charset="0"/>
                <a:ea typeface="Arial" charset="0"/>
              </a:rPr>
              <a:t>Not true! Decisions made early on can make sharing your data very difficult (i.e., consent, cleaning, etc.). Data management planning at the start of your project can help.  </a:t>
            </a:r>
          </a:p>
          <a:p>
            <a:pPr lvl="0">
              <a:lnSpc>
                <a:spcPct val="90000"/>
              </a:lnSpc>
            </a:pPr>
            <a:endParaRPr lang="en-US" altLang="en-US" sz="1000" dirty="0">
              <a:latin typeface="Arial" charset="0"/>
              <a:ea typeface="Arial" charset="0"/>
            </a:endParaRPr>
          </a:p>
          <a:p>
            <a:pPr lvl="0">
              <a:lnSpc>
                <a:spcPct val="90000"/>
              </a:lnSpc>
            </a:pPr>
            <a:r>
              <a:rPr lang="en-US" altLang="en-US" sz="1000" dirty="0">
                <a:latin typeface="Arial" charset="0"/>
                <a:ea typeface="Arial" charset="0"/>
              </a:rPr>
              <a:t>What is a Data Management Plan (</a:t>
            </a:r>
            <a:r>
              <a:rPr lang="en-US" altLang="en-US" sz="1000" dirty="0" err="1">
                <a:latin typeface="Arial" charset="0"/>
                <a:ea typeface="Arial" charset="0"/>
              </a:rPr>
              <a:t>dmp</a:t>
            </a:r>
            <a:r>
              <a:rPr lang="en-US" altLang="en-US" sz="1000" dirty="0">
                <a:latin typeface="Arial" charset="0"/>
                <a:ea typeface="Arial" charset="0"/>
              </a:rPr>
              <a:t>)?  Essentially, most funders just want evidence at the grant stage that data has been considered – how much will be generated? Usually just a</a:t>
            </a:r>
            <a:r>
              <a:rPr lang="en-US" altLang="en-US" sz="1000" baseline="0" dirty="0">
                <a:latin typeface="Arial" charset="0"/>
                <a:ea typeface="Arial" charset="0"/>
              </a:rPr>
              <a:t> </a:t>
            </a:r>
            <a:r>
              <a:rPr lang="en-US" altLang="en-US" sz="1000" dirty="0">
                <a:latin typeface="Arial" charset="0"/>
                <a:ea typeface="Arial" charset="0"/>
              </a:rPr>
              <a:t>1-2 page summary covering the expected data to be produced through research along with an idea of what might</a:t>
            </a:r>
            <a:r>
              <a:rPr lang="en-US" altLang="en-US" sz="1000" baseline="0" dirty="0">
                <a:latin typeface="Arial" charset="0"/>
                <a:ea typeface="Arial" charset="0"/>
              </a:rPr>
              <a:t> be shared and how and when it will be shared.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altLang="en-US" sz="1000" dirty="0">
              <a:latin typeface="Arial" charset="0"/>
              <a:ea typeface="Arial" charset="0"/>
            </a:endParaRPr>
          </a:p>
          <a:p>
            <a:pPr lvl="0">
              <a:lnSpc>
                <a:spcPct val="90000"/>
              </a:lnSpc>
            </a:pPr>
            <a:r>
              <a:rPr lang="en-US" altLang="en-US" sz="1000" dirty="0">
                <a:latin typeface="Arial" charset="0"/>
                <a:ea typeface="Arial" charset="0"/>
              </a:rPr>
              <a:t>It is important to stress that funders aren’t expecting something carved in stone</a:t>
            </a:r>
            <a:r>
              <a:rPr lang="en-US" altLang="en-US" sz="1000" baseline="0" dirty="0">
                <a:latin typeface="Arial" charset="0"/>
                <a:ea typeface="Arial" charset="0"/>
              </a:rPr>
              <a:t> at this stage. </a:t>
            </a:r>
            <a:r>
              <a:rPr lang="en-US" altLang="en-US" sz="1000" dirty="0">
                <a:latin typeface="Arial" charset="0"/>
                <a:ea typeface="Arial" charset="0"/>
              </a:rPr>
              <a:t>Projects often change quite radically from what is submitted at the proposal stage and this is ok. Researchers just need to be able to provide evidence that they have thought about the data they might be generating and how it will be managed and shared. </a:t>
            </a:r>
          </a:p>
          <a:p>
            <a:pPr lvl="0">
              <a:lnSpc>
                <a:spcPct val="90000"/>
              </a:lnSpc>
            </a:pPr>
            <a:endParaRPr lang="en-US" altLang="en-US" sz="1000" dirty="0"/>
          </a:p>
          <a:p>
            <a:pPr lvl="0" eaLnBrk="1" latinLnBrk="1" hangingPunct="1">
              <a:lnSpc>
                <a:spcPct val="90000"/>
              </a:lnSpc>
              <a:spcBef>
                <a:spcPct val="0"/>
              </a:spcBef>
            </a:pPr>
            <a:r>
              <a:rPr lang="en-US" altLang="en-US" sz="1000" dirty="0">
                <a:ea typeface="MS PGothic" pitchFamily="34" charset="-128"/>
              </a:rPr>
              <a:t>DMPs are often submitted as part of grant applications, but are useful whenever you’re creating data. Some HEIs are introducing policies that require DMPs for all research undertaken by staff – whether externally funded or   not. </a:t>
            </a:r>
          </a:p>
          <a:p>
            <a:pPr lvl="0">
              <a:lnSpc>
                <a:spcPct val="90000"/>
              </a:lnSpc>
            </a:pPr>
            <a:endParaRPr lang="en-US" altLang="en-US" sz="1000" dirty="0"/>
          </a:p>
          <a:p>
            <a:pPr lvl="0">
              <a:lnSpc>
                <a:spcPct val="90000"/>
              </a:lnSpc>
            </a:pPr>
            <a:endParaRPr lang="en-US" altLang="en-US" sz="1000" dirty="0">
              <a:latin typeface="Times New Roman" pitchFamily="18" charset="0"/>
            </a:endParaRPr>
          </a:p>
        </p:txBody>
      </p:sp>
    </p:spTree>
    <p:extLst>
      <p:ext uri="{BB962C8B-B14F-4D97-AF65-F5344CB8AC3E}">
        <p14:creationId xmlns:p14="http://schemas.microsoft.com/office/powerpoint/2010/main" val="282086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Fears about being scooped are common. You can allay those fears by encouraging researchers</a:t>
            </a:r>
            <a:r>
              <a:rPr lang="en-GB" baseline="0" dirty="0"/>
              <a:t> to pre-register their project so that they have time stamped evidence that they originated the idea.  </a:t>
            </a:r>
            <a:endParaRPr lang="en-GB" dirty="0"/>
          </a:p>
        </p:txBody>
      </p:sp>
      <p:sp>
        <p:nvSpPr>
          <p:cNvPr id="4" name="Slide Number Placeholder 3"/>
          <p:cNvSpPr>
            <a:spLocks noGrp="1"/>
          </p:cNvSpPr>
          <p:nvPr>
            <p:ph type="sldNum" sz="quarter" idx="10"/>
          </p:nvPr>
        </p:nvSpPr>
        <p:spPr/>
        <p:txBody>
          <a:bodyPr/>
          <a:lstStyle/>
          <a:p>
            <a:fld id="{9C40F3B8-91E4-4543-8480-7F8EB8827DB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24468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terms of preservation, it is important to remember that not ALL data has to be retained. Selecting what data needs to be kept is something that only the researcher can do. Essentially, he/she will need to retain any data that underpins published findings to allow for validation of results. Additional data that is not required for validation purposes but is deemed to have longer-term value might also be worth keeping. </a:t>
            </a:r>
            <a:endParaRPr lang="en-GB" dirty="0"/>
          </a:p>
        </p:txBody>
      </p:sp>
      <p:sp>
        <p:nvSpPr>
          <p:cNvPr id="4" name="Slide Number Placeholder 3"/>
          <p:cNvSpPr>
            <a:spLocks noGrp="1"/>
          </p:cNvSpPr>
          <p:nvPr>
            <p:ph type="sldNum" sz="quarter" idx="10"/>
          </p:nvPr>
        </p:nvSpPr>
        <p:spPr/>
        <p:txBody>
          <a:bodyPr/>
          <a:lstStyle/>
          <a:p>
            <a:fld id="{9C40F3B8-91E4-4543-8480-7F8EB8827DB5}"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267952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funders expect enough data to be kept to enable validation of published findings</a:t>
            </a:r>
            <a:r>
              <a:rPr lang="en-GB" baseline="0" dirty="0"/>
              <a:t> at a minimum. But other data may also have value.</a:t>
            </a:r>
          </a:p>
          <a:p>
            <a:endParaRPr lang="en-GB" baseline="0" dirty="0"/>
          </a:p>
          <a:p>
            <a:r>
              <a:rPr lang="en-GB" baseline="0" dirty="0"/>
              <a:t>Not always the data – sometimes the code or algorithm more valuable and data can be easily recaptured. </a:t>
            </a:r>
          </a:p>
        </p:txBody>
      </p:sp>
      <p:sp>
        <p:nvSpPr>
          <p:cNvPr id="4" name="Slide Number Placeholder 3"/>
          <p:cNvSpPr>
            <a:spLocks noGrp="1"/>
          </p:cNvSpPr>
          <p:nvPr>
            <p:ph type="sldNum" sz="quarter" idx="10"/>
          </p:nvPr>
        </p:nvSpPr>
        <p:spPr/>
        <p:txBody>
          <a:bodyPr/>
          <a:lstStyle/>
          <a:p>
            <a:fld id="{58EB103B-C51F-4263-B440-88B4D0CACB0E}" type="slidenum">
              <a:rPr lang="en-GB" smtClean="0">
                <a:solidFill>
                  <a:prstClr val="black"/>
                </a:solidFill>
              </a:rPr>
              <a:pPr/>
              <a:t>47</a:t>
            </a:fld>
            <a:endParaRPr lang="en-GB" dirty="0">
              <a:solidFill>
                <a:prstClr val="black"/>
              </a:solidFill>
            </a:endParaRPr>
          </a:p>
        </p:txBody>
      </p:sp>
    </p:spTree>
    <p:extLst>
      <p:ext uri="{BB962C8B-B14F-4D97-AF65-F5344CB8AC3E}">
        <p14:creationId xmlns:p14="http://schemas.microsoft.com/office/powerpoint/2010/main" val="158219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a:t>
            </a:r>
            <a:r>
              <a:rPr lang="nl-NL" baseline="0" dirty="0"/>
              <a:t> Software etc: you might also think of virtual machines with the corresponding setup information.</a:t>
            </a:r>
          </a:p>
          <a:p>
            <a:r>
              <a:rPr lang="nl-NL" baseline="0" dirty="0"/>
              <a:t>In many cases copyright will prevent the archiving of software and tools. The alternative is a sensible description of configuration settings etc. </a:t>
            </a:r>
          </a:p>
          <a:p>
            <a:endParaRPr lang="nl-NL" dirty="0"/>
          </a:p>
        </p:txBody>
      </p:sp>
      <p:sp>
        <p:nvSpPr>
          <p:cNvPr id="4" name="Tijdelijke aanduiding voor dianummer 3"/>
          <p:cNvSpPr>
            <a:spLocks noGrp="1"/>
          </p:cNvSpPr>
          <p:nvPr>
            <p:ph type="sldNum" sz="quarter" idx="10"/>
          </p:nvPr>
        </p:nvSpPr>
        <p:spPr/>
        <p:txBody>
          <a:bodyPr/>
          <a:lstStyle/>
          <a:p>
            <a:pPr>
              <a:defRPr/>
            </a:pPr>
            <a:fld id="{EECB501B-9145-384C-860E-E18BA7581B70}" type="slidenum">
              <a:rPr lang="el-GR">
                <a:solidFill>
                  <a:prstClr val="black"/>
                </a:solidFill>
              </a:rPr>
              <a:pPr>
                <a:defRPr/>
              </a:pPr>
              <a:t>48</a:t>
            </a:fld>
            <a:endParaRPr lang="el-GR">
              <a:solidFill>
                <a:prstClr val="black"/>
              </a:solidFill>
            </a:endParaRPr>
          </a:p>
        </p:txBody>
      </p:sp>
    </p:spTree>
    <p:extLst>
      <p:ext uri="{BB962C8B-B14F-4D97-AF65-F5344CB8AC3E}">
        <p14:creationId xmlns:p14="http://schemas.microsoft.com/office/powerpoint/2010/main" val="182595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Re</a:t>
            </a:r>
            <a:r>
              <a:rPr lang="nl-NL" baseline="0"/>
              <a:t> Software etc: you might also think of virtual machines with the corresponding setup information.</a:t>
            </a:r>
          </a:p>
          <a:p>
            <a:r>
              <a:rPr lang="nl-NL" baseline="0"/>
              <a:t>In many cases copyright will prevent the archiving of software and tools. The alternative is a sensible description of configuration settings etc. </a:t>
            </a:r>
          </a:p>
          <a:p>
            <a:endParaRPr lang="nl-NL"/>
          </a:p>
        </p:txBody>
      </p:sp>
      <p:sp>
        <p:nvSpPr>
          <p:cNvPr id="4" name="Tijdelijke aanduiding voor dianummer 3"/>
          <p:cNvSpPr>
            <a:spLocks noGrp="1"/>
          </p:cNvSpPr>
          <p:nvPr>
            <p:ph type="sldNum" sz="quarter" idx="10"/>
          </p:nvPr>
        </p:nvSpPr>
        <p:spPr/>
        <p:txBody>
          <a:bodyPr/>
          <a:lstStyle/>
          <a:p>
            <a:pPr>
              <a:defRPr/>
            </a:pPr>
            <a:fld id="{EECB501B-9145-384C-860E-E18BA7581B70}" type="slidenum">
              <a:rPr lang="el-GR">
                <a:solidFill>
                  <a:prstClr val="black"/>
                </a:solidFill>
              </a:rPr>
              <a:pPr>
                <a:defRPr/>
              </a:pPr>
              <a:t>49</a:t>
            </a:fld>
            <a:endParaRPr lang="el-GR">
              <a:solidFill>
                <a:prstClr val="black"/>
              </a:solidFill>
            </a:endParaRPr>
          </a:p>
        </p:txBody>
      </p:sp>
    </p:spTree>
    <p:extLst>
      <p:ext uri="{BB962C8B-B14F-4D97-AF65-F5344CB8AC3E}">
        <p14:creationId xmlns:p14="http://schemas.microsoft.com/office/powerpoint/2010/main" val="53846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8659" name="Slide Image Placeholder 1048658"/>
          <p:cNvSpPr>
            <a:spLocks noGrp="1" noRot="1" noChangeAspect="1"/>
          </p:cNvSpPr>
          <p:nvPr>
            <p:ph type="sldImg"/>
          </p:nvPr>
        </p:nvSpPr>
        <p:spPr>
          <a:xfrm>
            <a:off x="42863" y="739775"/>
            <a:ext cx="6583362" cy="3703638"/>
          </a:xfrm>
          <a:prstGeom prst="rect">
            <a:avLst/>
          </a:prstGeom>
          <a:noFill/>
          <a:ln w="9525" cap="flat" cmpd="sng">
            <a:solidFill>
              <a:srgbClr val="000000">
                <a:alpha val="100000"/>
              </a:srgbClr>
            </a:solidFill>
            <a:prstDash val="solid"/>
            <a:miter/>
          </a:ln>
        </p:spPr>
        <p:txBody>
          <a:bodyPr lIns="91440" tIns="45720" rIns="91440" bIns="45720" anchor="ctr"/>
          <a:lstStyle/>
          <a:p>
            <a:endParaRPr/>
          </a:p>
        </p:txBody>
      </p:sp>
      <p:sp>
        <p:nvSpPr>
          <p:cNvPr id="1048660" name="Notes Placeholder 1048659"/>
          <p:cNvSpPr>
            <a:spLocks noGrp="1"/>
          </p:cNvSpPr>
          <p:nvPr>
            <p:ph type="body" idx="1"/>
          </p:nvPr>
        </p:nvSpPr>
        <p:spPr>
          <a:xfrm>
            <a:off x="904649" y="5174578"/>
            <a:ext cx="5045042" cy="4686087"/>
          </a:xfrm>
          <a:prstGeom prst="rect">
            <a:avLst/>
          </a:prstGeom>
          <a:noFill/>
          <a:ln>
            <a:noFill/>
          </a:ln>
        </p:spPr>
        <p:txBody>
          <a:bodyPr lIns="91440" tIns="45720" rIns="91440" bIns="45720" anchor="t"/>
          <a:lstStyle/>
          <a:p>
            <a:pPr lvl="0"/>
            <a:r>
              <a:rPr lang="en-US" altLang="en-US" dirty="0"/>
              <a:t>While the researchers themselves will have a key role to play in sharing data, it is important to note that they are not the only stakeholders involved in the process. </a:t>
            </a:r>
          </a:p>
          <a:p>
            <a:pPr lvl="0"/>
            <a:endParaRPr lang="en-US" altLang="en-US" dirty="0"/>
          </a:p>
          <a:p>
            <a:pPr lvl="0"/>
            <a:r>
              <a:rPr lang="en-US" altLang="en-US" dirty="0"/>
              <a:t>Repository – how will data be made visible? Especially if physical data? </a:t>
            </a:r>
          </a:p>
          <a:p>
            <a:pPr lvl="0"/>
            <a:endParaRPr lang="en-US" altLang="en-US" dirty="0"/>
          </a:p>
          <a:p>
            <a:pPr lvl="0"/>
            <a:r>
              <a:rPr lang="en-US" altLang="en-US" dirty="0"/>
              <a:t>Support staff – e.g., Library staff to help describe data to make it easier to find and understand.</a:t>
            </a:r>
          </a:p>
          <a:p>
            <a:pPr lvl="0"/>
            <a:endParaRPr lang="en-US" altLang="en-US" dirty="0"/>
          </a:p>
          <a:p>
            <a:pPr lvl="0"/>
            <a:r>
              <a:rPr lang="en-US" altLang="en-US" dirty="0"/>
              <a:t>Research participants – informed consent is required. </a:t>
            </a:r>
            <a:r>
              <a:rPr lang="en-US" altLang="en-US" dirty="0" err="1"/>
              <a:t>Anonymisation</a:t>
            </a:r>
            <a:r>
              <a:rPr lang="en-US" altLang="en-US" dirty="0"/>
              <a:t> can be very costly.  </a:t>
            </a:r>
          </a:p>
          <a:p>
            <a:pPr lvl="0"/>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Commercial – identify what can and can’t be shared and make this explicit. Develop consortium agreements that make each partners rights explicit. </a:t>
            </a:r>
          </a:p>
          <a:p>
            <a:pPr lvl="0"/>
            <a:endParaRPr lang="en-US" altLang="en-US" dirty="0"/>
          </a:p>
          <a:p>
            <a:pPr lvl="0"/>
            <a:r>
              <a:rPr lang="en-US" altLang="en-US" dirty="0"/>
              <a:t>Secondary user – when sharing data, researchers can ask </a:t>
            </a:r>
            <a:r>
              <a:rPr lang="en-US" altLang="en-US" dirty="0" err="1"/>
              <a:t>reusers</a:t>
            </a:r>
            <a:r>
              <a:rPr lang="en-US" altLang="en-US" dirty="0"/>
              <a:t> to tick that they accept terms and conditions regarding fair use </a:t>
            </a:r>
          </a:p>
          <a:p>
            <a:pPr lvl="0"/>
            <a:endParaRPr lang="en-US" altLang="en-US" dirty="0"/>
          </a:p>
        </p:txBody>
      </p:sp>
      <p:sp>
        <p:nvSpPr>
          <p:cNvPr id="1048661" name="Rectangle 1048660"/>
          <p:cNvSpPr/>
          <p:nvPr/>
        </p:nvSpPr>
        <p:spPr>
          <a:xfrm>
            <a:off x="3777606" y="9377315"/>
            <a:ext cx="2889938" cy="493633"/>
          </a:xfrm>
          <a:prstGeom prst="rect">
            <a:avLst/>
          </a:prstGeom>
          <a:noFill/>
          <a:ln>
            <a:noFill/>
          </a:ln>
        </p:spPr>
        <p:txBody>
          <a:bodyPr lIns="91440" tIns="45720" rIns="91440" bIns="45720" anchor="b"/>
          <a:lstStyle/>
          <a:p>
            <a:pPr algn="r" defTabSz="457200" fontAlgn="base" latinLnBrk="1">
              <a:spcBef>
                <a:spcPct val="0"/>
              </a:spcBef>
              <a:spcAft>
                <a:spcPct val="0"/>
              </a:spcAft>
            </a:pPr>
            <a:fld id="{566ABCEB-ACFC-4714-9973-3DA970169C29}" type="slidenum">
              <a:rPr lang="en-US" altLang="en-US" sz="1200">
                <a:solidFill>
                  <a:srgbClr val="000000"/>
                </a:solidFill>
                <a:ea typeface="Arial" charset="0"/>
                <a:sym typeface="Arial" charset="0"/>
              </a:rPr>
              <a:pPr algn="r" defTabSz="457200" fontAlgn="base" latinLnBrk="1">
                <a:spcBef>
                  <a:spcPct val="0"/>
                </a:spcBef>
                <a:spcAft>
                  <a:spcPct val="0"/>
                </a:spcAft>
              </a:pPr>
              <a:t>51</a:t>
            </a:fld>
            <a:endParaRPr lang="en-US" altLang="en-US" sz="1200">
              <a:solidFill>
                <a:srgbClr val="000000"/>
              </a:solidFill>
              <a:ea typeface="Arial" charset="0"/>
              <a:sym typeface="Arial" charset="0"/>
            </a:endParaRPr>
          </a:p>
        </p:txBody>
      </p:sp>
    </p:spTree>
    <p:extLst>
      <p:ext uri="{BB962C8B-B14F-4D97-AF65-F5344CB8AC3E}">
        <p14:creationId xmlns:p14="http://schemas.microsoft.com/office/powerpoint/2010/main" val="391262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r>
              <a:rPr lang="en-GB" dirty="0"/>
              <a:t>The final aspect to discuss is open data. The Open Knowledge Foundation suggests four simple steps. First off you need to decide what to share. Not all data can be made openly available due to commercial</a:t>
            </a:r>
            <a:r>
              <a:rPr lang="en-GB" baseline="0" dirty="0"/>
              <a:t> restrictions or sensitivities. Once you’ve decided what to share, determine what IP exists and apply a suitable licence. You should then make the data available in a suitable format so others can bulk download it. Remember that for it to be useful you want to share appropriate metadata and documentation too. Using repositories is useful to make sure your data are properly managed and preserved for the long-term. The final step is to make your data discoverable. Put it online, tell others about it and add details to various registries so it gets found.</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2678445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normAutofit fontScale="92500" lnSpcReduction="20000"/>
          </a:bodyPr>
          <a:lstStyle/>
          <a:p>
            <a:r>
              <a:rPr lang="en-GB" dirty="0"/>
              <a:t>This research data lifecycle is taken from the UK Data Archive. It shows you the different processes and activities you’ll go through. As I’m sure you all know, data</a:t>
            </a:r>
            <a:r>
              <a:rPr lang="en-GB" baseline="0" dirty="0"/>
              <a:t> has a life beyond the project end.</a:t>
            </a:r>
            <a:endParaRPr lang="en-GB" dirty="0"/>
          </a:p>
          <a:p>
            <a:endParaRPr lang="en-GB" dirty="0"/>
          </a:p>
          <a:p>
            <a:r>
              <a:rPr lang="en-GB" dirty="0"/>
              <a:t>Depending</a:t>
            </a:r>
            <a:r>
              <a:rPr lang="en-GB" baseline="0" dirty="0"/>
              <a:t> on your line of work, you may enter the cycle at ‘half past ten’, by re-using existing data, or at 12 o’clock: </a:t>
            </a:r>
            <a:endParaRPr lang="en-GB" dirty="0"/>
          </a:p>
          <a:p>
            <a:endParaRPr lang="en-GB" dirty="0"/>
          </a:p>
          <a:p>
            <a:r>
              <a:rPr lang="en-GB" b="1" dirty="0"/>
              <a:t>Creating</a:t>
            </a:r>
            <a:r>
              <a:rPr lang="en-GB" b="1" baseline="0" dirty="0"/>
              <a:t> data</a:t>
            </a:r>
            <a:r>
              <a:rPr lang="en-GB" baseline="0" dirty="0"/>
              <a:t>: This is when you’ll design the research, write Data Management Plans, negotiate consent agreements, find any existing data you want to reuse, collect/capture your data and create any associated metadata</a:t>
            </a:r>
          </a:p>
          <a:p>
            <a:r>
              <a:rPr lang="en-GB" b="1" baseline="0" dirty="0"/>
              <a:t>Processing data</a:t>
            </a:r>
            <a:r>
              <a:rPr lang="en-GB" baseline="0" dirty="0"/>
              <a:t>: When processing your data, you’ll be entering, transcribing, checking, validating and cleaning it, you may also need to </a:t>
            </a:r>
            <a:r>
              <a:rPr lang="en-GB" baseline="0" dirty="0" err="1"/>
              <a:t>anonymise</a:t>
            </a:r>
            <a:r>
              <a:rPr lang="en-GB" baseline="0" dirty="0"/>
              <a:t> your data, you should describe it and make sure it’s properly managed and stored.</a:t>
            </a:r>
          </a:p>
          <a:p>
            <a:r>
              <a:rPr lang="en-GB" b="1" dirty="0"/>
              <a:t>Analysing data</a:t>
            </a:r>
            <a:r>
              <a:rPr lang="en-GB" b="0" dirty="0"/>
              <a:t>:</a:t>
            </a:r>
            <a:r>
              <a:rPr lang="en-GB" b="0" baseline="0" dirty="0"/>
              <a:t> when you analyse your data you’ll be interpreting it and creating derived data and outputs, you’ll probably also author publications and prepare the data for deposit and sharing.</a:t>
            </a:r>
          </a:p>
          <a:p>
            <a:r>
              <a:rPr lang="en-GB" b="1" baseline="0" dirty="0"/>
              <a:t>Preserving data</a:t>
            </a:r>
            <a:r>
              <a:rPr lang="en-GB" b="0" baseline="0" dirty="0"/>
              <a:t>: data repositories play a key role in preserving data: they will make sure it’s properly stored and archived, they will migrate the formats and storage medium and create associated metadata and documentation to explain any changes made</a:t>
            </a:r>
          </a:p>
          <a:p>
            <a:r>
              <a:rPr lang="en-GB" b="1" baseline="0" dirty="0"/>
              <a:t>Access to data</a:t>
            </a:r>
            <a:r>
              <a:rPr lang="en-GB" b="0" baseline="0" dirty="0"/>
              <a:t>: it may be that you share your data via a repository or handle access requests yourself. Either way, you need to establish copyright, decide who can have access and promote the data.</a:t>
            </a:r>
          </a:p>
          <a:p>
            <a:r>
              <a:rPr lang="en-GB" b="1" baseline="0" dirty="0"/>
              <a:t>Re-using data</a:t>
            </a:r>
            <a:r>
              <a:rPr lang="en-GB" b="0" baseline="0" dirty="0"/>
              <a:t>: data can be re-used in follow-up studies, new research, research reviews, to evidence findings or for teaching and learning. Try to keep an open mind about the different ways in which your data could be re-used and make it as open as possible.</a:t>
            </a:r>
            <a:endParaRPr lang="en-GB" b="1"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53</a:t>
            </a:fld>
            <a:endParaRPr>
              <a:solidFill>
                <a:prstClr val="black"/>
              </a:solidFill>
            </a:endParaRPr>
          </a:p>
        </p:txBody>
      </p:sp>
    </p:spTree>
    <p:extLst>
      <p:ext uri="{BB962C8B-B14F-4D97-AF65-F5344CB8AC3E}">
        <p14:creationId xmlns:p14="http://schemas.microsoft.com/office/powerpoint/2010/main" val="366606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lide Image Placeholder 1"/>
          <p:cNvSpPr>
            <a:spLocks noGrp="1" noRot="1" noChangeAspect="1"/>
          </p:cNvSpPr>
          <p:nvPr>
            <p:ph type="sldImg"/>
          </p:nvPr>
        </p:nvSpPr>
        <p:spPr/>
      </p:sp>
      <p:sp>
        <p:nvSpPr>
          <p:cNvPr id="1048628" name="Notes Placeholder 2"/>
          <p:cNvSpPr>
            <a:spLocks noGrp="1"/>
          </p:cNvSpPr>
          <p:nvPr>
            <p:ph type="body" idx="1"/>
          </p:nvPr>
        </p:nvSpPr>
        <p:spPr/>
        <p:txBody>
          <a:bodyPr>
            <a:normAutofit/>
          </a:bodyPr>
          <a:lstStyle/>
          <a:p>
            <a:r>
              <a:rPr lang="en-GB" dirty="0"/>
              <a:t>Tim Berners Lee’s 5 star open data model may provide a more user friendly way for researchers to think about being FAIR. </a:t>
            </a:r>
          </a:p>
          <a:p>
            <a:endParaRPr lang="en-GB" dirty="0"/>
          </a:p>
          <a:p>
            <a:r>
              <a:rPr lang="en-GB" dirty="0"/>
              <a:t>The 5 star data website offers a quick and user friendly overview of how to implement each level of open data with an example of a table from a pdf paper. </a:t>
            </a:r>
          </a:p>
        </p:txBody>
      </p:sp>
      <p:sp>
        <p:nvSpPr>
          <p:cNvPr id="1048629"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26067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588" y="685800"/>
            <a:ext cx="6089650" cy="3425825"/>
          </a:xfrm>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a:t>Let’s adopt the</a:t>
            </a:r>
            <a:r>
              <a:rPr lang="nl-NL" baseline="0"/>
              <a:t> perspective of a future data user – maybe yourself: w</a:t>
            </a:r>
            <a:r>
              <a:rPr lang="nl-NL"/>
              <a:t>hat should your data organisation – folders</a:t>
            </a:r>
            <a:r>
              <a:rPr lang="nl-NL" baseline="0"/>
              <a:t> with data, metadata and documentation –</a:t>
            </a:r>
            <a:r>
              <a:rPr lang="nl-NL"/>
              <a:t> look like at the moment that you start sharing - outside your team - and archiving?</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When you are part of a</a:t>
            </a:r>
            <a:r>
              <a:rPr lang="nl-NL" baseline="0"/>
              <a:t> large project which has been going on for some years already, this may be obvious, but for many researchers it isn’t clear from the start. </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To</a:t>
            </a:r>
            <a:r>
              <a:rPr lang="nl-NL" baseline="0"/>
              <a:t> answer that broad question, you want to come up, at an early stage, with answers regarding:</a:t>
            </a:r>
          </a:p>
          <a:p>
            <a:pPr marL="171450" indent="-171450">
              <a:buFont typeface="Arial" charset="0"/>
              <a:buChar char="•"/>
            </a:pPr>
            <a:r>
              <a:rPr lang="nl-NL" sz="1200"/>
              <a:t>Types and formats of data;</a:t>
            </a:r>
          </a:p>
          <a:p>
            <a:pPr marL="171450" indent="-171450">
              <a:buFont typeface="Arial" charset="0"/>
              <a:buChar char="•"/>
            </a:pPr>
            <a:r>
              <a:rPr lang="nl-NL" sz="1200"/>
              <a:t>New and/or existing;</a:t>
            </a:r>
          </a:p>
          <a:p>
            <a:pPr marL="171450" indent="-171450">
              <a:buFont typeface="Arial" charset="0"/>
              <a:buChar char="•"/>
            </a:pPr>
            <a:r>
              <a:rPr lang="nl-NL" sz="1200"/>
              <a:t>Expected size;</a:t>
            </a:r>
          </a:p>
          <a:p>
            <a:pPr marL="171450" indent="-171450">
              <a:buFont typeface="Arial" charset="0"/>
              <a:buChar char="•"/>
            </a:pPr>
            <a:r>
              <a:rPr lang="nl-NL" sz="1200"/>
              <a:t>Metadata;</a:t>
            </a:r>
          </a:p>
          <a:p>
            <a:pPr marL="171450" indent="-171450">
              <a:buFont typeface="Arial" charset="0"/>
              <a:buChar char="•"/>
            </a:pPr>
            <a:r>
              <a:rPr lang="nl-NL" sz="1200"/>
              <a:t>Documentation;</a:t>
            </a:r>
          </a:p>
          <a:p>
            <a:pPr marL="171450" indent="-171450">
              <a:buFont typeface="Arial" charset="0"/>
              <a:buChar char="•"/>
            </a:pPr>
            <a:r>
              <a:rPr lang="nl-NL" sz="1200"/>
              <a:t>Software.</a:t>
            </a:r>
          </a:p>
        </p:txBody>
      </p:sp>
      <p:sp>
        <p:nvSpPr>
          <p:cNvPr id="4" name="Tijdelijke aanduiding voor dianummer 3"/>
          <p:cNvSpPr>
            <a:spLocks noGrp="1"/>
          </p:cNvSpPr>
          <p:nvPr>
            <p:ph type="sldNum" sz="quarter" idx="10"/>
          </p:nvPr>
        </p:nvSpPr>
        <p:spPr/>
        <p:txBody>
          <a:bodyPr/>
          <a:lstStyle/>
          <a:p>
            <a:fld id="{4A135094-64D1-F647-9BB8-82B15787932B}" type="slidenum">
              <a:rPr smtClean="0">
                <a:solidFill>
                  <a:prstClr val="black"/>
                </a:solidFill>
              </a:rPr>
              <a:pPr/>
              <a:t>54</a:t>
            </a:fld>
            <a:endParaRPr>
              <a:solidFill>
                <a:prstClr val="black"/>
              </a:solidFill>
            </a:endParaRPr>
          </a:p>
        </p:txBody>
      </p:sp>
    </p:spTree>
    <p:extLst>
      <p:ext uri="{BB962C8B-B14F-4D97-AF65-F5344CB8AC3E}">
        <p14:creationId xmlns:p14="http://schemas.microsoft.com/office/powerpoint/2010/main" val="3587634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ECEC9-FE36-E64F-9139-E76D095184AA}"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43948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a:t>
            </a:r>
            <a:r>
              <a:rPr lang="en-GB" baseline="0" dirty="0"/>
              <a:t> data are stored on ‘active data storage’ they’re subject to change. Anyone with permission could edit or delete files. They may still be there in 10 years time, but this is not guaranteed.</a:t>
            </a:r>
          </a:p>
          <a:p>
            <a:endParaRPr lang="en-GB" baseline="0" dirty="0"/>
          </a:p>
          <a:p>
            <a:r>
              <a:rPr lang="en-GB" baseline="0" dirty="0"/>
              <a:t>An archive is different as the data and associated metadata is packaged up together and protected. </a:t>
            </a:r>
            <a:endParaRPr lang="en-GB" dirty="0"/>
          </a:p>
          <a:p>
            <a:endParaRPr lang="en-GB" dirty="0"/>
          </a:p>
          <a:p>
            <a:r>
              <a:rPr lang="en-GB" dirty="0"/>
              <a:t>Backup is not the same as preservation. If you want your data to be accessible in the future, you should deposit</a:t>
            </a:r>
            <a:r>
              <a:rPr lang="en-GB" baseline="0" dirty="0"/>
              <a:t> in a trustworthy digital repository which commits to preserving it.</a:t>
            </a:r>
            <a:endParaRPr lang="en-GB"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59</a:t>
            </a:fld>
            <a:endParaRPr>
              <a:solidFill>
                <a:prstClr val="black"/>
              </a:solidFill>
            </a:endParaRPr>
          </a:p>
        </p:txBody>
      </p:sp>
    </p:spTree>
    <p:extLst>
      <p:ext uri="{BB962C8B-B14F-4D97-AF65-F5344CB8AC3E}">
        <p14:creationId xmlns:p14="http://schemas.microsoft.com/office/powerpoint/2010/main" val="3336949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not the same thing! When the EC asks about your approach to sharing data they’re interested in</a:t>
            </a:r>
            <a:r>
              <a:rPr lang="en-GB" baseline="0" dirty="0"/>
              <a:t> the latter.</a:t>
            </a:r>
            <a:endParaRPr lang="en-GB"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60</a:t>
            </a:fld>
            <a:endParaRPr>
              <a:solidFill>
                <a:prstClr val="black"/>
              </a:solidFill>
            </a:endParaRPr>
          </a:p>
        </p:txBody>
      </p:sp>
    </p:spTree>
    <p:extLst>
      <p:ext uri="{BB962C8B-B14F-4D97-AF65-F5344CB8AC3E}">
        <p14:creationId xmlns:p14="http://schemas.microsoft.com/office/powerpoint/2010/main" val="126416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CB501B-9145-384C-860E-E18BA7581B70}" type="slidenum">
              <a:rPr lang="el-GR" smtClean="0">
                <a:solidFill>
                  <a:prstClr val="black"/>
                </a:solidFill>
              </a:rPr>
              <a:pPr>
                <a:defRPr/>
              </a:pPr>
              <a:t>66</a:t>
            </a:fld>
            <a:endParaRPr lang="el-GR">
              <a:solidFill>
                <a:prstClr val="black"/>
              </a:solidFill>
            </a:endParaRPr>
          </a:p>
        </p:txBody>
      </p:sp>
    </p:spTree>
    <p:extLst>
      <p:ext uri="{BB962C8B-B14F-4D97-AF65-F5344CB8AC3E}">
        <p14:creationId xmlns:p14="http://schemas.microsoft.com/office/powerpoint/2010/main" val="10936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82588" y="685800"/>
            <a:ext cx="6089650" cy="3425825"/>
          </a:xfrm>
          <a:ln/>
        </p:spPr>
      </p:sp>
      <p:sp>
        <p:nvSpPr>
          <p:cNvPr id="50179"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dirty="0">
                <a:latin typeface="Calibri" pitchFamily="34" charset="0"/>
              </a:rPr>
              <a:t>Guidance from the DCC can also help researchers to understand data licensing. This guide outlines the pros and cons of each approach e.g. the limitations of some CC options</a:t>
            </a:r>
          </a:p>
          <a:p>
            <a:pPr eaLnBrk="1"/>
            <a:endParaRPr lang="en-GB" altLang="en-US" dirty="0">
              <a:latin typeface="Calibri" pitchFamily="34" charset="0"/>
            </a:endParaRPr>
          </a:p>
          <a:p>
            <a:pPr eaLnBrk="1"/>
            <a:r>
              <a:rPr lang="en-GB" altLang="en-US" dirty="0">
                <a:latin typeface="Calibri" pitchFamily="34" charset="0"/>
              </a:rPr>
              <a:t>The OA guidelines under Horizon 2020 point to CC-0 or CC-BY as </a:t>
            </a:r>
            <a:r>
              <a:rPr lang="en-GB" altLang="en-US" baseline="0" dirty="0">
                <a:latin typeface="Calibri" pitchFamily="34" charset="0"/>
              </a:rPr>
              <a:t>a straightforward and effective way to make it possible for others to mine, exploit and reproduce the data. See p11 at: http://ec.europa.eu/research/participants/data/ref/h2020/grants_manual/hi/oa_pilot/h2020-hi-oa-pilot-guide_en.pdf</a:t>
            </a:r>
            <a:endParaRPr lang="en-GB" altLang="en-US" dirty="0">
              <a:latin typeface="Calibri" pitchFamily="34" charset="0"/>
            </a:endParaRPr>
          </a:p>
        </p:txBody>
      </p:sp>
      <p:sp>
        <p:nvSpPr>
          <p:cNvPr id="50180" name="Slide Number Placeholder 3"/>
          <p:cNvSpPr txBox="1">
            <a:spLocks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fld id="{94B736B4-059E-4333-89B9-02C7F676C6C2}" type="slidenum">
              <a:rPr lang="en-GB" altLang="en-US" sz="1200">
                <a:solidFill>
                  <a:srgbClr val="000000"/>
                </a:solidFill>
                <a:sym typeface="Gill Sans" charset="0"/>
              </a:rPr>
              <a:pPr algn="r"/>
              <a:t>69</a:t>
            </a:fld>
            <a:endParaRPr lang="en-GB" altLang="en-US" sz="1200" dirty="0">
              <a:solidFill>
                <a:srgbClr val="000000"/>
              </a:solidFill>
              <a:sym typeface="Gill Sans" charset="0"/>
            </a:endParaRPr>
          </a:p>
        </p:txBody>
      </p:sp>
    </p:spTree>
    <p:extLst>
      <p:ext uri="{BB962C8B-B14F-4D97-AF65-F5344CB8AC3E}">
        <p14:creationId xmlns:p14="http://schemas.microsoft.com/office/powerpoint/2010/main" val="1122624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You may know </a:t>
            </a:r>
            <a:r>
              <a:rPr lang="nl-NL" baseline="0"/>
              <a:t>the old saying “We do not learn for school, but for life”. For planning and carrying out data management we’d like to encourage a similar attitude in researchers and other stakeholders. </a:t>
            </a:r>
          </a:p>
          <a:p>
            <a:endParaRPr lang="nl-NL" baseline="0"/>
          </a:p>
          <a:p>
            <a:r>
              <a:rPr lang="en-GB" dirty="0"/>
              <a:t>There are lots of reasons to manage research data. </a:t>
            </a:r>
            <a:r>
              <a:rPr lang="en-GB" baseline="0" dirty="0"/>
              <a:t>You may be required to explain how you will manage your data by your funder or university. </a:t>
            </a:r>
            <a:r>
              <a:rPr lang="en-GB" dirty="0"/>
              <a:t>Ultimately though, it’s to make your research easier. If data are properly documented and</a:t>
            </a:r>
            <a:r>
              <a:rPr lang="en-GB" baseline="0" dirty="0"/>
              <a:t> organised, you can stop yourself drowning in irrelevant stuff and find the data when you need it – for example to validate findings. By managing your data you can also more easily share it with others to get more credit and impact. </a:t>
            </a:r>
          </a:p>
          <a:p>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Well-managed data opens up opportunities for</a:t>
            </a:r>
            <a:r>
              <a:rPr lang="en-GB" baseline="0" dirty="0"/>
              <a:t> </a:t>
            </a:r>
            <a:r>
              <a:rPr lang="en-GB" dirty="0"/>
              <a:t>re-use, integration and new science. And</a:t>
            </a:r>
            <a:r>
              <a:rPr lang="en-GB" baseline="0" dirty="0"/>
              <a:t> RDM is just part of a researcher’s life</a:t>
            </a:r>
            <a:r>
              <a:rPr lang="is-IS" baseline="0" dirty="0"/>
              <a:t>… </a:t>
            </a:r>
            <a:endParaRPr lang="en-GB" dirty="0"/>
          </a:p>
          <a:p>
            <a:endParaRPr lang="nl-NL"/>
          </a:p>
        </p:txBody>
      </p:sp>
      <p:sp>
        <p:nvSpPr>
          <p:cNvPr id="4" name="Tijdelijke aanduiding voor dianummer 3"/>
          <p:cNvSpPr>
            <a:spLocks noGrp="1"/>
          </p:cNvSpPr>
          <p:nvPr>
            <p:ph type="sldNum" sz="quarter" idx="10"/>
          </p:nvPr>
        </p:nvSpPr>
        <p:spPr/>
        <p:txBody>
          <a:bodyPr/>
          <a:lstStyle/>
          <a:p>
            <a:fld id="{6E292F92-8509-9F45-981B-4B6C1BB9C58D}" type="slidenum">
              <a:rPr lang="tr-TR">
                <a:solidFill>
                  <a:prstClr val="black"/>
                </a:solidFill>
              </a:rPr>
              <a:pPr/>
              <a:t>71</a:t>
            </a:fld>
            <a:endParaRPr lang="tr-TR">
              <a:solidFill>
                <a:prstClr val="black"/>
              </a:solidFill>
            </a:endParaRPr>
          </a:p>
        </p:txBody>
      </p:sp>
    </p:spTree>
    <p:extLst>
      <p:ext uri="{BB962C8B-B14F-4D97-AF65-F5344CB8AC3E}">
        <p14:creationId xmlns:p14="http://schemas.microsoft.com/office/powerpoint/2010/main" val="477838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normAutofit/>
          </a:bodyPr>
          <a:lstStyle/>
          <a:p>
            <a:r>
              <a:rPr lang="en-GB" dirty="0"/>
              <a:t>Thanks</a:t>
            </a:r>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82</a:t>
            </a:fld>
            <a:endParaRPr>
              <a:solidFill>
                <a:prstClr val="black"/>
              </a:solidFill>
            </a:endParaRPr>
          </a:p>
        </p:txBody>
      </p:sp>
    </p:spTree>
    <p:extLst>
      <p:ext uri="{BB962C8B-B14F-4D97-AF65-F5344CB8AC3E}">
        <p14:creationId xmlns:p14="http://schemas.microsoft.com/office/powerpoint/2010/main" val="580322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3d7b0542a_1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93d7b0542a_12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93d7b0542a_12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algn="r">
              <a:buClr>
                <a:srgbClr val="000000"/>
              </a:buClr>
              <a:buSzPts val="1400"/>
              <a:buFont typeface="Arial"/>
              <a:buNone/>
            </a:pPr>
            <a:fld id="{00000000-1234-1234-1234-123412341234}" type="slidenum">
              <a:rPr lang="en" sz="1400" kern="0">
                <a:solidFill>
                  <a:srgbClr val="000000"/>
                </a:solidFill>
                <a:latin typeface="Arial"/>
                <a:cs typeface="Arial"/>
                <a:sym typeface="Arial"/>
              </a:rPr>
              <a:pPr algn="r">
                <a:buClr>
                  <a:srgbClr val="000000"/>
                </a:buClr>
                <a:buSzPts val="1400"/>
                <a:buFont typeface="Arial"/>
                <a:buNone/>
              </a:pPr>
              <a:t>94</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04798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will focus on reasons why researchers should be open – specifically the benefits and rewards</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82318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 like the quote from Ewan Birney that it was never acceptable</a:t>
            </a:r>
            <a:r>
              <a:rPr lang="en-GB" baseline="0" dirty="0"/>
              <a:t> to publish papers without making data available. If you can evidence and validate your findings, how do others know that they’re right? </a:t>
            </a:r>
            <a:endParaRPr lang="en-GB" dirty="0"/>
          </a:p>
        </p:txBody>
      </p:sp>
      <p:sp>
        <p:nvSpPr>
          <p:cNvPr id="4" name="Slide Number Placeholder 3"/>
          <p:cNvSpPr>
            <a:spLocks noGrp="1"/>
          </p:cNvSpPr>
          <p:nvPr>
            <p:ph type="sldNum" sz="quarter" idx="10"/>
          </p:nvPr>
        </p:nvSpPr>
        <p:spPr/>
        <p:txBody>
          <a:bodyPr/>
          <a:lstStyle/>
          <a:p>
            <a:fld id="{EB836F44-F46C-4F2B-B527-9E75A6014CB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637318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Sharing data also cuts down on academic fraud. You’ve probably come across the case of </a:t>
            </a:r>
            <a:r>
              <a:rPr lang="en-GB" dirty="0" err="1"/>
              <a:t>Diederik</a:t>
            </a:r>
            <a:r>
              <a:rPr lang="en-GB" dirty="0"/>
              <a:t> </a:t>
            </a:r>
            <a:r>
              <a:rPr lang="en-GB" dirty="0" err="1"/>
              <a:t>Stapel</a:t>
            </a:r>
            <a:r>
              <a:rPr lang="en-GB" dirty="0"/>
              <a:t> – a former professor</a:t>
            </a:r>
            <a:r>
              <a:rPr lang="en-GB" baseline="0" dirty="0"/>
              <a:t> of social psychology at </a:t>
            </a:r>
            <a:r>
              <a:rPr lang="en-GB" baseline="0" dirty="0" err="1"/>
              <a:t>Tilberg</a:t>
            </a:r>
            <a:r>
              <a:rPr lang="en-GB" baseline="0" dirty="0"/>
              <a:t> University in the Netherlands. He had literally been making up data to support his hypotheses and various headlines had been picked up by the media e.g. </a:t>
            </a:r>
            <a:r>
              <a:rPr lang="en-GB" b="0" baseline="0" dirty="0"/>
              <a:t>m</a:t>
            </a:r>
            <a:r>
              <a:rPr lang="en-GB" b="0" dirty="0"/>
              <a:t>eat eaters are</a:t>
            </a:r>
            <a:r>
              <a:rPr lang="en-GB" b="0" baseline="0" dirty="0"/>
              <a:t> </a:t>
            </a:r>
            <a:r>
              <a:rPr lang="en-GB" b="0" dirty="0"/>
              <a:t>more selfish than vegetarians</a:t>
            </a:r>
            <a:r>
              <a:rPr lang="en-GB" b="0" baseline="0" dirty="0"/>
              <a:t>. Some students questioned the results and the whole story unravelled, showing this had been going on for years. What’s troubling is that this had gone unnoticed. The data weren’t made available and checked, so such a history of fraud could develop.</a:t>
            </a:r>
            <a:endParaRPr lang="en-GB" b="0"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70318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validation</a:t>
            </a:r>
            <a:r>
              <a:rPr lang="en-GB" baseline="0" dirty="0"/>
              <a:t> of results is key. This article references an inadvertent error in a economics paper by </a:t>
            </a:r>
            <a:r>
              <a:rPr lang="en-GB" dirty="0" err="1"/>
              <a:t>Reinhadt</a:t>
            </a:r>
            <a:r>
              <a:rPr lang="en-GB" dirty="0"/>
              <a:t> and </a:t>
            </a:r>
            <a:r>
              <a:rPr lang="en-GB" dirty="0" err="1"/>
              <a:t>Rogoff</a:t>
            </a:r>
            <a:r>
              <a:rPr lang="en-GB" dirty="0"/>
              <a:t>. Missing</a:t>
            </a:r>
            <a:r>
              <a:rPr lang="en-GB" baseline="0" dirty="0"/>
              <a:t> some rows out of an average gave drastically different results – what was published suggested that </a:t>
            </a:r>
            <a:r>
              <a:rPr lang="en-GB" sz="1200" b="0" i="0" kern="1200" dirty="0">
                <a:solidFill>
                  <a:schemeClr val="tx1"/>
                </a:solidFill>
                <a:effectLst/>
                <a:latin typeface="+mn-lt"/>
                <a:ea typeface="+mn-ea"/>
                <a:cs typeface="+mn-cs"/>
              </a:rPr>
              <a:t>countries with 90% debt ratios see their economies shrink by 0.1%. Instead, it should have found that they grow by 2.2% – less than those with lower debt ratios, but not a spiralling collapse. This mistake</a:t>
            </a:r>
            <a:r>
              <a:rPr lang="en-GB" sz="1200" b="0" i="0" kern="1200" baseline="0" dirty="0">
                <a:solidFill>
                  <a:schemeClr val="tx1"/>
                </a:solidFill>
                <a:effectLst/>
                <a:latin typeface="+mn-lt"/>
                <a:ea typeface="+mn-ea"/>
                <a:cs typeface="+mn-cs"/>
              </a:rPr>
              <a:t> wasn’t picked up on initially as the data hadn’t been shared. The mistake fed into government policy - the findings of this paper were used as justification for austerity measures in the UK and various other countries in the EU. </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52808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Certain research communities have also seen the benefit</a:t>
            </a:r>
            <a:r>
              <a:rPr lang="en-GB" baseline="0" dirty="0"/>
              <a:t> of sharing data as it speeds up the process of discovery. This article shows how researchers in the field of Alzheimer’s research have agreed as a community to share data immediately to make scientific breakthroughs.</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51175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also an economic benefit,</a:t>
            </a:r>
            <a:r>
              <a:rPr lang="en-GB" baseline="0" dirty="0"/>
              <a:t> as seen by the case of the NASA </a:t>
            </a:r>
            <a:r>
              <a:rPr lang="en-GB" baseline="0" dirty="0" err="1"/>
              <a:t>landsat</a:t>
            </a:r>
            <a:r>
              <a:rPr lang="en-GB" baseline="0" dirty="0"/>
              <a:t> satellite images. These were sold until 2008 for $600 a scene. Now they’re freely available and used by Google Earth. Previously they sold 19,000 images a year, whereas now they transmit 2.1 million. The revenue has gone up incredibly too from $11.4 million to an estimated value of $935 million with direct benefit of more than $100 million. The release has also stimulated the development of applications from companies worldwide.</a:t>
            </a:r>
          </a:p>
          <a:p>
            <a:endParaRPr lang="en-GB" baseline="0" dirty="0"/>
          </a:p>
          <a:p>
            <a:r>
              <a:rPr lang="en-GB" baseline="0" dirty="0"/>
              <a:t>This case study comes from the Royal Society Report on Science as an Open Enterprise.</a:t>
            </a:r>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17948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314655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24333"/>
            <a:ext cx="9085179" cy="1639468"/>
          </a:xfrm>
          <a:prstGeom prst="rect">
            <a:avLst/>
          </a:prstGeom>
        </p:spPr>
        <p:txBody>
          <a:bodyPr>
            <a:noAutofit/>
          </a:bodyPr>
          <a:lstStyle>
            <a:lvl1pPr algn="l">
              <a:defRPr sz="5000">
                <a:solidFill>
                  <a:srgbClr val="595959"/>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914400" y="2575258"/>
            <a:ext cx="8534400" cy="1113590"/>
          </a:xfrm>
          <a:prstGeom prst="rect">
            <a:avLst/>
          </a:prstGeom>
        </p:spPr>
        <p:txBody>
          <a:bodyPr/>
          <a:lstStyle>
            <a:lvl1pPr marL="0" indent="0" algn="l">
              <a:buNone/>
              <a:defRPr>
                <a:solidFill>
                  <a:schemeClr val="accent3"/>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37068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10/9/2020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59101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4964"/>
            <a:ext cx="53848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4964"/>
            <a:ext cx="5384800" cy="3976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10/9/2020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95122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10/9/2020</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100667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10/9/2020</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07502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10/9/2020</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15178340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10/9/2020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173284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10/9/2020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003521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10/9/2020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252263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3050"/>
            <a:ext cx="2743200" cy="530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3050"/>
            <a:ext cx="8026400" cy="530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10/9/2020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77452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2585323"/>
          </a:xfrm>
          <a:prstGeom prst="rect">
            <a:avLst/>
          </a:prstGeom>
          <a:noFill/>
        </p:spPr>
        <p:txBody>
          <a:bodyPr wrap="square" rtlCol="0">
            <a:spAutoFit/>
          </a:bodyPr>
          <a:lstStyle/>
          <a:p>
            <a:pPr algn="ctr" defTabSz="457200">
              <a:defRPr/>
            </a:pPr>
            <a:r>
              <a:rPr lang="en-US" sz="5400" dirty="0">
                <a:solidFill>
                  <a:srgbClr val="FFFFFF"/>
                </a:solidFill>
                <a:latin typeface="Open Sans"/>
                <a:cs typeface="Open Sans"/>
              </a:rPr>
              <a:t>“Quote here. Quote here. Quote here. Quote here. Quote here. Quote here.” </a:t>
            </a:r>
            <a:endParaRPr lang="en-US" sz="1800" dirty="0">
              <a:solidFill>
                <a:srgbClr val="FFFFFF"/>
              </a:solidFill>
            </a:endParaRPr>
          </a:p>
        </p:txBody>
      </p:sp>
      <p:sp>
        <p:nvSpPr>
          <p:cNvPr id="10" name="TextBox 9"/>
          <p:cNvSpPr txBox="1"/>
          <p:nvPr userDrawn="1"/>
        </p:nvSpPr>
        <p:spPr>
          <a:xfrm>
            <a:off x="5080001" y="4801542"/>
            <a:ext cx="6201833" cy="461665"/>
          </a:xfrm>
          <a:prstGeom prst="rect">
            <a:avLst/>
          </a:prstGeom>
          <a:noFill/>
        </p:spPr>
        <p:txBody>
          <a:bodyPr wrap="square" rtlCol="0">
            <a:spAutoFit/>
          </a:bodyPr>
          <a:lstStyle/>
          <a:p>
            <a:pPr defTabSz="457200"/>
            <a:r>
              <a:rPr lang="en-US" sz="2400" b="1" dirty="0">
                <a:solidFill>
                  <a:srgbClr val="FFFFFF"/>
                </a:solidFill>
                <a:latin typeface="Open Sans"/>
                <a:cs typeface="Open Sans"/>
              </a:rPr>
              <a:t>- AUTHOR NAME HERE</a:t>
            </a:r>
          </a:p>
        </p:txBody>
      </p:sp>
    </p:spTree>
    <p:extLst>
      <p:ext uri="{BB962C8B-B14F-4D97-AF65-F5344CB8AC3E}">
        <p14:creationId xmlns:p14="http://schemas.microsoft.com/office/powerpoint/2010/main" val="171592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001614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2168" y="5422266"/>
            <a:ext cx="6777867" cy="1435735"/>
          </a:xfrm>
          <a:prstGeom prst="rect">
            <a:avLst/>
          </a:prstGeom>
        </p:spPr>
      </p:pic>
    </p:spTree>
    <p:extLst>
      <p:ext uri="{BB962C8B-B14F-4D97-AF65-F5344CB8AC3E}">
        <p14:creationId xmlns:p14="http://schemas.microsoft.com/office/powerpoint/2010/main" val="397718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36503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31873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8839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45759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15870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8425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0703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55070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8023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7767" y="2017296"/>
            <a:ext cx="10363200" cy="1996573"/>
          </a:xfrm>
          <a:prstGeom prst="rect">
            <a:avLst/>
          </a:prstGeom>
        </p:spPr>
        <p:txBody>
          <a:bodyPr anchor="t">
            <a:noAutofit/>
          </a:bodyPr>
          <a:lstStyle>
            <a:lvl1pPr algn="l">
              <a:defRPr sz="4200" b="0" cap="none"/>
            </a:lvl1pPr>
          </a:lstStyle>
          <a:p>
            <a:r>
              <a:rPr lang="en-US" dirty="0"/>
              <a:t>Click to edit master title style</a:t>
            </a:r>
          </a:p>
        </p:txBody>
      </p:sp>
      <p:sp>
        <p:nvSpPr>
          <p:cNvPr id="3" name="Text Placeholder 2"/>
          <p:cNvSpPr>
            <a:spLocks noGrp="1"/>
          </p:cNvSpPr>
          <p:nvPr>
            <p:ph type="body" idx="1"/>
          </p:nvPr>
        </p:nvSpPr>
        <p:spPr>
          <a:xfrm>
            <a:off x="757767" y="1019342"/>
            <a:ext cx="10363200" cy="895685"/>
          </a:xfrm>
          <a:prstGeom prst="rect">
            <a:avLst/>
          </a:prstGeom>
        </p:spPr>
        <p:txBody>
          <a:bodyPr anchor="b">
            <a:normAutofit/>
          </a:bodyPr>
          <a:lstStyle>
            <a:lvl1pPr marL="0" indent="0">
              <a:buNone/>
              <a:defRPr sz="22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4597042" y="332658"/>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443982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55260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998562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824334"/>
            <a:ext cx="9085179" cy="1639468"/>
          </a:xfrm>
          <a:prstGeom prst="rect">
            <a:avLst/>
          </a:prstGeom>
        </p:spPr>
        <p:txBody>
          <a:bodyPr>
            <a:noAutofit/>
          </a:bodyPr>
          <a:lstStyle>
            <a:lvl1pPr algn="l">
              <a:defRPr sz="5000">
                <a:solidFill>
                  <a:srgbClr val="595959"/>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914400" y="2575258"/>
            <a:ext cx="8534400" cy="1113590"/>
          </a:xfrm>
          <a:prstGeom prst="rect">
            <a:avLst/>
          </a:prstGeom>
        </p:spPr>
        <p:txBody>
          <a:bodyPr/>
          <a:lstStyle>
            <a:lvl1pPr marL="0" indent="0" algn="l">
              <a:buNone/>
              <a:defRPr>
                <a:solidFill>
                  <a:schemeClr val="accent3"/>
                </a:solidFill>
                <a:latin typeface="Open Sans"/>
                <a:cs typeface="Open Sans"/>
              </a:defRPr>
            </a:lvl1pPr>
            <a:lvl2pPr marL="457128"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15250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250033"/>
            <a:ext cx="10354733" cy="1150353"/>
          </a:xfrm>
          <a:prstGeom prst="rect">
            <a:avLst/>
          </a:prstGeom>
        </p:spPr>
        <p:txBody>
          <a:bodyPr>
            <a:normAutofit/>
          </a:bodyPr>
          <a:lstStyle>
            <a:lvl1pPr>
              <a:defRPr sz="4199">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643468"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609601" y="331941"/>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466167" y="331941"/>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4239273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7767" y="2017297"/>
            <a:ext cx="10363200" cy="1996573"/>
          </a:xfrm>
          <a:prstGeom prst="rect">
            <a:avLst/>
          </a:prstGeom>
        </p:spPr>
        <p:txBody>
          <a:bodyPr anchor="t">
            <a:noAutofit/>
          </a:bodyPr>
          <a:lstStyle>
            <a:lvl1pPr algn="l">
              <a:defRPr sz="4199" b="0" cap="none"/>
            </a:lvl1pPr>
          </a:lstStyle>
          <a:p>
            <a:r>
              <a:rPr lang="en-US" dirty="0"/>
              <a:t>Click to edit master title style</a:t>
            </a:r>
          </a:p>
        </p:txBody>
      </p:sp>
      <p:sp>
        <p:nvSpPr>
          <p:cNvPr id="3" name="Text Placeholder 2"/>
          <p:cNvSpPr>
            <a:spLocks noGrp="1"/>
          </p:cNvSpPr>
          <p:nvPr>
            <p:ph type="body" idx="1"/>
          </p:nvPr>
        </p:nvSpPr>
        <p:spPr>
          <a:xfrm>
            <a:off x="757767" y="1019343"/>
            <a:ext cx="10363200" cy="895685"/>
          </a:xfrm>
          <a:prstGeom prst="rect">
            <a:avLst/>
          </a:prstGeom>
        </p:spPr>
        <p:txBody>
          <a:bodyPr anchor="b">
            <a:normAutofit/>
          </a:bodyPr>
          <a:lstStyle>
            <a:lvl1pPr marL="0" indent="0">
              <a:buNone/>
              <a:defRPr sz="2199">
                <a:solidFill>
                  <a:schemeClr val="accent3"/>
                </a:solidFill>
              </a:defRPr>
            </a:lvl1pPr>
            <a:lvl2pPr marL="457128" indent="0">
              <a:buNone/>
              <a:defRPr sz="1800">
                <a:solidFill>
                  <a:schemeClr val="tx1">
                    <a:tint val="75000"/>
                  </a:schemeClr>
                </a:solidFill>
              </a:defRPr>
            </a:lvl2pPr>
            <a:lvl3pPr marL="914256" indent="0">
              <a:buNone/>
              <a:defRPr sz="1600">
                <a:solidFill>
                  <a:schemeClr val="tx1">
                    <a:tint val="75000"/>
                  </a:schemeClr>
                </a:solidFill>
              </a:defRPr>
            </a:lvl3pPr>
            <a:lvl4pPr marL="1371383" indent="0">
              <a:buNone/>
              <a:defRPr sz="1400">
                <a:solidFill>
                  <a:schemeClr val="tx1">
                    <a:tint val="75000"/>
                  </a:schemeClr>
                </a:solidFill>
              </a:defRPr>
            </a:lvl4pPr>
            <a:lvl5pPr marL="1828510" indent="0">
              <a:buNone/>
              <a:defRPr sz="1400">
                <a:solidFill>
                  <a:schemeClr val="tx1">
                    <a:tint val="75000"/>
                  </a:schemeClr>
                </a:solidFill>
              </a:defRPr>
            </a:lvl5pPr>
            <a:lvl6pPr marL="2285638" indent="0">
              <a:buNone/>
              <a:defRPr sz="1400">
                <a:solidFill>
                  <a:schemeClr val="tx1">
                    <a:tint val="75000"/>
                  </a:schemeClr>
                </a:solidFill>
              </a:defRPr>
            </a:lvl6pPr>
            <a:lvl7pPr marL="2742766" indent="0">
              <a:buNone/>
              <a:defRPr sz="1400">
                <a:solidFill>
                  <a:schemeClr val="tx1">
                    <a:tint val="75000"/>
                  </a:schemeClr>
                </a:solidFill>
              </a:defRPr>
            </a:lvl7pPr>
            <a:lvl8pPr marL="3199893" indent="0">
              <a:buNone/>
              <a:defRPr sz="1400">
                <a:solidFill>
                  <a:schemeClr val="tx1">
                    <a:tint val="75000"/>
                  </a:schemeClr>
                </a:solidFill>
              </a:defRPr>
            </a:lvl8pPr>
            <a:lvl9pPr marL="3657021" indent="0">
              <a:buNone/>
              <a:defRPr sz="140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609601" y="316784"/>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4597042" y="332659"/>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905398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972051"/>
            <a:ext cx="9952567" cy="1143000"/>
          </a:xfrm>
          <a:prstGeom prst="rect">
            <a:avLst/>
          </a:prstGeom>
        </p:spPr>
        <p:txBody>
          <a:bodyPr>
            <a:normAutofit/>
          </a:bodyPr>
          <a:lstStyle>
            <a:lvl1pPr>
              <a:defRPr sz="4199"/>
            </a:lvl1pPr>
          </a:lstStyle>
          <a:p>
            <a:r>
              <a:rPr lang="en-US" dirty="0"/>
              <a:t>Click to edit Master</a:t>
            </a:r>
          </a:p>
        </p:txBody>
      </p:sp>
      <p:sp>
        <p:nvSpPr>
          <p:cNvPr id="3" name="Content Placeholder 2"/>
          <p:cNvSpPr>
            <a:spLocks noGrp="1"/>
          </p:cNvSpPr>
          <p:nvPr>
            <p:ph sz="half" idx="1"/>
          </p:nvPr>
        </p:nvSpPr>
        <p:spPr>
          <a:xfrm>
            <a:off x="609601" y="2097756"/>
            <a:ext cx="4957233" cy="2823496"/>
          </a:xfrm>
          <a:prstGeom prst="rect">
            <a:avLst/>
          </a:prstGeom>
        </p:spPr>
        <p:txBody>
          <a:bodyPr/>
          <a:lstStyle>
            <a:lvl1pPr>
              <a:defRPr sz="2199"/>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5566835" y="2097756"/>
            <a:ext cx="4995333" cy="2823497"/>
          </a:xfrm>
          <a:prstGeom prst="rect">
            <a:avLst/>
          </a:prstGeom>
        </p:spPr>
        <p:txBody>
          <a:bodyPr/>
          <a:lstStyle>
            <a:lvl1pPr>
              <a:defRPr sz="2199">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609601" y="316784"/>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4618209" y="316784"/>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420401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729790"/>
            <a:ext cx="73152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508000" y="358776"/>
            <a:ext cx="7315200" cy="3371014"/>
          </a:xfrm>
          <a:prstGeom prst="rect">
            <a:avLst/>
          </a:prstGeom>
        </p:spPr>
        <p:txBody>
          <a:bodyPr/>
          <a:lstStyle>
            <a:lvl1pPr marL="0" indent="0">
              <a:buNone/>
              <a:defRPr sz="3200"/>
            </a:lvl1pPr>
            <a:lvl2pPr marL="457128" indent="0">
              <a:buNone/>
              <a:defRPr sz="2799"/>
            </a:lvl2pPr>
            <a:lvl3pPr marL="914256" indent="0">
              <a:buNone/>
              <a:defRPr sz="2400"/>
            </a:lvl3pPr>
            <a:lvl4pPr marL="1371383" indent="0">
              <a:buNone/>
              <a:defRPr sz="2000"/>
            </a:lvl4pPr>
            <a:lvl5pPr marL="1828510" indent="0">
              <a:buNone/>
              <a:defRPr sz="2000"/>
            </a:lvl5pPr>
            <a:lvl6pPr marL="2285638" indent="0">
              <a:buNone/>
              <a:defRPr sz="2000"/>
            </a:lvl6pPr>
            <a:lvl7pPr marL="2742766" indent="0">
              <a:buNone/>
              <a:defRPr sz="2000"/>
            </a:lvl7pPr>
            <a:lvl8pPr marL="3199893" indent="0">
              <a:buNone/>
              <a:defRPr sz="2000"/>
            </a:lvl8pPr>
            <a:lvl9pPr marL="3657021" indent="0">
              <a:buNone/>
              <a:defRPr sz="2000"/>
            </a:lvl9pPr>
          </a:lstStyle>
          <a:p>
            <a:endParaRPr lang="en-US" dirty="0"/>
          </a:p>
        </p:txBody>
      </p:sp>
      <p:sp>
        <p:nvSpPr>
          <p:cNvPr id="4" name="Text Placeholder 3"/>
          <p:cNvSpPr>
            <a:spLocks noGrp="1"/>
          </p:cNvSpPr>
          <p:nvPr>
            <p:ph type="body" sz="half" idx="2"/>
          </p:nvPr>
        </p:nvSpPr>
        <p:spPr>
          <a:xfrm>
            <a:off x="508000" y="4296527"/>
            <a:ext cx="7315200" cy="477294"/>
          </a:xfrm>
          <a:prstGeom prst="rect">
            <a:avLst/>
          </a:prstGeom>
        </p:spPr>
        <p:txBody>
          <a:bodyPr/>
          <a:lstStyle>
            <a:lvl1pPr marL="0" indent="0">
              <a:buNone/>
              <a:defRPr sz="1400"/>
            </a:lvl1pPr>
            <a:lvl2pPr marL="457128" indent="0">
              <a:buNone/>
              <a:defRPr sz="1200"/>
            </a:lvl2pPr>
            <a:lvl3pPr marL="914256" indent="0">
              <a:buNone/>
              <a:defRPr sz="1000"/>
            </a:lvl3pPr>
            <a:lvl4pPr marL="1371383" indent="0">
              <a:buNone/>
              <a:defRPr sz="900"/>
            </a:lvl4pPr>
            <a:lvl5pPr marL="1828510" indent="0">
              <a:buNone/>
              <a:defRPr sz="900"/>
            </a:lvl5pPr>
            <a:lvl6pPr marL="2285638" indent="0">
              <a:buNone/>
              <a:defRPr sz="900"/>
            </a:lvl6pPr>
            <a:lvl7pPr marL="2742766" indent="0">
              <a:buNone/>
              <a:defRPr sz="900"/>
            </a:lvl7pPr>
            <a:lvl8pPr marL="3199893" indent="0">
              <a:buNone/>
              <a:defRPr sz="900"/>
            </a:lvl8pPr>
            <a:lvl9pPr marL="3657021" indent="0">
              <a:buNone/>
              <a:defRPr sz="900"/>
            </a:lvl9pPr>
          </a:lstStyle>
          <a:p>
            <a:pPr lvl="0"/>
            <a:r>
              <a:rPr lang="en-US" dirty="0"/>
              <a:t>Click to edit Master text styles</a:t>
            </a:r>
          </a:p>
        </p:txBody>
      </p:sp>
    </p:spTree>
    <p:extLst>
      <p:ext uri="{BB962C8B-B14F-4D97-AF65-F5344CB8AC3E}">
        <p14:creationId xmlns:p14="http://schemas.microsoft.com/office/powerpoint/2010/main" val="21251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4766735" y="1041997"/>
            <a:ext cx="6049433"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609601" y="1531652"/>
            <a:ext cx="4011084" cy="3167349"/>
          </a:xfrm>
        </p:spPr>
        <p:txBody>
          <a:bodyPr/>
          <a:lstStyle>
            <a:lvl1pPr marL="0" indent="0">
              <a:buNone/>
              <a:defRPr sz="1400"/>
            </a:lvl1pPr>
            <a:lvl2pPr marL="457128" indent="0">
              <a:buNone/>
              <a:defRPr sz="1200"/>
            </a:lvl2pPr>
            <a:lvl3pPr marL="914256" indent="0">
              <a:buNone/>
              <a:defRPr sz="1000"/>
            </a:lvl3pPr>
            <a:lvl4pPr marL="1371383" indent="0">
              <a:buNone/>
              <a:defRPr sz="900"/>
            </a:lvl4pPr>
            <a:lvl5pPr marL="1828510" indent="0">
              <a:buNone/>
              <a:defRPr sz="900"/>
            </a:lvl5pPr>
            <a:lvl6pPr marL="2285638" indent="0">
              <a:buNone/>
              <a:defRPr sz="900"/>
            </a:lvl6pPr>
            <a:lvl7pPr marL="2742766" indent="0">
              <a:buNone/>
              <a:defRPr sz="900"/>
            </a:lvl7pPr>
            <a:lvl8pPr marL="3199893" indent="0">
              <a:buNone/>
              <a:defRPr sz="900"/>
            </a:lvl8pPr>
            <a:lvl9pPr marL="3657021"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609601" y="316784"/>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554709" y="344186"/>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033799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4766735" y="1041997"/>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128" indent="0">
              <a:buNone/>
              <a:defRPr sz="1200"/>
            </a:lvl2pPr>
            <a:lvl3pPr marL="914256" indent="0">
              <a:buNone/>
              <a:defRPr sz="1000"/>
            </a:lvl3pPr>
            <a:lvl4pPr marL="1371383" indent="0">
              <a:buNone/>
              <a:defRPr sz="900"/>
            </a:lvl4pPr>
            <a:lvl5pPr marL="1828510" indent="0">
              <a:buNone/>
              <a:defRPr sz="900"/>
            </a:lvl5pPr>
            <a:lvl6pPr marL="2285638" indent="0">
              <a:buNone/>
              <a:defRPr sz="900"/>
            </a:lvl6pPr>
            <a:lvl7pPr marL="2742766" indent="0">
              <a:buNone/>
              <a:defRPr sz="900"/>
            </a:lvl7pPr>
            <a:lvl8pPr marL="3199893" indent="0">
              <a:buNone/>
              <a:defRPr sz="900"/>
            </a:lvl8pPr>
            <a:lvl9pPr marL="3657021"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609601" y="316784"/>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554709" y="344186"/>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55646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4"/>
        <p:cNvGrpSpPr/>
        <p:nvPr/>
      </p:nvGrpSpPr>
      <p:grpSpPr>
        <a:xfrm>
          <a:off x="0" y="0"/>
          <a:ext cx="0" cy="0"/>
          <a:chOff x="0" y="0"/>
          <a:chExt cx="0" cy="0"/>
        </a:xfrm>
      </p:grpSpPr>
      <p:sp>
        <p:nvSpPr>
          <p:cNvPr id="245" name="Google Shape;245;p39"/>
          <p:cNvSpPr txBox="1">
            <a:spLocks noGrp="1"/>
          </p:cNvSpPr>
          <p:nvPr>
            <p:ph type="title"/>
          </p:nvPr>
        </p:nvSpPr>
        <p:spPr>
          <a:xfrm>
            <a:off x="2209800" y="284881"/>
            <a:ext cx="9351936" cy="1094449"/>
          </a:xfrm>
          <a:prstGeom prst="rect">
            <a:avLst/>
          </a:prstGeom>
          <a:noFill/>
          <a:ln>
            <a:noFill/>
          </a:ln>
        </p:spPr>
        <p:txBody>
          <a:bodyPr spcFirstLastPara="1" wrap="square" lIns="68575" tIns="54000" rIns="68575" bIns="54000" anchor="ctr" anchorCtr="0">
            <a:noAutofit/>
          </a:bodyPr>
          <a:lstStyle>
            <a:lvl1pPr lvl="0" algn="l">
              <a:lnSpc>
                <a:spcPct val="90000"/>
              </a:lnSpc>
              <a:spcBef>
                <a:spcPts val="0"/>
              </a:spcBef>
              <a:spcAft>
                <a:spcPts val="0"/>
              </a:spcAft>
              <a:buClr>
                <a:srgbClr val="79B94E"/>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6" name="Google Shape;246;p39"/>
          <p:cNvSpPr txBox="1">
            <a:spLocks noGrp="1"/>
          </p:cNvSpPr>
          <p:nvPr>
            <p:ph type="body" idx="1"/>
          </p:nvPr>
        </p:nvSpPr>
        <p:spPr>
          <a:xfrm>
            <a:off x="838200" y="1627992"/>
            <a:ext cx="10723536" cy="4548971"/>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7" name="Google Shape;247;p39"/>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248" name="Google Shape;248;p39"/>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249" name="Google Shape;249;p3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250" name="Google Shape;250;p3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251" name="Google Shape;251;p3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252" name="Google Shape;252;p39"/>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30481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972051"/>
            <a:ext cx="9952567" cy="1143000"/>
          </a:xfrm>
          <a:prstGeom prst="rect">
            <a:avLst/>
          </a:prstGeom>
        </p:spPr>
        <p:txBody>
          <a:bodyPr>
            <a:normAutofit/>
          </a:bodyPr>
          <a:lstStyle>
            <a:lvl1pPr>
              <a:defRPr sz="4200"/>
            </a:lvl1pPr>
          </a:lstStyle>
          <a:p>
            <a:r>
              <a:rPr lang="en-US" dirty="0"/>
              <a:t>Click to edit Master</a:t>
            </a:r>
          </a:p>
        </p:txBody>
      </p:sp>
      <p:sp>
        <p:nvSpPr>
          <p:cNvPr id="3" name="Content Placeholder 2"/>
          <p:cNvSpPr>
            <a:spLocks noGrp="1"/>
          </p:cNvSpPr>
          <p:nvPr>
            <p:ph sz="half" idx="1"/>
          </p:nvPr>
        </p:nvSpPr>
        <p:spPr>
          <a:xfrm>
            <a:off x="609601" y="2097755"/>
            <a:ext cx="4957233"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5566834" y="2097755"/>
            <a:ext cx="4995333" cy="2823497"/>
          </a:xfrm>
          <a:prstGeom prst="rect">
            <a:avLst/>
          </a:prstGeom>
        </p:spPr>
        <p:txBody>
          <a:bodyPr/>
          <a:lstStyle>
            <a:lvl1pPr>
              <a:defRPr sz="22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4618209" y="316783"/>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37632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79B94E"/>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5" name="Google Shape;265;p41"/>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Font typeface="Calibri"/>
              <a:buNone/>
              <a:defRPr sz="2400">
                <a:solidFill>
                  <a:srgbClr val="888888"/>
                </a:solidFill>
              </a:defRPr>
            </a:lvl1pPr>
            <a:lvl2pPr marL="1219170" lvl="1" indent="-304792" algn="l">
              <a:lnSpc>
                <a:spcPct val="90000"/>
              </a:lnSpc>
              <a:spcBef>
                <a:spcPts val="533"/>
              </a:spcBef>
              <a:spcAft>
                <a:spcPts val="0"/>
              </a:spcAft>
              <a:buSzPts val="1500"/>
              <a:buNone/>
              <a:defRPr sz="2000">
                <a:solidFill>
                  <a:srgbClr val="888888"/>
                </a:solidFill>
              </a:defRPr>
            </a:lvl2pPr>
            <a:lvl3pPr marL="1828754" lvl="2" indent="-304792" algn="l">
              <a:lnSpc>
                <a:spcPct val="90000"/>
              </a:lnSpc>
              <a:spcBef>
                <a:spcPts val="533"/>
              </a:spcBef>
              <a:spcAft>
                <a:spcPts val="0"/>
              </a:spcAft>
              <a:buSzPts val="1400"/>
              <a:buNone/>
              <a:defRPr sz="1867">
                <a:solidFill>
                  <a:srgbClr val="888888"/>
                </a:solidFill>
              </a:defRPr>
            </a:lvl3pPr>
            <a:lvl4pPr marL="2438339" lvl="3" indent="-304792" algn="l">
              <a:lnSpc>
                <a:spcPct val="90000"/>
              </a:lnSpc>
              <a:spcBef>
                <a:spcPts val="533"/>
              </a:spcBef>
              <a:spcAft>
                <a:spcPts val="0"/>
              </a:spcAft>
              <a:buSzPts val="1200"/>
              <a:buNone/>
              <a:defRPr sz="1600">
                <a:solidFill>
                  <a:srgbClr val="888888"/>
                </a:solidFill>
              </a:defRPr>
            </a:lvl4pPr>
            <a:lvl5pPr marL="3047924" lvl="4" indent="-304792" algn="l">
              <a:lnSpc>
                <a:spcPct val="90000"/>
              </a:lnSpc>
              <a:spcBef>
                <a:spcPts val="533"/>
              </a:spcBef>
              <a:spcAft>
                <a:spcPts val="0"/>
              </a:spcAft>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66" name="Google Shape;266;p41"/>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267" name="Google Shape;267;p41"/>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268" name="Google Shape;268;p4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269" name="Google Shape;269;p4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270" name="Google Shape;270;p4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271" name="Google Shape;271;p41"/>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294427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2">
  <p:cSld name="Title Slide2">
    <p:spTree>
      <p:nvGrpSpPr>
        <p:cNvPr id="1" name="Shape 272"/>
        <p:cNvGrpSpPr/>
        <p:nvPr/>
      </p:nvGrpSpPr>
      <p:grpSpPr>
        <a:xfrm>
          <a:off x="0" y="0"/>
          <a:ext cx="0" cy="0"/>
          <a:chOff x="0" y="0"/>
          <a:chExt cx="0" cy="0"/>
        </a:xfrm>
      </p:grpSpPr>
      <p:sp>
        <p:nvSpPr>
          <p:cNvPr id="273" name="Google Shape;273;p42"/>
          <p:cNvSpPr txBox="1">
            <a:spLocks noGrp="1"/>
          </p:cNvSpPr>
          <p:nvPr>
            <p:ph type="title"/>
          </p:nvPr>
        </p:nvSpPr>
        <p:spPr>
          <a:xfrm>
            <a:off x="1723000" y="2063297"/>
            <a:ext cx="9089571" cy="833825"/>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79B94E"/>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42"/>
          <p:cNvSpPr txBox="1">
            <a:spLocks noGrp="1"/>
          </p:cNvSpPr>
          <p:nvPr>
            <p:ph type="body" idx="1"/>
          </p:nvPr>
        </p:nvSpPr>
        <p:spPr>
          <a:xfrm>
            <a:off x="1722440" y="2897188"/>
            <a:ext cx="9090025" cy="2011363"/>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75" name="Google Shape;275;p4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276" name="Google Shape;276;p4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sp>
        <p:nvSpPr>
          <p:cNvPr id="277" name="Google Shape;277;p42"/>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278" name="Google Shape;278;p42"/>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
        <p:nvSpPr>
          <p:cNvPr id="279" name="Google Shape;279;p42"/>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280" name="Google Shape;280;p4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Tree>
    <p:extLst>
      <p:ext uri="{BB962C8B-B14F-4D97-AF65-F5344CB8AC3E}">
        <p14:creationId xmlns:p14="http://schemas.microsoft.com/office/powerpoint/2010/main" val="2517849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2209800" y="175705"/>
            <a:ext cx="9351936" cy="112401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9B94E"/>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43"/>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284" name="Google Shape;284;p43"/>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285" name="Google Shape;285;p4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286" name="Google Shape;286;p4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287" name="Google Shape;287;p4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288" name="Google Shape;288;p43"/>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512651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9"/>
        <p:cNvGrpSpPr/>
        <p:nvPr/>
      </p:nvGrpSpPr>
      <p:grpSpPr>
        <a:xfrm>
          <a:off x="0" y="0"/>
          <a:ext cx="0" cy="0"/>
          <a:chOff x="0" y="0"/>
          <a:chExt cx="0" cy="0"/>
        </a:xfrm>
      </p:grpSpPr>
      <p:sp>
        <p:nvSpPr>
          <p:cNvPr id="290" name="Google Shape;290;p44"/>
          <p:cNvSpPr txBox="1">
            <a:spLocks noGrp="1"/>
          </p:cNvSpPr>
          <p:nvPr>
            <p:ph type="subTitle" idx="1"/>
          </p:nvPr>
        </p:nvSpPr>
        <p:spPr>
          <a:xfrm>
            <a:off x="1496783" y="3025865"/>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Font typeface="Calibri"/>
              <a:buNone/>
              <a:defRPr sz="2400"/>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91" name="Google Shape;291;p44"/>
          <p:cNvSpPr txBox="1">
            <a:spLocks noGrp="1"/>
          </p:cNvSpPr>
          <p:nvPr>
            <p:ph type="title"/>
          </p:nvPr>
        </p:nvSpPr>
        <p:spPr>
          <a:xfrm>
            <a:off x="1496784" y="2192040"/>
            <a:ext cx="9144000" cy="833825"/>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79B94E"/>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897847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2"/>
        <p:cNvGrpSpPr/>
        <p:nvPr/>
      </p:nvGrpSpPr>
      <p:grpSpPr>
        <a:xfrm>
          <a:off x="0" y="0"/>
          <a:ext cx="0" cy="0"/>
          <a:chOff x="0" y="0"/>
          <a:chExt cx="0" cy="0"/>
        </a:xfrm>
      </p:grpSpPr>
      <p:sp>
        <p:nvSpPr>
          <p:cNvPr id="293" name="Google Shape;293;p45"/>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294" name="Google Shape;294;p45"/>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295" name="Google Shape;295;p4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296" name="Google Shape;296;p4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297" name="Google Shape;297;p4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298" name="Google Shape;298;p45"/>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1655099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2264228" y="365125"/>
            <a:ext cx="909116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9B94E"/>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1" name="Google Shape;301;p46"/>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Font typeface="Calibri"/>
              <a:buNone/>
              <a:defRPr sz="2400" b="1"/>
            </a:lvl1pPr>
            <a:lvl2pPr marL="1219170" lvl="1" indent="-304792" algn="l">
              <a:lnSpc>
                <a:spcPct val="90000"/>
              </a:lnSpc>
              <a:spcBef>
                <a:spcPts val="533"/>
              </a:spcBef>
              <a:spcAft>
                <a:spcPts val="0"/>
              </a:spcAft>
              <a:buSzPts val="1500"/>
              <a:buNone/>
              <a:defRPr sz="2000" b="1"/>
            </a:lvl2pPr>
            <a:lvl3pPr marL="1828754" lvl="2" indent="-304792" algn="l">
              <a:lnSpc>
                <a:spcPct val="90000"/>
              </a:lnSpc>
              <a:spcBef>
                <a:spcPts val="533"/>
              </a:spcBef>
              <a:spcAft>
                <a:spcPts val="0"/>
              </a:spcAft>
              <a:buSzPts val="1400"/>
              <a:buNone/>
              <a:defRPr sz="1867" b="1"/>
            </a:lvl3pPr>
            <a:lvl4pPr marL="2438339" lvl="3" indent="-304792" algn="l">
              <a:lnSpc>
                <a:spcPct val="90000"/>
              </a:lnSpc>
              <a:spcBef>
                <a:spcPts val="533"/>
              </a:spcBef>
              <a:spcAft>
                <a:spcPts val="0"/>
              </a:spcAft>
              <a:buSzPts val="1200"/>
              <a:buNone/>
              <a:defRPr sz="1600" b="1"/>
            </a:lvl4pPr>
            <a:lvl5pPr marL="3047924" lvl="4" indent="-304792" algn="l">
              <a:lnSpc>
                <a:spcPct val="90000"/>
              </a:lnSpc>
              <a:spcBef>
                <a:spcPts val="533"/>
              </a:spcBef>
              <a:spcAft>
                <a:spcPts val="0"/>
              </a:spcAft>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02" name="Google Shape;302;p46"/>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03" name="Google Shape;303;p46"/>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Font typeface="Calibri"/>
              <a:buNone/>
              <a:defRPr sz="2400" b="1"/>
            </a:lvl1pPr>
            <a:lvl2pPr marL="1219170" lvl="1" indent="-304792" algn="l">
              <a:lnSpc>
                <a:spcPct val="90000"/>
              </a:lnSpc>
              <a:spcBef>
                <a:spcPts val="533"/>
              </a:spcBef>
              <a:spcAft>
                <a:spcPts val="0"/>
              </a:spcAft>
              <a:buSzPts val="1500"/>
              <a:buNone/>
              <a:defRPr sz="2000" b="1"/>
            </a:lvl2pPr>
            <a:lvl3pPr marL="1828754" lvl="2" indent="-304792" algn="l">
              <a:lnSpc>
                <a:spcPct val="90000"/>
              </a:lnSpc>
              <a:spcBef>
                <a:spcPts val="533"/>
              </a:spcBef>
              <a:spcAft>
                <a:spcPts val="0"/>
              </a:spcAft>
              <a:buSzPts val="1400"/>
              <a:buNone/>
              <a:defRPr sz="1867" b="1"/>
            </a:lvl3pPr>
            <a:lvl4pPr marL="2438339" lvl="3" indent="-304792" algn="l">
              <a:lnSpc>
                <a:spcPct val="90000"/>
              </a:lnSpc>
              <a:spcBef>
                <a:spcPts val="533"/>
              </a:spcBef>
              <a:spcAft>
                <a:spcPts val="0"/>
              </a:spcAft>
              <a:buSzPts val="1200"/>
              <a:buNone/>
              <a:defRPr sz="1600" b="1"/>
            </a:lvl4pPr>
            <a:lvl5pPr marL="3047924" lvl="4" indent="-304792" algn="l">
              <a:lnSpc>
                <a:spcPct val="90000"/>
              </a:lnSpc>
              <a:spcBef>
                <a:spcPts val="533"/>
              </a:spcBef>
              <a:spcAft>
                <a:spcPts val="0"/>
              </a:spcAft>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04" name="Google Shape;304;p46"/>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05" name="Google Shape;305;p46"/>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306" name="Google Shape;306;p46"/>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307" name="Google Shape;307;p4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308" name="Google Shape;308;p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309" name="Google Shape;309;p4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310" name="Google Shape;310;p46"/>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754174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79B94E"/>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p47"/>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Font typeface="Calibri"/>
              <a:buChar char="•"/>
              <a:defRPr sz="3200"/>
            </a:lvl1pPr>
            <a:lvl2pPr marL="1219170" lvl="1" indent="-482588" algn="l">
              <a:lnSpc>
                <a:spcPct val="90000"/>
              </a:lnSpc>
              <a:spcBef>
                <a:spcPts val="533"/>
              </a:spcBef>
              <a:spcAft>
                <a:spcPts val="0"/>
              </a:spcAft>
              <a:buSzPts val="2100"/>
              <a:buChar char="o"/>
              <a:defRPr sz="2800"/>
            </a:lvl2pPr>
            <a:lvl3pPr marL="1828754" lvl="2" indent="-457189" algn="l">
              <a:lnSpc>
                <a:spcPct val="90000"/>
              </a:lnSpc>
              <a:spcBef>
                <a:spcPts val="533"/>
              </a:spcBef>
              <a:spcAft>
                <a:spcPts val="0"/>
              </a:spcAft>
              <a:buSzPts val="1800"/>
              <a:buChar char="▪"/>
              <a:defRPr sz="2400"/>
            </a:lvl3pPr>
            <a:lvl4pPr marL="2438339" lvl="3" indent="-431789" algn="l">
              <a:lnSpc>
                <a:spcPct val="90000"/>
              </a:lnSpc>
              <a:spcBef>
                <a:spcPts val="533"/>
              </a:spcBef>
              <a:spcAft>
                <a:spcPts val="0"/>
              </a:spcAft>
              <a:buSzPts val="1500"/>
              <a:buChar char="❖"/>
              <a:defRPr sz="2000"/>
            </a:lvl4pPr>
            <a:lvl5pPr marL="3047924" lvl="4" indent="-431789" algn="l">
              <a:lnSpc>
                <a:spcPct val="90000"/>
              </a:lnSpc>
              <a:spcBef>
                <a:spcPts val="533"/>
              </a:spcBef>
              <a:spcAft>
                <a:spcPts val="0"/>
              </a:spcAft>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14" name="Google Shape;314;p47"/>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Font typeface="Calibri"/>
              <a:buNone/>
              <a:defRPr sz="1600"/>
            </a:lvl1pPr>
            <a:lvl2pPr marL="1219170" lvl="1" indent="-304792" algn="l">
              <a:lnSpc>
                <a:spcPct val="90000"/>
              </a:lnSpc>
              <a:spcBef>
                <a:spcPts val="533"/>
              </a:spcBef>
              <a:spcAft>
                <a:spcPts val="0"/>
              </a:spcAft>
              <a:buSzPts val="1100"/>
              <a:buNone/>
              <a:defRPr sz="1467"/>
            </a:lvl2pPr>
            <a:lvl3pPr marL="1828754" lvl="2" indent="-304792" algn="l">
              <a:lnSpc>
                <a:spcPct val="90000"/>
              </a:lnSpc>
              <a:spcBef>
                <a:spcPts val="533"/>
              </a:spcBef>
              <a:spcAft>
                <a:spcPts val="0"/>
              </a:spcAft>
              <a:buSzPts val="900"/>
              <a:buNone/>
              <a:defRPr sz="1200"/>
            </a:lvl3pPr>
            <a:lvl4pPr marL="2438339" lvl="3" indent="-304792" algn="l">
              <a:lnSpc>
                <a:spcPct val="90000"/>
              </a:lnSpc>
              <a:spcBef>
                <a:spcPts val="533"/>
              </a:spcBef>
              <a:spcAft>
                <a:spcPts val="0"/>
              </a:spcAft>
              <a:buSzPts val="800"/>
              <a:buNone/>
              <a:defRPr sz="1067"/>
            </a:lvl4pPr>
            <a:lvl5pPr marL="3047924" lvl="4" indent="-304792" algn="l">
              <a:lnSpc>
                <a:spcPct val="90000"/>
              </a:lnSpc>
              <a:spcBef>
                <a:spcPts val="533"/>
              </a:spcBef>
              <a:spcAft>
                <a:spcPts val="0"/>
              </a:spcAft>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15" name="Google Shape;315;p47"/>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316" name="Google Shape;316;p47"/>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317" name="Google Shape;317;p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318" name="Google Shape;318;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319" name="Google Shape;319;p4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320" name="Google Shape;320;p47"/>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1476298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21"/>
        <p:cNvGrpSpPr/>
        <p:nvPr/>
      </p:nvGrpSpPr>
      <p:grpSpPr>
        <a:xfrm>
          <a:off x="0" y="0"/>
          <a:ext cx="0" cy="0"/>
          <a:chOff x="0" y="0"/>
          <a:chExt cx="0" cy="0"/>
        </a:xfrm>
      </p:grpSpPr>
      <p:sp>
        <p:nvSpPr>
          <p:cNvPr id="322" name="Google Shape;322;p4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79B94E"/>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8"/>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Calibri"/>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rgbClr val="79B94E"/>
              </a:buClr>
              <a:buSzPts val="2100"/>
              <a:buFont typeface="Courier New"/>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rgbClr val="79B94E"/>
              </a:buClr>
              <a:buSzPts val="180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rgbClr val="79B94E"/>
              </a:buClr>
              <a:buSzPts val="15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rgbClr val="79B94E"/>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4" name="Google Shape;324;p48"/>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Font typeface="Calibri"/>
              <a:buNone/>
              <a:defRPr sz="1600"/>
            </a:lvl1pPr>
            <a:lvl2pPr marL="1219170" lvl="1" indent="-304792" algn="l">
              <a:lnSpc>
                <a:spcPct val="90000"/>
              </a:lnSpc>
              <a:spcBef>
                <a:spcPts val="533"/>
              </a:spcBef>
              <a:spcAft>
                <a:spcPts val="0"/>
              </a:spcAft>
              <a:buSzPts val="1100"/>
              <a:buNone/>
              <a:defRPr sz="1467"/>
            </a:lvl2pPr>
            <a:lvl3pPr marL="1828754" lvl="2" indent="-304792" algn="l">
              <a:lnSpc>
                <a:spcPct val="90000"/>
              </a:lnSpc>
              <a:spcBef>
                <a:spcPts val="533"/>
              </a:spcBef>
              <a:spcAft>
                <a:spcPts val="0"/>
              </a:spcAft>
              <a:buSzPts val="900"/>
              <a:buNone/>
              <a:defRPr sz="1200"/>
            </a:lvl3pPr>
            <a:lvl4pPr marL="2438339" lvl="3" indent="-304792" algn="l">
              <a:lnSpc>
                <a:spcPct val="90000"/>
              </a:lnSpc>
              <a:spcBef>
                <a:spcPts val="533"/>
              </a:spcBef>
              <a:spcAft>
                <a:spcPts val="0"/>
              </a:spcAft>
              <a:buSzPts val="800"/>
              <a:buNone/>
              <a:defRPr sz="1067"/>
            </a:lvl4pPr>
            <a:lvl5pPr marL="3047924" lvl="4" indent="-304792" algn="l">
              <a:lnSpc>
                <a:spcPct val="90000"/>
              </a:lnSpc>
              <a:spcBef>
                <a:spcPts val="533"/>
              </a:spcBef>
              <a:spcAft>
                <a:spcPts val="0"/>
              </a:spcAft>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25" name="Google Shape;325;p48"/>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326" name="Google Shape;326;p48"/>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327" name="Google Shape;327;p4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328" name="Google Shape;328;p4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329" name="Google Shape;329;p4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330" name="Google Shape;330;p48"/>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3112406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2209800" y="175705"/>
            <a:ext cx="9351936" cy="112401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9B94E"/>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9"/>
          <p:cNvSpPr txBox="1">
            <a:spLocks noGrp="1"/>
          </p:cNvSpPr>
          <p:nvPr>
            <p:ph type="body" idx="1"/>
          </p:nvPr>
        </p:nvSpPr>
        <p:spPr>
          <a:xfrm rot="5400000">
            <a:off x="3925481" y="-1459289"/>
            <a:ext cx="4548971" cy="10723536"/>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4" name="Google Shape;334;p49"/>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335" name="Google Shape;335;p49"/>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336" name="Google Shape;336;p4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337" name="Google Shape;337;p4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338" name="Google Shape;338;p4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339" name="Google Shape;339;p49"/>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4053350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9B94E"/>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2" name="Google Shape;342;p50"/>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SzPts val="1400"/>
              <a:buChar char="o"/>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3" name="Google Shape;343;p50"/>
          <p:cNvSpPr txBox="1">
            <a:spLocks noGrp="1"/>
          </p:cNvSpPr>
          <p:nvPr>
            <p:ph type="dt" idx="10"/>
          </p:nvPr>
        </p:nvSpPr>
        <p:spPr>
          <a:xfrm>
            <a:off x="838200" y="6425626"/>
            <a:ext cx="1426029" cy="365125"/>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sp>
        <p:nvSpPr>
          <p:cNvPr id="344" name="Google Shape;344;p50"/>
          <p:cNvSpPr txBox="1">
            <a:spLocks noGrp="1"/>
          </p:cNvSpPr>
          <p:nvPr>
            <p:ph type="ftr" idx="11"/>
          </p:nvPr>
        </p:nvSpPr>
        <p:spPr>
          <a:xfrm>
            <a:off x="3350549" y="6425626"/>
            <a:ext cx="5490899"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kern="0">
              <a:solidFill>
                <a:srgbClr val="FFFFFF"/>
              </a:solidFill>
            </a:endParaRPr>
          </a:p>
        </p:txBody>
      </p:sp>
      <p:pic>
        <p:nvPicPr>
          <p:cNvPr id="345" name="Google Shape;345;p50"/>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11879" y="6474838"/>
            <a:ext cx="330200" cy="266700"/>
          </a:xfrm>
          <a:prstGeom prst="rect">
            <a:avLst/>
          </a:prstGeom>
          <a:noFill/>
          <a:ln>
            <a:noFill/>
          </a:ln>
        </p:spPr>
      </p:pic>
      <p:pic>
        <p:nvPicPr>
          <p:cNvPr id="346" name="Google Shape;346;p5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55758" y="6476434"/>
            <a:ext cx="256751" cy="263508"/>
          </a:xfrm>
          <a:prstGeom prst="rect">
            <a:avLst/>
          </a:prstGeom>
          <a:noFill/>
          <a:ln>
            <a:noFill/>
          </a:ln>
        </p:spPr>
      </p:pic>
      <p:pic>
        <p:nvPicPr>
          <p:cNvPr id="347" name="Google Shape;347;p5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1253345" y="6455121"/>
            <a:ext cx="890563" cy="306131"/>
          </a:xfrm>
          <a:prstGeom prst="rect">
            <a:avLst/>
          </a:prstGeom>
          <a:noFill/>
          <a:ln>
            <a:noFill/>
          </a:ln>
        </p:spPr>
      </p:pic>
      <p:sp>
        <p:nvSpPr>
          <p:cNvPr id="348" name="Google Shape;348;p50"/>
          <p:cNvSpPr txBox="1">
            <a:spLocks noGrp="1"/>
          </p:cNvSpPr>
          <p:nvPr>
            <p:ph type="sldNum" idx="12"/>
          </p:nvPr>
        </p:nvSpPr>
        <p:spPr>
          <a:xfrm>
            <a:off x="10271343" y="6425626"/>
            <a:ext cx="701459" cy="432375"/>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kern="0">
                <a:solidFill>
                  <a:srgbClr val="FFFFFF"/>
                </a:solidFill>
              </a:rPr>
              <a:pPr/>
              <a:t>‹#›</a:t>
            </a:fld>
            <a:endParaRPr kern="0">
              <a:solidFill>
                <a:srgbClr val="FFFFFF"/>
              </a:solidFill>
            </a:endParaRPr>
          </a:p>
        </p:txBody>
      </p:sp>
    </p:spTree>
    <p:extLst>
      <p:ext uri="{BB962C8B-B14F-4D97-AF65-F5344CB8AC3E}">
        <p14:creationId xmlns:p14="http://schemas.microsoft.com/office/powerpoint/2010/main" val="97935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729789"/>
            <a:ext cx="73152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508000" y="358775"/>
            <a:ext cx="73152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08000" y="4296527"/>
            <a:ext cx="73152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17812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453544"/>
            <a:ext cx="109728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ijdelijke aanduiding voor tekst 2"/>
          <p:cNvSpPr>
            <a:spLocks noGrp="1"/>
          </p:cNvSpPr>
          <p:nvPr>
            <p:ph idx="1"/>
          </p:nvPr>
        </p:nvSpPr>
        <p:spPr bwMode="auto">
          <a:xfrm>
            <a:off x="609600" y="1938867"/>
            <a:ext cx="109728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90897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677007" y="1928573"/>
            <a:ext cx="7296727" cy="2872028"/>
          </a:xfrm>
        </p:spPr>
        <p:txBody>
          <a:bodyPr/>
          <a:lstStyle/>
          <a:p>
            <a:r>
              <a:rPr lang="nl-NL"/>
              <a:t>Titelstijl van model bewerken</a:t>
            </a:r>
          </a:p>
        </p:txBody>
      </p:sp>
      <p:cxnSp>
        <p:nvCxnSpPr>
          <p:cNvPr id="4" name="Rechte verbindingslijn 3"/>
          <p:cNvCxnSpPr/>
          <p:nvPr userDrawn="1"/>
        </p:nvCxnSpPr>
        <p:spPr>
          <a:xfrm>
            <a:off x="2387600" y="2497667"/>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389467" y="1928285"/>
            <a:ext cx="1811867" cy="2872316"/>
          </a:xfrm>
        </p:spPr>
        <p:txBody>
          <a:bodyPr anchor="ctr"/>
          <a:lstStyle>
            <a:lvl1pPr>
              <a:defRPr sz="5333">
                <a:solidFill>
                  <a:srgbClr val="FFFFFF"/>
                </a:solidFill>
              </a:defRPr>
            </a:lvl1pPr>
            <a:lvl2pPr>
              <a:defRPr sz="5333">
                <a:solidFill>
                  <a:srgbClr val="FFFFFF"/>
                </a:solidFill>
              </a:defRPr>
            </a:lvl2pPr>
            <a:lvl3pPr algn="l">
              <a:defRPr sz="6400">
                <a:solidFill>
                  <a:srgbClr val="FFFFFF"/>
                </a:solidFill>
              </a:defRPr>
            </a:lvl3pPr>
            <a:lvl4pPr>
              <a:defRPr sz="5333">
                <a:solidFill>
                  <a:srgbClr val="FFFFFF"/>
                </a:solidFill>
              </a:defRPr>
            </a:lvl4pPr>
            <a:lvl5pPr>
              <a:defRPr sz="5333">
                <a:solidFill>
                  <a:srgbClr val="FFFFFF"/>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94676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914400" y="3439160"/>
            <a:ext cx="104648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2942" y="1053509"/>
            <a:ext cx="4742847"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698090" y="5249335"/>
            <a:ext cx="11151420" cy="5943600"/>
          </a:xfrm>
          <a:prstGeom prst="rect">
            <a:avLst/>
          </a:prstGeom>
        </p:spPr>
      </p:pic>
      <p:sp>
        <p:nvSpPr>
          <p:cNvPr id="8" name="Subtitle 2"/>
          <p:cNvSpPr>
            <a:spLocks noGrp="1"/>
          </p:cNvSpPr>
          <p:nvPr>
            <p:ph type="subTitle" idx="1"/>
          </p:nvPr>
        </p:nvSpPr>
        <p:spPr>
          <a:xfrm>
            <a:off x="914400" y="3581400"/>
            <a:ext cx="10464800" cy="1507067"/>
          </a:xfrm>
          <a:prstGeom prst="rect">
            <a:avLst/>
          </a:prstGeom>
        </p:spPr>
        <p:txBody>
          <a:bodyPr/>
          <a:lstStyle>
            <a:lvl1pPr marL="0" indent="0" algn="ctr">
              <a:buNone/>
              <a:defRPr>
                <a:solidFill>
                  <a:srgbClr val="544E4C"/>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452946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defTabSz="609585" fontAlgn="base">
              <a:spcBef>
                <a:spcPct val="0"/>
              </a:spcBef>
              <a:spcAft>
                <a:spcPct val="0"/>
              </a:spcAft>
            </a:pPr>
            <a:fld id="{92A04CBE-AF2F-4F70-A9EA-CC35513DAFD0}" type="datetimeFigureOut">
              <a:rPr lang="es-ES" smtClean="0">
                <a:solidFill>
                  <a:srgbClr val="545454"/>
                </a:solidFill>
                <a:latin typeface="Arial" charset="0"/>
              </a:rPr>
              <a:pPr defTabSz="609585" fontAlgn="base">
                <a:spcBef>
                  <a:spcPct val="0"/>
                </a:spcBef>
                <a:spcAft>
                  <a:spcPct val="0"/>
                </a:spcAft>
              </a:pPr>
              <a:t>09/10/2020</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defTabSz="609585"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defTabSz="609585" fontAlgn="base">
              <a:spcBef>
                <a:spcPct val="0"/>
              </a:spcBef>
              <a:spcAft>
                <a:spcPct val="0"/>
              </a:spcAft>
            </a:pPr>
            <a:fld id="{0FAEB9E8-0922-47F9-8BF9-6A36D610ABBE}" type="slidenum">
              <a:rPr lang="es-ES" smtClean="0">
                <a:solidFill>
                  <a:srgbClr val="545454"/>
                </a:solidFill>
                <a:latin typeface="Arial" charset="0"/>
              </a:rPr>
              <a:pPr defTabSz="609585"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75099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727200" y="274637"/>
            <a:ext cx="8689280" cy="868363"/>
          </a:xfrm>
          <a:prstGeom prst="rect">
            <a:avLst/>
          </a:prstGeom>
        </p:spPr>
        <p:txBody>
          <a:bodyPr>
            <a:normAutofit/>
          </a:bodyPr>
          <a:lstStyle>
            <a:lvl1pPr>
              <a:defRPr sz="2800" b="1">
                <a:latin typeface="Century Gothic"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609600" y="1371601"/>
            <a:ext cx="10972800" cy="4525963"/>
          </a:xfrm>
          <a:prstGeom prst="rect">
            <a:avLst/>
          </a:prstGeom>
        </p:spPr>
        <p:txBody>
          <a:bodyPr>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a:xfrm>
            <a:off x="609600" y="6303964"/>
            <a:ext cx="2844800" cy="365125"/>
          </a:xfrm>
          <a:prstGeom prst="rect">
            <a:avLst/>
          </a:prstGeom>
        </p:spPr>
        <p:txBody>
          <a:bodyPr/>
          <a:lstStyle>
            <a:lvl1pPr>
              <a:defRPr/>
            </a:lvl1pPr>
          </a:lstStyle>
          <a:p>
            <a:pPr defTabSz="609585" fontAlgn="base">
              <a:spcBef>
                <a:spcPct val="0"/>
              </a:spcBef>
              <a:spcAft>
                <a:spcPct val="0"/>
              </a:spcAft>
            </a:pPr>
            <a:fld id="{55154BDE-CB38-F04A-9A51-C67110404C5D}" type="datetimeFigureOut">
              <a:rPr lang="en-US" smtClean="0">
                <a:solidFill>
                  <a:prstClr val="black">
                    <a:tint val="75000"/>
                  </a:prstClr>
                </a:solidFill>
                <a:latin typeface="Arial" charset="0"/>
              </a:rPr>
              <a:pPr defTabSz="609585" fontAlgn="base">
                <a:spcBef>
                  <a:spcPct val="0"/>
                </a:spcBef>
                <a:spcAft>
                  <a:spcPct val="0"/>
                </a:spcAft>
              </a:pPr>
              <a:t>10/9/2020</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4165600" y="6303964"/>
            <a:ext cx="3860800" cy="365125"/>
          </a:xfrm>
          <a:prstGeom prst="rect">
            <a:avLst/>
          </a:prstGeom>
        </p:spPr>
        <p:txBody>
          <a:bodyPr/>
          <a:lstStyle>
            <a:lvl1pPr>
              <a:defRPr/>
            </a:lvl1pPr>
          </a:lstStyle>
          <a:p>
            <a:pPr defTabSz="609585"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8737600" y="6303964"/>
            <a:ext cx="2844800" cy="365125"/>
          </a:xfrm>
          <a:prstGeom prst="rect">
            <a:avLst/>
          </a:prstGeom>
        </p:spPr>
        <p:txBody>
          <a:bodyPr/>
          <a:lstStyle>
            <a:lvl1pPr>
              <a:defRPr/>
            </a:lvl1pPr>
          </a:lstStyle>
          <a:p>
            <a:pPr defTabSz="609585" fontAlgn="base">
              <a:spcBef>
                <a:spcPct val="0"/>
              </a:spcBef>
              <a:spcAft>
                <a:spcPct val="0"/>
              </a:spcAft>
            </a:pPr>
            <a:fld id="{27B9DA1E-8981-7F4F-834E-E6BB8E3D78E9}" type="slidenum">
              <a:rPr lang="en-US" smtClean="0">
                <a:solidFill>
                  <a:prstClr val="black">
                    <a:tint val="75000"/>
                  </a:prstClr>
                </a:solidFill>
                <a:latin typeface="Arial" charset="0"/>
              </a:rPr>
              <a:pPr defTabSz="609585"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102112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453544"/>
            <a:ext cx="109728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ijdelijke aanduiding voor tekst 2"/>
          <p:cNvSpPr>
            <a:spLocks noGrp="1"/>
          </p:cNvSpPr>
          <p:nvPr>
            <p:ph idx="1"/>
          </p:nvPr>
        </p:nvSpPr>
        <p:spPr bwMode="auto">
          <a:xfrm>
            <a:off x="609600" y="1938867"/>
            <a:ext cx="109728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38982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677007" y="1928573"/>
            <a:ext cx="7296727" cy="2872028"/>
          </a:xfrm>
        </p:spPr>
        <p:txBody>
          <a:bodyPr/>
          <a:lstStyle/>
          <a:p>
            <a:r>
              <a:rPr lang="nl-NL"/>
              <a:t>Titelstijl van model bewerken</a:t>
            </a:r>
          </a:p>
        </p:txBody>
      </p:sp>
      <p:cxnSp>
        <p:nvCxnSpPr>
          <p:cNvPr id="4" name="Rechte verbindingslijn 3"/>
          <p:cNvCxnSpPr/>
          <p:nvPr userDrawn="1"/>
        </p:nvCxnSpPr>
        <p:spPr>
          <a:xfrm>
            <a:off x="2387600" y="2497667"/>
            <a:ext cx="0" cy="17102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389467" y="1928285"/>
            <a:ext cx="1811867" cy="2872316"/>
          </a:xfrm>
        </p:spPr>
        <p:txBody>
          <a:bodyPr anchor="ctr"/>
          <a:lstStyle>
            <a:lvl1pPr>
              <a:defRPr sz="5333">
                <a:solidFill>
                  <a:srgbClr val="FFFFFF"/>
                </a:solidFill>
              </a:defRPr>
            </a:lvl1pPr>
            <a:lvl2pPr>
              <a:defRPr sz="5333">
                <a:solidFill>
                  <a:srgbClr val="FFFFFF"/>
                </a:solidFill>
              </a:defRPr>
            </a:lvl2pPr>
            <a:lvl3pPr algn="l">
              <a:defRPr sz="6400">
                <a:solidFill>
                  <a:srgbClr val="FFFFFF"/>
                </a:solidFill>
              </a:defRPr>
            </a:lvl3pPr>
            <a:lvl4pPr>
              <a:defRPr sz="5333">
                <a:solidFill>
                  <a:srgbClr val="FFFFFF"/>
                </a:solidFill>
              </a:defRPr>
            </a:lvl4pPr>
            <a:lvl5pPr>
              <a:defRPr sz="5333">
                <a:solidFill>
                  <a:srgbClr val="FFFFFF"/>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31789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914400" y="3439160"/>
            <a:ext cx="10464800" cy="2117"/>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2942" y="1053509"/>
            <a:ext cx="4742847" cy="2527892"/>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698090" y="5249335"/>
            <a:ext cx="11151420" cy="5943600"/>
          </a:xfrm>
          <a:prstGeom prst="rect">
            <a:avLst/>
          </a:prstGeom>
        </p:spPr>
      </p:pic>
      <p:sp>
        <p:nvSpPr>
          <p:cNvPr id="8" name="Subtitle 2"/>
          <p:cNvSpPr>
            <a:spLocks noGrp="1"/>
          </p:cNvSpPr>
          <p:nvPr>
            <p:ph type="subTitle" idx="1"/>
          </p:nvPr>
        </p:nvSpPr>
        <p:spPr>
          <a:xfrm>
            <a:off x="914400" y="3581400"/>
            <a:ext cx="10464800" cy="1507067"/>
          </a:xfrm>
          <a:prstGeom prst="rect">
            <a:avLst/>
          </a:prstGeom>
        </p:spPr>
        <p:txBody>
          <a:bodyPr/>
          <a:lstStyle>
            <a:lvl1pPr marL="0" indent="0" algn="ctr">
              <a:buNone/>
              <a:defRPr>
                <a:solidFill>
                  <a:srgbClr val="544E4C"/>
                </a:solidFill>
                <a:latin typeface="Trebuchet MS"/>
                <a:cs typeface="Trebuchet M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03324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48599" name="Title 1"/>
          <p:cNvSpPr>
            <a:spLocks noGrp="1"/>
          </p:cNvSpPr>
          <p:nvPr>
            <p:ph type="title"/>
          </p:nvPr>
        </p:nvSpPr>
        <p:spPr>
          <a:xfrm>
            <a:off x="609600" y="440749"/>
            <a:ext cx="11151029" cy="683995"/>
          </a:xfrm>
        </p:spPr>
        <p:txBody>
          <a:bodyPr/>
          <a:lstStyle/>
          <a:p>
            <a:r>
              <a:rPr lang="en-US"/>
              <a:t>Click to edit Master title style</a:t>
            </a:r>
          </a:p>
        </p:txBody>
      </p:sp>
      <p:sp>
        <p:nvSpPr>
          <p:cNvPr id="104860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01" name="Date Placeholder 3"/>
          <p:cNvSpPr>
            <a:spLocks noGrp="1"/>
          </p:cNvSpPr>
          <p:nvPr>
            <p:ph type="dt" sz="half" idx="10"/>
          </p:nvPr>
        </p:nvSpPr>
        <p:spPr/>
        <p:txBody>
          <a:bodyPr/>
          <a:lstStyle/>
          <a:p>
            <a:pPr defTabSz="609585" fontAlgn="base">
              <a:spcBef>
                <a:spcPct val="0"/>
              </a:spcBef>
              <a:spcAft>
                <a:spcPct val="0"/>
              </a:spcAft>
            </a:pPr>
            <a:fld id="{DDDCEC77-EEAF-49C6-AC3C-F1C0AAE629F2}" type="datetimeFigureOut">
              <a:rPr lang="en-GB" smtClean="0">
                <a:solidFill>
                  <a:srgbClr val="545454"/>
                </a:solidFill>
                <a:latin typeface="Arial" charset="0"/>
              </a:rPr>
              <a:pPr defTabSz="609585" fontAlgn="base">
                <a:spcBef>
                  <a:spcPct val="0"/>
                </a:spcBef>
                <a:spcAft>
                  <a:spcPct val="0"/>
                </a:spcAft>
              </a:pPr>
              <a:t>09/10/2020</a:t>
            </a:fld>
            <a:endParaRPr lang="en-GB" dirty="0">
              <a:solidFill>
                <a:srgbClr val="545454"/>
              </a:solidFill>
              <a:latin typeface="Arial" charset="0"/>
            </a:endParaRPr>
          </a:p>
        </p:txBody>
      </p:sp>
      <p:sp>
        <p:nvSpPr>
          <p:cNvPr id="1048602" name="Footer Placeholder 4"/>
          <p:cNvSpPr>
            <a:spLocks noGrp="1"/>
          </p:cNvSpPr>
          <p:nvPr>
            <p:ph type="ftr" sz="quarter" idx="11"/>
          </p:nvPr>
        </p:nvSpPr>
        <p:spPr/>
        <p:txBody>
          <a:bodyPr/>
          <a:lstStyle/>
          <a:p>
            <a:pPr defTabSz="609585" fontAlgn="base">
              <a:spcBef>
                <a:spcPct val="0"/>
              </a:spcBef>
              <a:spcAft>
                <a:spcPct val="0"/>
              </a:spcAft>
            </a:pPr>
            <a:endParaRPr lang="en-GB" dirty="0">
              <a:solidFill>
                <a:srgbClr val="545454"/>
              </a:solidFill>
              <a:latin typeface="Arial" charset="0"/>
            </a:endParaRPr>
          </a:p>
        </p:txBody>
      </p:sp>
      <p:sp>
        <p:nvSpPr>
          <p:cNvPr id="1048603" name="Slide Number Placeholder 5"/>
          <p:cNvSpPr>
            <a:spLocks noGrp="1"/>
          </p:cNvSpPr>
          <p:nvPr>
            <p:ph type="sldNum" sz="quarter" idx="12"/>
          </p:nvPr>
        </p:nvSpPr>
        <p:spPr/>
        <p:txBody>
          <a:bodyPr/>
          <a:lstStyle/>
          <a:p>
            <a:pPr defTabSz="609585" fontAlgn="base">
              <a:spcBef>
                <a:spcPct val="0"/>
              </a:spcBef>
              <a:spcAft>
                <a:spcPct val="0"/>
              </a:spcAft>
            </a:pPr>
            <a:fld id="{F67BDBC9-2DB0-46F3-A943-B0F145512E68}" type="slidenum">
              <a:rPr lang="en-GB" smtClean="0">
                <a:solidFill>
                  <a:srgbClr val="545454"/>
                </a:solidFill>
                <a:latin typeface="Arial" charset="0"/>
              </a:rPr>
              <a:pPr defTabSz="609585" fontAlgn="base">
                <a:spcBef>
                  <a:spcPct val="0"/>
                </a:spcBef>
                <a:spcAft>
                  <a:spcPct val="0"/>
                </a:spcAft>
              </a:pPr>
              <a:t>‹#›</a:t>
            </a:fld>
            <a:endParaRPr lang="en-GB" dirty="0">
              <a:solidFill>
                <a:srgbClr val="545454"/>
              </a:solidFill>
              <a:latin typeface="Arial" charset="0"/>
            </a:endParaRPr>
          </a:p>
        </p:txBody>
      </p:sp>
    </p:spTree>
    <p:extLst>
      <p:ext uri="{BB962C8B-B14F-4D97-AF65-F5344CB8AC3E}">
        <p14:creationId xmlns:p14="http://schemas.microsoft.com/office/powerpoint/2010/main" val="231400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48629" name="Date Placeholder 1048628"/>
          <p:cNvSpPr>
            <a:spLocks noGrp="1"/>
          </p:cNvSpPr>
          <p:nvPr>
            <p:ph type="dt" sz="half" idx="2"/>
          </p:nvPr>
        </p:nvSpPr>
        <p:spPr>
          <a:xfrm>
            <a:off x="609600" y="6356351"/>
            <a:ext cx="2844800" cy="365125"/>
          </a:xfrm>
          <a:prstGeom prst="rect">
            <a:avLst/>
          </a:prstGeom>
          <a:noFill/>
          <a:ln>
            <a:noFill/>
          </a:ln>
        </p:spPr>
        <p:txBody>
          <a:bodyPr lIns="91440" tIns="45720" rIns="91440" bIns="45720" anchor="ctr"/>
          <a:lstStyle>
            <a:lvl1pPr marL="0" indent="0" algn="l" eaLnBrk="1" fontAlgn="base" latinLnBrk="1" hangingPunct="1">
              <a:buFontTx/>
              <a:buNone/>
              <a:defRPr sz="1800" b="0">
                <a:solidFill>
                  <a:srgbClr val="000000"/>
                </a:solidFill>
                <a:latin typeface="Calibri" charset="0"/>
                <a:ea typeface="宋体" charset="0"/>
              </a:defRPr>
            </a:lvl1pPr>
            <a:lvl2pPr marL="457189" indent="-457189" algn="l" eaLnBrk="1" fontAlgn="base" latinLnBrk="1" hangingPunct="1">
              <a:buFontTx/>
              <a:buNone/>
              <a:defRPr sz="1800" b="0">
                <a:solidFill>
                  <a:srgbClr val="000000"/>
                </a:solidFill>
                <a:latin typeface="Calibri" charset="0"/>
                <a:ea typeface="宋体" charset="0"/>
              </a:defRPr>
            </a:lvl2pPr>
            <a:lvl3pPr marL="914377" indent="-914377" algn="l" eaLnBrk="1" fontAlgn="base" latinLnBrk="1" hangingPunct="1">
              <a:buFontTx/>
              <a:buNone/>
              <a:defRPr sz="1800" b="0">
                <a:solidFill>
                  <a:srgbClr val="000000"/>
                </a:solidFill>
                <a:latin typeface="Calibri" charset="0"/>
                <a:ea typeface="宋体" charset="0"/>
              </a:defRPr>
            </a:lvl3pPr>
            <a:lvl4pPr marL="1371566" indent="-1371566" algn="l" eaLnBrk="1" fontAlgn="base" latinLnBrk="1" hangingPunct="1">
              <a:buFontTx/>
              <a:buNone/>
              <a:defRPr sz="1800" b="0">
                <a:solidFill>
                  <a:srgbClr val="000000"/>
                </a:solidFill>
                <a:latin typeface="Calibri" charset="0"/>
                <a:ea typeface="宋体" charset="0"/>
              </a:defRPr>
            </a:lvl4pPr>
            <a:lvl5pPr marL="1828754" indent="-1828754" algn="l" eaLnBrk="1" fontAlgn="base" latinLnBrk="1" hangingPunct="1">
              <a:buFontTx/>
              <a:buNone/>
              <a:defRPr sz="1800" b="0">
                <a:solidFill>
                  <a:srgbClr val="000000"/>
                </a:solidFill>
                <a:latin typeface="Calibri" charset="0"/>
                <a:ea typeface="宋体" charset="0"/>
              </a:defRPr>
            </a:lvl5pPr>
          </a:lstStyle>
          <a:p>
            <a:pPr defTabSz="609585">
              <a:spcBef>
                <a:spcPct val="0"/>
              </a:spcBef>
              <a:spcAft>
                <a:spcPct val="0"/>
              </a:spcAft>
            </a:pPr>
            <a:fld id="{566ABCEB-ACFC-4714-9973-3DA970169C29}" type="datetime1">
              <a:rPr lang="zh-CN" altLang="en-US" sz="1200" smtClean="0">
                <a:solidFill>
                  <a:srgbClr val="898989"/>
                </a:solidFill>
                <a:latin typeface="Calibri" pitchFamily="34" charset="0"/>
              </a:rPr>
              <a:pPr defTabSz="609585">
                <a:spcBef>
                  <a:spcPct val="0"/>
                </a:spcBef>
                <a:spcAft>
                  <a:spcPct val="0"/>
                </a:spcAft>
              </a:pPr>
              <a:t>2020/10/9</a:t>
            </a:fld>
            <a:endParaRPr lang="zh-CN" altLang="en-US" sz="1200">
              <a:solidFill>
                <a:srgbClr val="898989"/>
              </a:solidFill>
              <a:latin typeface="Calibri" pitchFamily="34" charset="0"/>
            </a:endParaRPr>
          </a:p>
        </p:txBody>
      </p:sp>
      <p:sp>
        <p:nvSpPr>
          <p:cNvPr id="1048630" name="Slide Number Placeholder 1048629"/>
          <p:cNvSpPr>
            <a:spLocks noGrp="1"/>
          </p:cNvSpPr>
          <p:nvPr>
            <p:ph type="sldNum" sz="quarter" idx="4"/>
          </p:nvPr>
        </p:nvSpPr>
        <p:spPr>
          <a:xfrm>
            <a:off x="8737600" y="6356351"/>
            <a:ext cx="2844800" cy="365125"/>
          </a:xfrm>
          <a:prstGeom prst="rect">
            <a:avLst/>
          </a:prstGeom>
          <a:noFill/>
          <a:ln>
            <a:noFill/>
          </a:ln>
        </p:spPr>
        <p:txBody>
          <a:bodyPr lIns="91440" tIns="45720" rIns="91440" bIns="45720" anchor="ctr"/>
          <a:lstStyle>
            <a:lvl1pPr marL="0" indent="0" algn="l" eaLnBrk="1" fontAlgn="base" latinLnBrk="1" hangingPunct="1">
              <a:buFontTx/>
              <a:buNone/>
              <a:defRPr sz="1800" b="0">
                <a:solidFill>
                  <a:srgbClr val="000000"/>
                </a:solidFill>
                <a:latin typeface="Calibri" charset="0"/>
                <a:ea typeface="宋体" charset="0"/>
              </a:defRPr>
            </a:lvl1pPr>
            <a:lvl2pPr marL="457189" indent="-457189" algn="l" eaLnBrk="1" fontAlgn="base" latinLnBrk="1" hangingPunct="1">
              <a:buFontTx/>
              <a:buNone/>
              <a:defRPr sz="1800" b="0">
                <a:solidFill>
                  <a:srgbClr val="000000"/>
                </a:solidFill>
                <a:latin typeface="Calibri" charset="0"/>
                <a:ea typeface="宋体" charset="0"/>
              </a:defRPr>
            </a:lvl2pPr>
            <a:lvl3pPr marL="914377" indent="-914377" algn="l" eaLnBrk="1" fontAlgn="base" latinLnBrk="1" hangingPunct="1">
              <a:buFontTx/>
              <a:buNone/>
              <a:defRPr sz="1800" b="0">
                <a:solidFill>
                  <a:srgbClr val="000000"/>
                </a:solidFill>
                <a:latin typeface="Calibri" charset="0"/>
                <a:ea typeface="宋体" charset="0"/>
              </a:defRPr>
            </a:lvl3pPr>
            <a:lvl4pPr marL="1371566" indent="-1371566" algn="l" eaLnBrk="1" fontAlgn="base" latinLnBrk="1" hangingPunct="1">
              <a:buFontTx/>
              <a:buNone/>
              <a:defRPr sz="1800" b="0">
                <a:solidFill>
                  <a:srgbClr val="000000"/>
                </a:solidFill>
                <a:latin typeface="Calibri" charset="0"/>
                <a:ea typeface="宋体" charset="0"/>
              </a:defRPr>
            </a:lvl4pPr>
            <a:lvl5pPr marL="1828754" indent="-1828754" algn="l" eaLnBrk="1" fontAlgn="base" latinLnBrk="1" hangingPunct="1">
              <a:buFontTx/>
              <a:buNone/>
              <a:defRPr sz="1800" b="0">
                <a:solidFill>
                  <a:srgbClr val="000000"/>
                </a:solidFill>
                <a:latin typeface="Calibri" charset="0"/>
                <a:ea typeface="宋体" charset="0"/>
              </a:defRPr>
            </a:lvl5pPr>
          </a:lstStyle>
          <a:p>
            <a:pPr algn="r" defTabSz="609585">
              <a:spcBef>
                <a:spcPct val="0"/>
              </a:spcBef>
              <a:spcAft>
                <a:spcPct val="0"/>
              </a:spcAft>
            </a:pPr>
            <a:fld id="{566ABCEB-ACFC-4714-9973-3DA970169C29}" type="slidenum">
              <a:rPr lang="zh-CN" altLang="en-US" sz="1200" smtClean="0">
                <a:solidFill>
                  <a:srgbClr val="898989"/>
                </a:solidFill>
                <a:latin typeface="Calibri" pitchFamily="34" charset="0"/>
                <a:sym typeface="Arial" charset="0"/>
              </a:rPr>
              <a:pPr algn="r" defTabSz="609585">
                <a:spcBef>
                  <a:spcPct val="0"/>
                </a:spcBef>
                <a:spcAft>
                  <a:spcPct val="0"/>
                </a:spcAft>
              </a:pPr>
              <a:t>‹#›</a:t>
            </a:fld>
            <a:endParaRPr lang="zh-CN" altLang="en-US" sz="1200">
              <a:solidFill>
                <a:srgbClr val="898989"/>
              </a:solidFill>
              <a:latin typeface="Calibri" pitchFamily="34" charset="0"/>
              <a:sym typeface="Arial" charset="0"/>
            </a:endParaRPr>
          </a:p>
        </p:txBody>
      </p:sp>
      <p:sp>
        <p:nvSpPr>
          <p:cNvPr id="1048631" name="Footer Placeholder 1048630"/>
          <p:cNvSpPr>
            <a:spLocks noGrp="1"/>
          </p:cNvSpPr>
          <p:nvPr>
            <p:ph type="ftr" sz="quarter" idx="3"/>
          </p:nvPr>
        </p:nvSpPr>
        <p:spPr>
          <a:xfrm>
            <a:off x="4165600" y="6356351"/>
            <a:ext cx="3860800" cy="365125"/>
          </a:xfrm>
          <a:prstGeom prst="rect">
            <a:avLst/>
          </a:prstGeom>
          <a:noFill/>
          <a:ln>
            <a:noFill/>
          </a:ln>
        </p:spPr>
        <p:txBody>
          <a:bodyPr lIns="91440" tIns="45720" rIns="91440" bIns="45720" anchor="ctr"/>
          <a:lstStyle>
            <a:lvl1pPr marL="0" indent="0" algn="l" eaLnBrk="1" fontAlgn="base" latinLnBrk="1" hangingPunct="1">
              <a:buFontTx/>
              <a:buNone/>
              <a:defRPr sz="1800" b="0">
                <a:solidFill>
                  <a:srgbClr val="000000"/>
                </a:solidFill>
                <a:latin typeface="Calibri" charset="0"/>
                <a:ea typeface="宋体" charset="0"/>
              </a:defRPr>
            </a:lvl1pPr>
            <a:lvl2pPr marL="457189" indent="-457189" algn="l" eaLnBrk="1" fontAlgn="base" latinLnBrk="1" hangingPunct="1">
              <a:buFontTx/>
              <a:buNone/>
              <a:defRPr sz="1800" b="0">
                <a:solidFill>
                  <a:srgbClr val="000000"/>
                </a:solidFill>
                <a:latin typeface="Calibri" charset="0"/>
                <a:ea typeface="宋体" charset="0"/>
              </a:defRPr>
            </a:lvl2pPr>
            <a:lvl3pPr marL="914377" indent="-914377" algn="l" eaLnBrk="1" fontAlgn="base" latinLnBrk="1" hangingPunct="1">
              <a:buFontTx/>
              <a:buNone/>
              <a:defRPr sz="1800" b="0">
                <a:solidFill>
                  <a:srgbClr val="000000"/>
                </a:solidFill>
                <a:latin typeface="Calibri" charset="0"/>
                <a:ea typeface="宋体" charset="0"/>
              </a:defRPr>
            </a:lvl3pPr>
            <a:lvl4pPr marL="1371566" indent="-1371566" algn="l" eaLnBrk="1" fontAlgn="base" latinLnBrk="1" hangingPunct="1">
              <a:buFontTx/>
              <a:buNone/>
              <a:defRPr sz="1800" b="0">
                <a:solidFill>
                  <a:srgbClr val="000000"/>
                </a:solidFill>
                <a:latin typeface="Calibri" charset="0"/>
                <a:ea typeface="宋体" charset="0"/>
              </a:defRPr>
            </a:lvl4pPr>
            <a:lvl5pPr marL="1828754" indent="-1828754" algn="l" eaLnBrk="1" fontAlgn="base" latinLnBrk="1" hangingPunct="1">
              <a:buFontTx/>
              <a:buNone/>
              <a:defRPr sz="1800" b="0">
                <a:solidFill>
                  <a:srgbClr val="000000"/>
                </a:solidFill>
                <a:latin typeface="Calibri" charset="0"/>
                <a:ea typeface="宋体" charset="0"/>
              </a:defRPr>
            </a:lvl5pPr>
          </a:lstStyle>
          <a:p>
            <a:pPr algn="ctr" defTabSz="609585">
              <a:spcBef>
                <a:spcPct val="0"/>
              </a:spcBef>
              <a:spcAft>
                <a:spcPct val="0"/>
              </a:spcAft>
            </a:pPr>
            <a:endParaRPr lang="zh-CN" altLang="en-US" sz="1200">
              <a:solidFill>
                <a:srgbClr val="898989"/>
              </a:solidFill>
              <a:latin typeface="Calibri" pitchFamily="34" charset="0"/>
              <a:sym typeface="Arial" charset="0"/>
            </a:endParaRPr>
          </a:p>
        </p:txBody>
      </p:sp>
    </p:spTree>
    <p:extLst>
      <p:ext uri="{BB962C8B-B14F-4D97-AF65-F5344CB8AC3E}">
        <p14:creationId xmlns:p14="http://schemas.microsoft.com/office/powerpoint/2010/main" val="38414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4766734" y="1041996"/>
            <a:ext cx="6049433"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609601" y="1531652"/>
            <a:ext cx="4011084"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506798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10464800" cy="1752600"/>
          </a:xfrm>
        </p:spPr>
        <p:txBody>
          <a:bodyPr/>
          <a:lstStyle>
            <a:lvl1pPr marL="0" indent="0" algn="ctr">
              <a:buNone/>
              <a:defRPr>
                <a:solidFill>
                  <a:srgbClr val="544E4C"/>
                </a:solidFill>
                <a:latin typeface="Trebuchet MS"/>
                <a:cs typeface="Trebuchet M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cxnSp>
        <p:nvCxnSpPr>
          <p:cNvPr id="8" name="Straight Connector 7"/>
          <p:cNvCxnSpPr/>
          <p:nvPr/>
        </p:nvCxnSpPr>
        <p:spPr>
          <a:xfrm>
            <a:off x="914400" y="3398521"/>
            <a:ext cx="10464800" cy="1588"/>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7" name="Picture 6" descr="bann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905" y="5254700"/>
            <a:ext cx="11298297" cy="1603301"/>
          </a:xfrm>
          <a:prstGeom prst="rect">
            <a:avLst/>
          </a:prstGeom>
        </p:spPr>
      </p:pic>
      <p:pic>
        <p:nvPicPr>
          <p:cNvPr id="9" name="Picture 8" descr="FOSTER-hires.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32943" y="1609282"/>
            <a:ext cx="4742847" cy="1895919"/>
          </a:xfrm>
          <a:prstGeom prst="rect">
            <a:avLst/>
          </a:prstGeom>
        </p:spPr>
      </p:pic>
    </p:spTree>
    <p:extLst>
      <p:ext uri="{BB962C8B-B14F-4D97-AF65-F5344CB8AC3E}">
        <p14:creationId xmlns:p14="http://schemas.microsoft.com/office/powerpoint/2010/main" val="1949076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5" name="Picture 14" descr="FOSTER-hire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39" y="6027495"/>
            <a:ext cx="2146660" cy="858112"/>
          </a:xfrm>
          <a:prstGeom prst="rect">
            <a:avLst/>
          </a:prstGeom>
        </p:spPr>
      </p:pic>
    </p:spTree>
    <p:extLst>
      <p:ext uri="{BB962C8B-B14F-4D97-AF65-F5344CB8AC3E}">
        <p14:creationId xmlns:p14="http://schemas.microsoft.com/office/powerpoint/2010/main" val="4001888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solidFill>
                  <a:srgbClr val="ED7C00"/>
                </a:solidFill>
              </a:defRPr>
            </a:lvl1pPr>
          </a:lstStyle>
          <a:p>
            <a:r>
              <a:rPr lang="en-GB"/>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1">
                    <a:lumMod val="6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6231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1286558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8" name="Footer Placeholder 7"/>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9" name="Slide Number Placeholder 8"/>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568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4" name="Footer Placeholder 3"/>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5" name="Slide Number Placeholder 4"/>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1119780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3" name="Footer Placeholder 2"/>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4" name="Slide Number Placeholder 3"/>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1824898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450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6" name="Footer Placeholder 5"/>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876177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6" name="Slide Number Placeholder 5"/>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359179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996688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GB"/>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09600" y="18288"/>
            <a:ext cx="3860800" cy="329184"/>
          </a:xfrm>
          <a:prstGeom prst="rect">
            <a:avLst/>
          </a:prstGeom>
        </p:spPr>
        <p:txBody>
          <a:bodyPr/>
          <a:lstStyle/>
          <a:p>
            <a:pPr defTabSz="609585"/>
            <a:fld id="{89DBEE4D-CEC8-B34E-993C-F9B555038BC6}" type="datetimeFigureOut">
              <a:rPr lang="en-US" smtClean="0">
                <a:solidFill>
                  <a:srgbClr val="292934"/>
                </a:solidFill>
              </a:rPr>
              <a:pPr defTabSz="609585"/>
              <a:t>10/9/2020</a:t>
            </a:fld>
            <a:endParaRPr lang="en-US">
              <a:solidFill>
                <a:srgbClr val="292934"/>
              </a:solidFill>
            </a:endParaRPr>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pPr defTabSz="609585"/>
            <a:endParaRPr lang="en-US">
              <a:solidFill>
                <a:srgbClr val="292934"/>
              </a:solidFill>
            </a:endParaRPr>
          </a:p>
        </p:txBody>
      </p:sp>
      <p:sp>
        <p:nvSpPr>
          <p:cNvPr id="6" name="Slide Number Placeholder 5"/>
          <p:cNvSpPr>
            <a:spLocks noGrp="1"/>
          </p:cNvSpPr>
          <p:nvPr>
            <p:ph type="sldNum" sz="quarter" idx="12"/>
          </p:nvPr>
        </p:nvSpPr>
        <p:spPr>
          <a:xfrm>
            <a:off x="10160000" y="18288"/>
            <a:ext cx="1422400" cy="329184"/>
          </a:xfrm>
          <a:prstGeom prst="rect">
            <a:avLst/>
          </a:prstGeom>
        </p:spPr>
        <p:txBody>
          <a:bodyPr/>
          <a:lstStyle/>
          <a:p>
            <a:pPr defTabSz="609585"/>
            <a:fld id="{1195F333-0D92-374E-91DF-1E1330C72A1E}" type="slidenum">
              <a:rPr lang="en-US" smtClean="0">
                <a:solidFill>
                  <a:srgbClr val="292934"/>
                </a:solidFill>
              </a:rPr>
              <a:pPr defTabSz="609585"/>
              <a:t>‹#›</a:t>
            </a:fld>
            <a:endParaRPr lang="en-US">
              <a:solidFill>
                <a:srgbClr val="292934"/>
              </a:solidFill>
            </a:endParaRPr>
          </a:p>
        </p:txBody>
      </p:sp>
    </p:spTree>
    <p:extLst>
      <p:ext uri="{BB962C8B-B14F-4D97-AF65-F5344CB8AC3E}">
        <p14:creationId xmlns:p14="http://schemas.microsoft.com/office/powerpoint/2010/main" val="3778104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683" y="0"/>
            <a:ext cx="12192000" cy="6858000"/>
          </a:xfrm>
          <a:prstGeom prst="rect">
            <a:avLst/>
          </a:prstGeom>
        </p:spPr>
      </p:pic>
      <p:sp>
        <p:nvSpPr>
          <p:cNvPr id="3" name="Content Placeholder 2"/>
          <p:cNvSpPr>
            <a:spLocks noGrp="1"/>
          </p:cNvSpPr>
          <p:nvPr>
            <p:ph idx="1" hasCustomPrompt="1"/>
          </p:nvPr>
        </p:nvSpPr>
        <p:spPr>
          <a:xfrm>
            <a:off x="5615947" y="5085184"/>
            <a:ext cx="6170624" cy="504056"/>
          </a:xfrm>
        </p:spPr>
        <p:txBody>
          <a:bodyPr lIns="144000"/>
          <a:lstStyle>
            <a:lvl1pPr marL="257116" marR="0" indent="-257116" algn="l" defTabSz="685644" rtl="0" eaLnBrk="0" fontAlgn="base" latinLnBrk="0" hangingPunct="0">
              <a:lnSpc>
                <a:spcPct val="100000"/>
              </a:lnSpc>
              <a:spcBef>
                <a:spcPct val="20000"/>
              </a:spcBef>
              <a:spcAft>
                <a:spcPct val="0"/>
              </a:spcAft>
              <a:buClr>
                <a:srgbClr val="0F5494"/>
              </a:buClr>
              <a:buSzTx/>
              <a:buFontTx/>
              <a:buNone/>
              <a:tabLst/>
              <a:defRPr sz="1500" b="1" i="0">
                <a:solidFill>
                  <a:schemeClr val="bg1"/>
                </a:solidFill>
                <a:latin typeface="+mn-lt"/>
              </a:defRPr>
            </a:lvl1pPr>
            <a:lvl3pPr marL="171410" indent="-171410" algn="l">
              <a:defRPr sz="2251" b="1">
                <a:solidFill>
                  <a:schemeClr val="bg1"/>
                </a:solidFill>
              </a:defRPr>
            </a:lvl3pPr>
          </a:lstStyle>
          <a:p>
            <a:pPr lvl="0"/>
            <a:r>
              <a:rPr lang="en-US" dirty="0"/>
              <a:t>Authors</a:t>
            </a:r>
          </a:p>
        </p:txBody>
      </p:sp>
      <p:sp>
        <p:nvSpPr>
          <p:cNvPr id="14" name="Text Placeholder 13"/>
          <p:cNvSpPr>
            <a:spLocks noGrp="1"/>
          </p:cNvSpPr>
          <p:nvPr>
            <p:ph type="body" sz="quarter" idx="13" hasCustomPrompt="1"/>
          </p:nvPr>
        </p:nvSpPr>
        <p:spPr>
          <a:xfrm>
            <a:off x="5654859" y="5634977"/>
            <a:ext cx="5586075" cy="720147"/>
          </a:xfrm>
        </p:spPr>
        <p:txBody>
          <a:bodyPr/>
          <a:lstStyle>
            <a:lvl1pPr marL="257116" marR="0" indent="-257116" algn="l" defTabSz="685644" rtl="0" eaLnBrk="0" fontAlgn="base" latinLnBrk="0" hangingPunct="0">
              <a:lnSpc>
                <a:spcPct val="100000"/>
              </a:lnSpc>
              <a:spcBef>
                <a:spcPct val="20000"/>
              </a:spcBef>
              <a:spcAft>
                <a:spcPct val="0"/>
              </a:spcAft>
              <a:buClr>
                <a:srgbClr val="0F5494"/>
              </a:buClr>
              <a:buSzTx/>
              <a:buFontTx/>
              <a:buNone/>
              <a:tabLst/>
              <a:defRPr sz="1051" i="0">
                <a:solidFill>
                  <a:schemeClr val="bg1"/>
                </a:solidFill>
              </a:defRPr>
            </a:lvl1pPr>
          </a:lstStyle>
          <a:p>
            <a:pPr marL="257116" marR="0" lvl="0" indent="-257116" algn="l" defTabSz="685644" rtl="0" eaLnBrk="0" fontAlgn="base" latinLnBrk="0" hangingPunct="0">
              <a:lnSpc>
                <a:spcPct val="100000"/>
              </a:lnSpc>
              <a:spcBef>
                <a:spcPct val="20000"/>
              </a:spcBef>
              <a:spcAft>
                <a:spcPct val="0"/>
              </a:spcAft>
              <a:buClr>
                <a:srgbClr val="0F5494"/>
              </a:buClr>
              <a:buSzTx/>
              <a:buFontTx/>
              <a:buNone/>
              <a:tabLst/>
              <a:defRPr/>
            </a:pPr>
            <a:r>
              <a:rPr lang="en-GB" sz="1200" b="0" dirty="0"/>
              <a:t>EC – RTD - Unit</a:t>
            </a:r>
          </a:p>
        </p:txBody>
      </p:sp>
    </p:spTree>
    <p:extLst>
      <p:ext uri="{BB962C8B-B14F-4D97-AF65-F5344CB8AC3E}">
        <p14:creationId xmlns:p14="http://schemas.microsoft.com/office/powerpoint/2010/main" val="6171356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Content Placeholder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0" y="2"/>
            <a:ext cx="12192000" cy="5655735"/>
          </a:xfrm>
          <a:prstGeom prst="rect">
            <a:avLst/>
          </a:prstGeom>
          <a:noFill/>
          <a:ln w="9525">
            <a:noFill/>
            <a:miter lim="800000"/>
            <a:headEnd/>
            <a:tailEnd/>
          </a:ln>
        </p:spPr>
      </p:pic>
      <p:pic>
        <p:nvPicPr>
          <p:cNvPr id="4" name="Picture 2"/>
          <p:cNvPicPr>
            <a:picLocks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880309" y="5968816"/>
            <a:ext cx="2889387" cy="590211"/>
          </a:xfrm>
          <a:prstGeom prst="rect">
            <a:avLst/>
          </a:prstGeom>
          <a:noFill/>
        </p:spPr>
      </p:pic>
      <p:pic>
        <p:nvPicPr>
          <p:cNvPr id="5" name="Pictur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29047" y="6343623"/>
            <a:ext cx="2427091" cy="181723"/>
          </a:xfrm>
          <a:prstGeom prst="rect">
            <a:avLst/>
          </a:prstGeom>
        </p:spPr>
      </p:pic>
    </p:spTree>
    <p:extLst>
      <p:ext uri="{BB962C8B-B14F-4D97-AF65-F5344CB8AC3E}">
        <p14:creationId xmlns:p14="http://schemas.microsoft.com/office/powerpoint/2010/main" val="3343586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2999" b="1" cap="all"/>
            </a:lvl1pPr>
          </a:lstStyle>
          <a:p>
            <a:r>
              <a:rPr lang="en-US"/>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500"/>
            </a:lvl1pPr>
            <a:lvl2pPr marL="342822" indent="0">
              <a:buNone/>
              <a:defRPr sz="1351"/>
            </a:lvl2pPr>
            <a:lvl3pPr marL="685644" indent="0">
              <a:buNone/>
              <a:defRPr sz="1200"/>
            </a:lvl3pPr>
            <a:lvl4pPr marL="1028465" indent="0">
              <a:buNone/>
              <a:defRPr sz="1051"/>
            </a:lvl4pPr>
            <a:lvl5pPr marL="1371288" indent="0">
              <a:buNone/>
              <a:defRPr sz="1051"/>
            </a:lvl5pPr>
            <a:lvl6pPr marL="1714109" indent="0">
              <a:buNone/>
              <a:defRPr sz="1051"/>
            </a:lvl6pPr>
            <a:lvl7pPr marL="2056931" indent="0">
              <a:buNone/>
              <a:defRPr sz="1051"/>
            </a:lvl7pPr>
            <a:lvl8pPr marL="2399753" indent="0">
              <a:buNone/>
              <a:defRPr sz="1051"/>
            </a:lvl8pPr>
            <a:lvl9pPr marL="2742575" indent="0">
              <a:buNone/>
              <a:defRPr sz="1051"/>
            </a:lvl9pPr>
          </a:lstStyle>
          <a:p>
            <a:pPr lvl="0"/>
            <a:r>
              <a:rPr lang="en-US"/>
              <a:t>Click to edit Master text styles</a:t>
            </a:r>
          </a:p>
        </p:txBody>
      </p:sp>
      <p:sp>
        <p:nvSpPr>
          <p:cNvPr id="7" name="Rectangle 4"/>
          <p:cNvSpPr>
            <a:spLocks noGrp="1" noChangeArrowheads="1"/>
          </p:cNvSpPr>
          <p:nvPr>
            <p:ph type="dt" sz="half" idx="10"/>
          </p:nvPr>
        </p:nvSpPr>
        <p:spPr>
          <a:xfrm>
            <a:off x="609601" y="6265117"/>
            <a:ext cx="2844800" cy="476251"/>
          </a:xfrm>
        </p:spPr>
        <p:txBody>
          <a:bodyPr/>
          <a:lstStyle>
            <a:lvl1pPr>
              <a:defRPr dirty="0">
                <a:solidFill>
                  <a:schemeClr val="tx1"/>
                </a:solidFill>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xfrm>
            <a:off x="8737601" y="6265117"/>
            <a:ext cx="2844800" cy="476251"/>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673823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387602"/>
            <a:ext cx="5384800" cy="3633788"/>
          </a:xfrm>
        </p:spPr>
        <p:txBody>
          <a:bodyPr/>
          <a:lstStyle>
            <a:lvl1pPr>
              <a:defRPr sz="2099"/>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387602"/>
            <a:ext cx="5384800" cy="3633788"/>
          </a:xfrm>
        </p:spPr>
        <p:txBody>
          <a:bodyPr/>
          <a:lstStyle>
            <a:lvl1pPr>
              <a:defRPr sz="2099"/>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4"/>
          <p:cNvSpPr>
            <a:spLocks noGrp="1" noChangeArrowheads="1"/>
          </p:cNvSpPr>
          <p:nvPr>
            <p:ph type="dt" sz="half" idx="10"/>
          </p:nvPr>
        </p:nvSpPr>
        <p:spPr>
          <a:xfrm>
            <a:off x="609601" y="6265117"/>
            <a:ext cx="2844800" cy="476251"/>
          </a:xfrm>
        </p:spPr>
        <p:txBody>
          <a:bodyPr/>
          <a:lstStyle>
            <a:lvl1pPr>
              <a:defRPr dirty="0">
                <a:solidFill>
                  <a:schemeClr val="tx1"/>
                </a:solidFill>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xfrm>
            <a:off x="8737601" y="6265117"/>
            <a:ext cx="2844800" cy="476251"/>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144097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1800" b="1"/>
            </a:lvl1pPr>
            <a:lvl2pPr marL="342822" indent="0">
              <a:buNone/>
              <a:defRPr sz="1500" b="1"/>
            </a:lvl2pPr>
            <a:lvl3pPr marL="685644" indent="0">
              <a:buNone/>
              <a:defRPr sz="1351" b="1"/>
            </a:lvl3pPr>
            <a:lvl4pPr marL="1028465" indent="0">
              <a:buNone/>
              <a:defRPr sz="1200" b="1"/>
            </a:lvl4pPr>
            <a:lvl5pPr marL="1371288" indent="0">
              <a:buNone/>
              <a:defRPr sz="1200" b="1"/>
            </a:lvl5pPr>
            <a:lvl6pPr marL="1714109" indent="0">
              <a:buNone/>
              <a:defRPr sz="1200" b="1"/>
            </a:lvl6pPr>
            <a:lvl7pPr marL="2056931" indent="0">
              <a:buNone/>
              <a:defRPr sz="1200" b="1"/>
            </a:lvl7pPr>
            <a:lvl8pPr marL="2399753" indent="0">
              <a:buNone/>
              <a:defRPr sz="1200" b="1"/>
            </a:lvl8pPr>
            <a:lvl9pPr marL="2742575"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1800" b="1"/>
            </a:lvl1pPr>
            <a:lvl2pPr marL="342822" indent="0">
              <a:buNone/>
              <a:defRPr sz="1500" b="1"/>
            </a:lvl2pPr>
            <a:lvl3pPr marL="685644" indent="0">
              <a:buNone/>
              <a:defRPr sz="1351" b="1"/>
            </a:lvl3pPr>
            <a:lvl4pPr marL="1028465" indent="0">
              <a:buNone/>
              <a:defRPr sz="1200" b="1"/>
            </a:lvl4pPr>
            <a:lvl5pPr marL="1371288" indent="0">
              <a:buNone/>
              <a:defRPr sz="1200" b="1"/>
            </a:lvl5pPr>
            <a:lvl6pPr marL="1714109" indent="0">
              <a:buNone/>
              <a:defRPr sz="1200" b="1"/>
            </a:lvl6pPr>
            <a:lvl7pPr marL="2056931" indent="0">
              <a:buNone/>
              <a:defRPr sz="1200" b="1"/>
            </a:lvl7pPr>
            <a:lvl8pPr marL="2399753" indent="0">
              <a:buNone/>
              <a:defRPr sz="1200" b="1"/>
            </a:lvl8pPr>
            <a:lvl9pPr marL="274257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124350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5375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83879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051"/>
            </a:lvl1pPr>
            <a:lvl2pPr marL="342822" indent="0">
              <a:buNone/>
              <a:defRPr sz="900"/>
            </a:lvl2pPr>
            <a:lvl3pPr marL="685644" indent="0">
              <a:buNone/>
              <a:defRPr sz="751"/>
            </a:lvl3pPr>
            <a:lvl4pPr marL="1028465" indent="0">
              <a:buNone/>
              <a:defRPr sz="675"/>
            </a:lvl4pPr>
            <a:lvl5pPr marL="1371288" indent="0">
              <a:buNone/>
              <a:defRPr sz="675"/>
            </a:lvl5pPr>
            <a:lvl6pPr marL="1714109" indent="0">
              <a:buNone/>
              <a:defRPr sz="675"/>
            </a:lvl6pPr>
            <a:lvl7pPr marL="2056931" indent="0">
              <a:buNone/>
              <a:defRPr sz="675"/>
            </a:lvl7pPr>
            <a:lvl8pPr marL="2399753" indent="0">
              <a:buNone/>
              <a:defRPr sz="675"/>
            </a:lvl8pPr>
            <a:lvl9pPr marL="2742575"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30704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22" indent="0">
              <a:buNone/>
              <a:defRPr sz="2099"/>
            </a:lvl2pPr>
            <a:lvl3pPr marL="685644" indent="0">
              <a:buNone/>
              <a:defRPr sz="1800"/>
            </a:lvl3pPr>
            <a:lvl4pPr marL="1028465" indent="0">
              <a:buNone/>
              <a:defRPr sz="1500"/>
            </a:lvl4pPr>
            <a:lvl5pPr marL="1371288" indent="0">
              <a:buNone/>
              <a:defRPr sz="1500"/>
            </a:lvl5pPr>
            <a:lvl6pPr marL="1714109" indent="0">
              <a:buNone/>
              <a:defRPr sz="1500"/>
            </a:lvl6pPr>
            <a:lvl7pPr marL="2056931" indent="0">
              <a:buNone/>
              <a:defRPr sz="1500"/>
            </a:lvl7pPr>
            <a:lvl8pPr marL="2399753" indent="0">
              <a:buNone/>
              <a:defRPr sz="1500"/>
            </a:lvl8pPr>
            <a:lvl9pPr marL="2742575" indent="0">
              <a:buNone/>
              <a:defRPr sz="1500"/>
            </a:lvl9pPr>
          </a:lstStyle>
          <a:p>
            <a:pPr lvl="0"/>
            <a:endParaRPr lang="en-GB"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1"/>
            </a:lvl1pPr>
            <a:lvl2pPr marL="342822" indent="0">
              <a:buNone/>
              <a:defRPr sz="900"/>
            </a:lvl2pPr>
            <a:lvl3pPr marL="685644" indent="0">
              <a:buNone/>
              <a:defRPr sz="751"/>
            </a:lvl3pPr>
            <a:lvl4pPr marL="1028465" indent="0">
              <a:buNone/>
              <a:defRPr sz="675"/>
            </a:lvl4pPr>
            <a:lvl5pPr marL="1371288" indent="0">
              <a:buNone/>
              <a:defRPr sz="675"/>
            </a:lvl5pPr>
            <a:lvl6pPr marL="1714109" indent="0">
              <a:buNone/>
              <a:defRPr sz="675"/>
            </a:lvl6pPr>
            <a:lvl7pPr marL="2056931" indent="0">
              <a:buNone/>
              <a:defRPr sz="675"/>
            </a:lvl7pPr>
            <a:lvl8pPr marL="2399753" indent="0">
              <a:buNone/>
              <a:defRPr sz="675"/>
            </a:lvl8pPr>
            <a:lvl9pPr marL="2742575"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169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10/9/2020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47257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66691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1123950"/>
            <a:ext cx="2745317" cy="48974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3" y="1123950"/>
            <a:ext cx="8039100" cy="48974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30462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Зразок підзаголовка</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695112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751877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533568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3439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928072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820948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651788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85142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10/9/2020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789058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246374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0819194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815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5.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4.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3.png"/><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56491" y="5307263"/>
            <a:ext cx="184731" cy="369332"/>
          </a:xfrm>
          <a:prstGeom prst="rect">
            <a:avLst/>
          </a:prstGeom>
          <a:noFill/>
        </p:spPr>
        <p:txBody>
          <a:bodyPr wrap="none" rtlCol="0">
            <a:spAutoFit/>
          </a:bodyPr>
          <a:lstStyle/>
          <a:p>
            <a:pPr defTabSz="457200"/>
            <a:endParaRPr lang="en-US" sz="1800" dirty="0">
              <a:solidFill>
                <a:srgbClr val="000000"/>
              </a:solidFill>
            </a:endParaRPr>
          </a:p>
        </p:txBody>
      </p:sp>
      <p:sp>
        <p:nvSpPr>
          <p:cNvPr id="8" name="Title Placeholder 1"/>
          <p:cNvSpPr>
            <a:spLocks noGrp="1"/>
          </p:cNvSpPr>
          <p:nvPr>
            <p:ph type="title"/>
          </p:nvPr>
        </p:nvSpPr>
        <p:spPr>
          <a:xfrm>
            <a:off x="609600" y="525956"/>
            <a:ext cx="109728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609600" y="1808079"/>
            <a:ext cx="109728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9"/>
          <a:stretch>
            <a:fillRect/>
          </a:stretch>
        </p:blipFill>
        <p:spPr>
          <a:xfrm>
            <a:off x="8366011" y="1"/>
            <a:ext cx="3825989" cy="2379579"/>
          </a:xfrm>
          <a:prstGeom prst="rect">
            <a:avLst/>
          </a:prstGeom>
        </p:spPr>
      </p:pic>
      <p:pic>
        <p:nvPicPr>
          <p:cNvPr id="2" name="Picture 1" descr="EIFL_LOGO_BG_WHITE.psd"/>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56491" y="6000751"/>
            <a:ext cx="3372445" cy="714375"/>
          </a:xfrm>
          <a:prstGeom prst="rect">
            <a:avLst/>
          </a:prstGeom>
        </p:spPr>
      </p:pic>
      <p:pic>
        <p:nvPicPr>
          <p:cNvPr id="5" name="Picture 4" descr="Untitled6.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 y="4429762"/>
            <a:ext cx="12213167" cy="2471398"/>
          </a:xfrm>
          <a:prstGeom prst="rect">
            <a:avLst/>
          </a:prstGeom>
        </p:spPr>
      </p:pic>
      <p:pic>
        <p:nvPicPr>
          <p:cNvPr id="6" name="Picture 5" descr="EIFL_LOGO_BG_WHITE.psd"/>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99936" y="5676595"/>
            <a:ext cx="4487405" cy="950554"/>
          </a:xfrm>
          <a:prstGeom prst="rect">
            <a:avLst/>
          </a:prstGeom>
        </p:spPr>
      </p:pic>
    </p:spTree>
    <p:extLst>
      <p:ext uri="{BB962C8B-B14F-4D97-AF65-F5344CB8AC3E}">
        <p14:creationId xmlns:p14="http://schemas.microsoft.com/office/powerpoint/2010/main" val="954093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dt="0"/>
  <p:txStyles>
    <p:titleStyle>
      <a:lvl1pPr algn="l" defTabSz="457200" rtl="0" eaLnBrk="1" latinLnBrk="0" hangingPunct="1">
        <a:spcBef>
          <a:spcPct val="0"/>
        </a:spcBef>
        <a:buNone/>
        <a:defRPr sz="5000" kern="1200">
          <a:solidFill>
            <a:schemeClr val="accent3"/>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accent3"/>
          </a:solidFill>
          <a:latin typeface="Open Sans"/>
          <a:ea typeface="+mn-ea"/>
          <a:cs typeface="Open Sans"/>
        </a:defRPr>
      </a:lvl1pPr>
      <a:lvl2pPr marL="742950" indent="-285750" algn="l" defTabSz="457200" rtl="0" eaLnBrk="1" latinLnBrk="0" hangingPunct="1">
        <a:spcBef>
          <a:spcPct val="20000"/>
        </a:spcBef>
        <a:buFont typeface="Arial"/>
        <a:buChar char="–"/>
        <a:defRPr sz="2000" kern="1200">
          <a:solidFill>
            <a:schemeClr val="accent3"/>
          </a:solidFill>
          <a:latin typeface="Open Sans"/>
          <a:ea typeface="+mn-ea"/>
          <a:cs typeface="Open Sans"/>
        </a:defRPr>
      </a:lvl2pPr>
      <a:lvl3pPr marL="1143000" indent="-228600" algn="l" defTabSz="457200" rtl="0" eaLnBrk="1" latinLnBrk="0" hangingPunct="1">
        <a:spcBef>
          <a:spcPct val="20000"/>
        </a:spcBef>
        <a:buFont typeface="Arial"/>
        <a:buChar char="•"/>
        <a:defRPr sz="1800" kern="1200">
          <a:solidFill>
            <a:schemeClr val="accent3"/>
          </a:solidFill>
          <a:latin typeface="Open Sans"/>
          <a:ea typeface="+mn-ea"/>
          <a:cs typeface="Open Sans"/>
        </a:defRPr>
      </a:lvl3pPr>
      <a:lvl4pPr marL="1600200" indent="-228600" algn="l" defTabSz="457200" rtl="0" eaLnBrk="1" latinLnBrk="0" hangingPunct="1">
        <a:spcBef>
          <a:spcPct val="20000"/>
        </a:spcBef>
        <a:buFont typeface="Arial"/>
        <a:buChar char="–"/>
        <a:defRPr sz="1600" kern="1200">
          <a:solidFill>
            <a:schemeClr val="accent3"/>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accent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5C68D-5456-49D9-A99B-91605B932299}" type="datetimeFigureOut">
              <a:rPr lang="uk-UA" smtClean="0">
                <a:solidFill>
                  <a:prstClr val="black">
                    <a:tint val="75000"/>
                  </a:prstClr>
                </a:solidFill>
              </a:rPr>
              <a:pPr/>
              <a:t>09.10.2020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66734260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609600" y="6356521"/>
            <a:ext cx="284448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10/9/2020</a:t>
            </a:fld>
            <a:endParaRPr/>
          </a:p>
        </p:txBody>
      </p:sp>
      <p:sp>
        <p:nvSpPr>
          <p:cNvPr id="3" name="Footer Placeholder 2"/>
          <p:cNvSpPr txBox="1">
            <a:spLocks noGrp="1"/>
          </p:cNvSpPr>
          <p:nvPr>
            <p:ph type="ftr" sz="quarter" idx="3"/>
          </p:nvPr>
        </p:nvSpPr>
        <p:spPr>
          <a:xfrm>
            <a:off x="4165439" y="6356521"/>
            <a:ext cx="386016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8737440" y="6356521"/>
            <a:ext cx="284448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609600" y="273600"/>
            <a:ext cx="1097232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609600" y="1604521"/>
            <a:ext cx="10972320" cy="3977279"/>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04347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117357662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56491" y="5307264"/>
            <a:ext cx="184731" cy="369332"/>
          </a:xfrm>
          <a:prstGeom prst="rect">
            <a:avLst/>
          </a:prstGeom>
          <a:noFill/>
        </p:spPr>
        <p:txBody>
          <a:bodyPr wrap="none" rtlCol="0">
            <a:spAutoFit/>
          </a:bodyPr>
          <a:lstStyle/>
          <a:p>
            <a:pPr defTabSz="457128"/>
            <a:endParaRPr lang="en-US" sz="1800" dirty="0">
              <a:solidFill>
                <a:srgbClr val="000000"/>
              </a:solidFill>
              <a:sym typeface="Gill Sans" charset="0"/>
            </a:endParaRPr>
          </a:p>
        </p:txBody>
      </p:sp>
      <p:sp>
        <p:nvSpPr>
          <p:cNvPr id="8" name="Title Placeholder 1"/>
          <p:cNvSpPr>
            <a:spLocks noGrp="1"/>
          </p:cNvSpPr>
          <p:nvPr>
            <p:ph type="title"/>
          </p:nvPr>
        </p:nvSpPr>
        <p:spPr>
          <a:xfrm>
            <a:off x="609601" y="525956"/>
            <a:ext cx="10972800" cy="1143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609601" y="1808079"/>
            <a:ext cx="109728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9"/>
          <a:stretch>
            <a:fillRect/>
          </a:stretch>
        </p:blipFill>
        <p:spPr>
          <a:xfrm>
            <a:off x="8366012" y="2"/>
            <a:ext cx="3825989" cy="2379579"/>
          </a:xfrm>
          <a:prstGeom prst="rect">
            <a:avLst/>
          </a:prstGeom>
        </p:spPr>
      </p:pic>
      <p:pic>
        <p:nvPicPr>
          <p:cNvPr id="2" name="Picture 1" descr="EIFL_LOGO_BG_WHITE.psd"/>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56492" y="6000752"/>
            <a:ext cx="3372445" cy="714375"/>
          </a:xfrm>
          <a:prstGeom prst="rect">
            <a:avLst/>
          </a:prstGeom>
        </p:spPr>
      </p:pic>
      <p:pic>
        <p:nvPicPr>
          <p:cNvPr id="5" name="Picture 4" descr="Untitled6.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 y="4429763"/>
            <a:ext cx="12213167" cy="2471398"/>
          </a:xfrm>
          <a:prstGeom prst="rect">
            <a:avLst/>
          </a:prstGeom>
        </p:spPr>
      </p:pic>
      <p:pic>
        <p:nvPicPr>
          <p:cNvPr id="6" name="Picture 5" descr="EIFL_LOGO_BG_WHITE.psd"/>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99937" y="5676596"/>
            <a:ext cx="4487405" cy="950554"/>
          </a:xfrm>
          <a:prstGeom prst="rect">
            <a:avLst/>
          </a:prstGeom>
        </p:spPr>
      </p:pic>
    </p:spTree>
    <p:extLst>
      <p:ext uri="{BB962C8B-B14F-4D97-AF65-F5344CB8AC3E}">
        <p14:creationId xmlns:p14="http://schemas.microsoft.com/office/powerpoint/2010/main" val="272590275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hf sldNum="0" hdr="0" dt="0"/>
  <p:txStyles>
    <p:titleStyle>
      <a:lvl1pPr algn="l" defTabSz="457128" rtl="0" eaLnBrk="1" latinLnBrk="0" hangingPunct="1">
        <a:spcBef>
          <a:spcPct val="0"/>
        </a:spcBef>
        <a:buNone/>
        <a:defRPr sz="5000" kern="1200">
          <a:solidFill>
            <a:schemeClr val="accent3"/>
          </a:solidFill>
          <a:latin typeface="Open Sans"/>
          <a:ea typeface="+mj-ea"/>
          <a:cs typeface="Open Sans"/>
        </a:defRPr>
      </a:lvl1pPr>
    </p:titleStyle>
    <p:bodyStyle>
      <a:lvl1pPr marL="342846" indent="-342846" algn="l" defTabSz="457128" rtl="0" eaLnBrk="1" latinLnBrk="0" hangingPunct="1">
        <a:spcBef>
          <a:spcPct val="20000"/>
        </a:spcBef>
        <a:buFont typeface="Arial"/>
        <a:buChar char="•"/>
        <a:defRPr sz="2199" kern="1200">
          <a:solidFill>
            <a:schemeClr val="accent3"/>
          </a:solidFill>
          <a:latin typeface="Open Sans"/>
          <a:ea typeface="+mn-ea"/>
          <a:cs typeface="Open Sans"/>
        </a:defRPr>
      </a:lvl1pPr>
      <a:lvl2pPr marL="742832" indent="-285704" algn="l" defTabSz="457128" rtl="0" eaLnBrk="1" latinLnBrk="0" hangingPunct="1">
        <a:spcBef>
          <a:spcPct val="20000"/>
        </a:spcBef>
        <a:buFont typeface="Arial"/>
        <a:buChar char="–"/>
        <a:defRPr sz="2000" kern="1200">
          <a:solidFill>
            <a:schemeClr val="accent3"/>
          </a:solidFill>
          <a:latin typeface="Open Sans"/>
          <a:ea typeface="+mn-ea"/>
          <a:cs typeface="Open Sans"/>
        </a:defRPr>
      </a:lvl2pPr>
      <a:lvl3pPr marL="1142819" indent="-228564" algn="l" defTabSz="457128" rtl="0" eaLnBrk="1" latinLnBrk="0" hangingPunct="1">
        <a:spcBef>
          <a:spcPct val="20000"/>
        </a:spcBef>
        <a:buFont typeface="Arial"/>
        <a:buChar char="•"/>
        <a:defRPr sz="1800" kern="1200">
          <a:solidFill>
            <a:schemeClr val="accent3"/>
          </a:solidFill>
          <a:latin typeface="Open Sans"/>
          <a:ea typeface="+mn-ea"/>
          <a:cs typeface="Open Sans"/>
        </a:defRPr>
      </a:lvl3pPr>
      <a:lvl4pPr marL="1599947" indent="-228564" algn="l" defTabSz="457128" rtl="0" eaLnBrk="1" latinLnBrk="0" hangingPunct="1">
        <a:spcBef>
          <a:spcPct val="20000"/>
        </a:spcBef>
        <a:buFont typeface="Arial"/>
        <a:buChar char="–"/>
        <a:defRPr sz="1600" kern="1200">
          <a:solidFill>
            <a:schemeClr val="accent3"/>
          </a:solidFill>
          <a:latin typeface="Open Sans"/>
          <a:ea typeface="+mn-ea"/>
          <a:cs typeface="Open Sans"/>
        </a:defRPr>
      </a:lvl4pPr>
      <a:lvl5pPr marL="2057074" indent="-228564" algn="l" defTabSz="457128" rtl="0" eaLnBrk="1" latinLnBrk="0" hangingPunct="1">
        <a:spcBef>
          <a:spcPct val="20000"/>
        </a:spcBef>
        <a:buFont typeface="Arial"/>
        <a:buChar char="»"/>
        <a:defRPr sz="1400" kern="1200">
          <a:solidFill>
            <a:schemeClr val="accent3"/>
          </a:solidFill>
          <a:latin typeface="Open Sans"/>
          <a:ea typeface="+mn-ea"/>
          <a:cs typeface="Open Sans"/>
        </a:defRPr>
      </a:lvl5pPr>
      <a:lvl6pPr marL="2514202" indent="-228564" algn="l" defTabSz="457128" rtl="0" eaLnBrk="1" latinLnBrk="0" hangingPunct="1">
        <a:spcBef>
          <a:spcPct val="20000"/>
        </a:spcBef>
        <a:buFont typeface="Arial"/>
        <a:buChar char="•"/>
        <a:defRPr sz="2000" kern="1200">
          <a:solidFill>
            <a:schemeClr val="tx1"/>
          </a:solidFill>
          <a:latin typeface="+mn-lt"/>
          <a:ea typeface="+mn-ea"/>
          <a:cs typeface="+mn-cs"/>
        </a:defRPr>
      </a:lvl6pPr>
      <a:lvl7pPr marL="2971330" indent="-228564" algn="l" defTabSz="457128" rtl="0" eaLnBrk="1" latinLnBrk="0" hangingPunct="1">
        <a:spcBef>
          <a:spcPct val="20000"/>
        </a:spcBef>
        <a:buFont typeface="Arial"/>
        <a:buChar char="•"/>
        <a:defRPr sz="2000" kern="1200">
          <a:solidFill>
            <a:schemeClr val="tx1"/>
          </a:solidFill>
          <a:latin typeface="+mn-lt"/>
          <a:ea typeface="+mn-ea"/>
          <a:cs typeface="+mn-cs"/>
        </a:defRPr>
      </a:lvl7pPr>
      <a:lvl8pPr marL="3428457" indent="-228564" algn="l" defTabSz="457128" rtl="0" eaLnBrk="1" latinLnBrk="0" hangingPunct="1">
        <a:spcBef>
          <a:spcPct val="20000"/>
        </a:spcBef>
        <a:buFont typeface="Arial"/>
        <a:buChar char="•"/>
        <a:defRPr sz="2000" kern="1200">
          <a:solidFill>
            <a:schemeClr val="tx1"/>
          </a:solidFill>
          <a:latin typeface="+mn-lt"/>
          <a:ea typeface="+mn-ea"/>
          <a:cs typeface="+mn-cs"/>
        </a:defRPr>
      </a:lvl8pPr>
      <a:lvl9pPr marL="3885584" indent="-228564" algn="l" defTabSz="4571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83" algn="l" defTabSz="457128" rtl="0" eaLnBrk="1" latinLnBrk="0" hangingPunct="1">
        <a:defRPr sz="1800" kern="1200">
          <a:solidFill>
            <a:schemeClr val="tx1"/>
          </a:solidFill>
          <a:latin typeface="+mn-lt"/>
          <a:ea typeface="+mn-ea"/>
          <a:cs typeface="+mn-cs"/>
        </a:defRPr>
      </a:lvl4pPr>
      <a:lvl5pPr marL="1828510" algn="l" defTabSz="457128" rtl="0" eaLnBrk="1" latinLnBrk="0" hangingPunct="1">
        <a:defRPr sz="1800" kern="1200">
          <a:solidFill>
            <a:schemeClr val="tx1"/>
          </a:solidFill>
          <a:latin typeface="+mn-lt"/>
          <a:ea typeface="+mn-ea"/>
          <a:cs typeface="+mn-cs"/>
        </a:defRPr>
      </a:lvl5pPr>
      <a:lvl6pPr marL="2285638" algn="l" defTabSz="457128" rtl="0" eaLnBrk="1" latinLnBrk="0" hangingPunct="1">
        <a:defRPr sz="1800" kern="1200">
          <a:solidFill>
            <a:schemeClr val="tx1"/>
          </a:solidFill>
          <a:latin typeface="+mn-lt"/>
          <a:ea typeface="+mn-ea"/>
          <a:cs typeface="+mn-cs"/>
        </a:defRPr>
      </a:lvl6pPr>
      <a:lvl7pPr marL="2742766" algn="l" defTabSz="457128" rtl="0" eaLnBrk="1" latinLnBrk="0" hangingPunct="1">
        <a:defRPr sz="1800" kern="1200">
          <a:solidFill>
            <a:schemeClr val="tx1"/>
          </a:solidFill>
          <a:latin typeface="+mn-lt"/>
          <a:ea typeface="+mn-ea"/>
          <a:cs typeface="+mn-cs"/>
        </a:defRPr>
      </a:lvl7pPr>
      <a:lvl8pPr marL="3199893" algn="l" defTabSz="457128" rtl="0" eaLnBrk="1" latinLnBrk="0" hangingPunct="1">
        <a:defRPr sz="1800" kern="1200">
          <a:solidFill>
            <a:schemeClr val="tx1"/>
          </a:solidFill>
          <a:latin typeface="+mn-lt"/>
          <a:ea typeface="+mn-ea"/>
          <a:cs typeface="+mn-cs"/>
        </a:defRPr>
      </a:lvl8pPr>
      <a:lvl9pPr marL="3657021" algn="l" defTabSz="4571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8"/>
          <p:cNvSpPr/>
          <p:nvPr/>
        </p:nvSpPr>
        <p:spPr>
          <a:xfrm>
            <a:off x="-1" y="6356351"/>
            <a:ext cx="12192000" cy="501651"/>
          </a:xfrm>
          <a:prstGeom prst="rect">
            <a:avLst/>
          </a:prstGeom>
          <a:solidFill>
            <a:srgbClr val="84442E"/>
          </a:solidFill>
          <a:ln>
            <a:noFill/>
          </a:ln>
        </p:spPr>
        <p:txBody>
          <a:bodyPr spcFirstLastPara="1" wrap="square" lIns="91433" tIns="45700" rIns="91433" bIns="45700" anchor="ctr" anchorCtr="0">
            <a:noAutofit/>
          </a:bodyPr>
          <a:lstStyle/>
          <a:p>
            <a:pPr algn="ctr">
              <a:buClr>
                <a:srgbClr val="000000"/>
              </a:buClr>
              <a:buSzPts val="1400"/>
              <a:buFont typeface="Arial"/>
              <a:buNone/>
            </a:pPr>
            <a:endParaRPr sz="1867" kern="0">
              <a:solidFill>
                <a:srgbClr val="FFFFFF"/>
              </a:solidFill>
              <a:latin typeface="Calibri"/>
              <a:ea typeface="Calibri"/>
              <a:cs typeface="Calibri"/>
              <a:sym typeface="Calibri"/>
            </a:endParaRPr>
          </a:p>
        </p:txBody>
      </p:sp>
      <p:pic>
        <p:nvPicPr>
          <p:cNvPr id="240" name="Google Shape;240;p38"/>
          <p:cNvPicPr preferRelativeResize="0"/>
          <p:nvPr/>
        </p:nvPicPr>
        <p:blipFill rotWithShape="1">
          <a:blip r:embed="rId13" cstate="hqprint">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a:noFill/>
          <a:ln>
            <a:noFill/>
          </a:ln>
        </p:spPr>
      </p:pic>
      <p:sp>
        <p:nvSpPr>
          <p:cNvPr id="241" name="Google Shape;241;p38"/>
          <p:cNvSpPr txBox="1">
            <a:spLocks noGrp="1"/>
          </p:cNvSpPr>
          <p:nvPr>
            <p:ph type="body" idx="1"/>
          </p:nvPr>
        </p:nvSpPr>
        <p:spPr>
          <a:xfrm>
            <a:off x="838200" y="1627992"/>
            <a:ext cx="10723536" cy="4548971"/>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Calibri"/>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rgbClr val="79B94E"/>
              </a:buClr>
              <a:buSzPts val="1800"/>
              <a:buFont typeface="Courier New"/>
              <a:buChar char="o"/>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9B94E"/>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9B94E"/>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9B94E"/>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42" name="Google Shape;242;p38"/>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131180" y="313800"/>
            <a:ext cx="1947441" cy="922472"/>
          </a:xfrm>
          <a:prstGeom prst="rect">
            <a:avLst/>
          </a:prstGeom>
          <a:noFill/>
          <a:ln>
            <a:noFill/>
          </a:ln>
        </p:spPr>
      </p:pic>
      <p:sp>
        <p:nvSpPr>
          <p:cNvPr id="243" name="Google Shape;243;p38"/>
          <p:cNvSpPr txBox="1">
            <a:spLocks noGrp="1"/>
          </p:cNvSpPr>
          <p:nvPr>
            <p:ph type="title"/>
          </p:nvPr>
        </p:nvSpPr>
        <p:spPr>
          <a:xfrm>
            <a:off x="2264228" y="365126"/>
            <a:ext cx="9089571" cy="833825"/>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79B94E"/>
              </a:buClr>
              <a:buSzPts val="3300"/>
              <a:buFont typeface="Calibri"/>
              <a:buNone/>
              <a:defRPr sz="3300" b="1" i="0" u="none" strike="noStrike" cap="none">
                <a:solidFill>
                  <a:srgbClr val="79B94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88519521"/>
      </p:ext>
    </p:extLst>
  </p:cSld>
  <p:clrMap bg1="lt1" tx1="dk1" bg2="dk2" tx2="lt2" accent1="accent1" accent2="accent2" accent3="accent3" accent4="accent4" accent5="accent5" accent6="accent6" hlink="hlink" folHlink="folHlink"/>
  <p:sldLayoutIdLst>
    <p:sldLayoutId id="2147483812"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0"/>
            <a:ext cx="12192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0" name="Rectangle 14"/>
          <p:cNvSpPr/>
          <p:nvPr userDrawn="1"/>
        </p:nvSpPr>
        <p:spPr>
          <a:xfrm>
            <a:off x="1" y="0"/>
            <a:ext cx="2576747"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1" name="Rectangle 15"/>
          <p:cNvSpPr/>
          <p:nvPr userDrawn="1"/>
        </p:nvSpPr>
        <p:spPr>
          <a:xfrm>
            <a:off x="4878157" y="-1"/>
            <a:ext cx="7313844"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2" name="Title Placeholder 1"/>
          <p:cNvSpPr>
            <a:spLocks noGrp="1"/>
          </p:cNvSpPr>
          <p:nvPr>
            <p:ph type="title"/>
          </p:nvPr>
        </p:nvSpPr>
        <p:spPr>
          <a:xfrm>
            <a:off x="609600" y="453544"/>
            <a:ext cx="109728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Tijdelijke aanduiding voor tekst 2"/>
          <p:cNvSpPr>
            <a:spLocks noGrp="1"/>
          </p:cNvSpPr>
          <p:nvPr>
            <p:ph type="body" idx="1"/>
          </p:nvPr>
        </p:nvSpPr>
        <p:spPr bwMode="auto">
          <a:xfrm>
            <a:off x="609600" y="1938867"/>
            <a:ext cx="109728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904825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lgn="l" defTabSz="609585" rtl="0" fontAlgn="base">
        <a:spcBef>
          <a:spcPct val="0"/>
        </a:spcBef>
        <a:spcAft>
          <a:spcPct val="0"/>
        </a:spcAft>
        <a:defRPr sz="4533" b="0" i="0" kern="1200">
          <a:solidFill>
            <a:srgbClr val="ED7C00"/>
          </a:solidFill>
          <a:latin typeface="Trebuchet MS"/>
          <a:ea typeface="+mj-ea"/>
          <a:cs typeface="Trebuchet MS"/>
        </a:defRPr>
      </a:lvl1pPr>
      <a:lvl2pPr algn="l" defTabSz="609585" rtl="0" fontAlgn="base">
        <a:spcBef>
          <a:spcPct val="0"/>
        </a:spcBef>
        <a:spcAft>
          <a:spcPct val="0"/>
        </a:spcAft>
        <a:defRPr sz="4267" b="1">
          <a:solidFill>
            <a:srgbClr val="00A6D6"/>
          </a:solidFill>
          <a:latin typeface="Calibri" pitchFamily="34" charset="0"/>
        </a:defRPr>
      </a:lvl2pPr>
      <a:lvl3pPr algn="l" defTabSz="609585" rtl="0" fontAlgn="base">
        <a:spcBef>
          <a:spcPct val="0"/>
        </a:spcBef>
        <a:spcAft>
          <a:spcPct val="0"/>
        </a:spcAft>
        <a:defRPr sz="4267" b="1">
          <a:solidFill>
            <a:srgbClr val="00A6D6"/>
          </a:solidFill>
          <a:latin typeface="Calibri" pitchFamily="34" charset="0"/>
        </a:defRPr>
      </a:lvl3pPr>
      <a:lvl4pPr algn="l" defTabSz="609585" rtl="0" fontAlgn="base">
        <a:spcBef>
          <a:spcPct val="0"/>
        </a:spcBef>
        <a:spcAft>
          <a:spcPct val="0"/>
        </a:spcAft>
        <a:defRPr sz="4267" b="1">
          <a:solidFill>
            <a:srgbClr val="00A6D6"/>
          </a:solidFill>
          <a:latin typeface="Calibri" pitchFamily="34" charset="0"/>
        </a:defRPr>
      </a:lvl4pPr>
      <a:lvl5pPr algn="l" defTabSz="609585" rtl="0" fontAlgn="base">
        <a:spcBef>
          <a:spcPct val="0"/>
        </a:spcBef>
        <a:spcAft>
          <a:spcPct val="0"/>
        </a:spcAft>
        <a:defRPr sz="4267" b="1">
          <a:solidFill>
            <a:srgbClr val="00A6D6"/>
          </a:solidFill>
          <a:latin typeface="Calibri" pitchFamily="34" charset="0"/>
        </a:defRPr>
      </a:lvl5pPr>
      <a:lvl6pPr marL="609585" algn="l" defTabSz="609585" rtl="0" fontAlgn="base">
        <a:spcBef>
          <a:spcPct val="0"/>
        </a:spcBef>
        <a:spcAft>
          <a:spcPct val="0"/>
        </a:spcAft>
        <a:defRPr sz="4267" b="1">
          <a:solidFill>
            <a:srgbClr val="00A6D6"/>
          </a:solidFill>
          <a:latin typeface="Calibri" pitchFamily="34" charset="0"/>
        </a:defRPr>
      </a:lvl6pPr>
      <a:lvl7pPr marL="1219170" algn="l" defTabSz="609585" rtl="0" fontAlgn="base">
        <a:spcBef>
          <a:spcPct val="0"/>
        </a:spcBef>
        <a:spcAft>
          <a:spcPct val="0"/>
        </a:spcAft>
        <a:defRPr sz="4267" b="1">
          <a:solidFill>
            <a:srgbClr val="00A6D6"/>
          </a:solidFill>
          <a:latin typeface="Calibri" pitchFamily="34" charset="0"/>
        </a:defRPr>
      </a:lvl7pPr>
      <a:lvl8pPr marL="1828754" algn="l" defTabSz="609585" rtl="0" fontAlgn="base">
        <a:spcBef>
          <a:spcPct val="0"/>
        </a:spcBef>
        <a:spcAft>
          <a:spcPct val="0"/>
        </a:spcAft>
        <a:defRPr sz="4267" b="1">
          <a:solidFill>
            <a:srgbClr val="00A6D6"/>
          </a:solidFill>
          <a:latin typeface="Calibri" pitchFamily="34" charset="0"/>
        </a:defRPr>
      </a:lvl8pPr>
      <a:lvl9pPr marL="2438339" algn="l" defTabSz="609585" rtl="0" fontAlgn="base">
        <a:spcBef>
          <a:spcPct val="0"/>
        </a:spcBef>
        <a:spcAft>
          <a:spcPct val="0"/>
        </a:spcAft>
        <a:defRPr sz="4267" b="1">
          <a:solidFill>
            <a:srgbClr val="00A6D6"/>
          </a:solidFill>
          <a:latin typeface="Calibri" pitchFamily="34" charset="0"/>
        </a:defRPr>
      </a:lvl9pPr>
    </p:titleStyle>
    <p:bodyStyle>
      <a:lvl1pPr indent="-457189" algn="l" defTabSz="609585" rtl="0" fontAlgn="base">
        <a:spcBef>
          <a:spcPct val="20000"/>
        </a:spcBef>
        <a:spcAft>
          <a:spcPct val="0"/>
        </a:spcAft>
        <a:buFont typeface="Arial" charset="0"/>
        <a:defRPr sz="3200" kern="1200">
          <a:solidFill>
            <a:srgbClr val="808080"/>
          </a:solidFill>
          <a:latin typeface="Trebuchet MS"/>
          <a:ea typeface="+mn-ea"/>
          <a:cs typeface="Trebuchet MS"/>
        </a:defRPr>
      </a:lvl1pPr>
      <a:lvl2pPr marL="990575" indent="-380990" algn="l" defTabSz="609585" rtl="0" fontAlgn="base">
        <a:spcBef>
          <a:spcPct val="20000"/>
        </a:spcBef>
        <a:spcAft>
          <a:spcPct val="0"/>
        </a:spcAft>
        <a:buFont typeface="Arial" charset="0"/>
        <a:buChar char="–"/>
        <a:defRPr sz="3200" kern="1200">
          <a:solidFill>
            <a:srgbClr val="808080"/>
          </a:solidFill>
          <a:latin typeface="Trebuchet MS"/>
          <a:ea typeface="+mn-ea"/>
          <a:cs typeface="Trebuchet MS"/>
        </a:defRPr>
      </a:lvl2pPr>
      <a:lvl3pPr marL="1523962" indent="-304792" algn="l" defTabSz="609585" rtl="0" fontAlgn="base">
        <a:spcBef>
          <a:spcPct val="20000"/>
        </a:spcBef>
        <a:spcAft>
          <a:spcPct val="0"/>
        </a:spcAft>
        <a:buFont typeface="Arial" charset="0"/>
        <a:buChar char="•"/>
        <a:defRPr sz="3200" kern="1200">
          <a:solidFill>
            <a:srgbClr val="808080"/>
          </a:solidFill>
          <a:latin typeface="Trebuchet MS"/>
          <a:ea typeface="+mn-ea"/>
          <a:cs typeface="Trebuchet MS"/>
        </a:defRPr>
      </a:lvl3pPr>
      <a:lvl4pPr marL="2133547" indent="-304792" algn="l" defTabSz="609585" rtl="0" fontAlgn="base">
        <a:spcBef>
          <a:spcPct val="20000"/>
        </a:spcBef>
        <a:spcAft>
          <a:spcPct val="0"/>
        </a:spcAft>
        <a:buFont typeface="Arial" charset="0"/>
        <a:buChar char="–"/>
        <a:defRPr sz="2667" kern="1200">
          <a:solidFill>
            <a:srgbClr val="808080"/>
          </a:solidFill>
          <a:latin typeface="Trebuchet MS"/>
          <a:ea typeface="+mn-ea"/>
          <a:cs typeface="Trebuchet MS"/>
        </a:defRPr>
      </a:lvl4pPr>
      <a:lvl5pPr marL="2743131" indent="-304792" algn="l" defTabSz="609585" rtl="0" fontAlgn="base">
        <a:spcBef>
          <a:spcPct val="20000"/>
        </a:spcBef>
        <a:spcAft>
          <a:spcPct val="0"/>
        </a:spcAft>
        <a:buFont typeface="Arial" charset="0"/>
        <a:buChar char="»"/>
        <a:defRPr sz="2667" kern="1200">
          <a:solidFill>
            <a:srgbClr val="808080"/>
          </a:solidFill>
          <a:latin typeface="Trebuchet MS"/>
          <a:ea typeface="+mn-ea"/>
          <a:cs typeface="Trebuchet M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0"/>
            <a:ext cx="12192000" cy="18404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0" name="Rectangle 14"/>
          <p:cNvSpPr/>
          <p:nvPr userDrawn="1"/>
        </p:nvSpPr>
        <p:spPr>
          <a:xfrm>
            <a:off x="1" y="0"/>
            <a:ext cx="2576747" cy="18404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1" name="Rectangle 15"/>
          <p:cNvSpPr/>
          <p:nvPr userDrawn="1"/>
        </p:nvSpPr>
        <p:spPr>
          <a:xfrm>
            <a:off x="4878157" y="-1"/>
            <a:ext cx="7313844" cy="184047"/>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2" name="Title Placeholder 1"/>
          <p:cNvSpPr>
            <a:spLocks noGrp="1"/>
          </p:cNvSpPr>
          <p:nvPr>
            <p:ph type="title"/>
          </p:nvPr>
        </p:nvSpPr>
        <p:spPr>
          <a:xfrm>
            <a:off x="609600" y="453544"/>
            <a:ext cx="10972800" cy="13208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5" name="Tijdelijke aanduiding voor tekst 2"/>
          <p:cNvSpPr>
            <a:spLocks noGrp="1"/>
          </p:cNvSpPr>
          <p:nvPr>
            <p:ph type="body" idx="1"/>
          </p:nvPr>
        </p:nvSpPr>
        <p:spPr bwMode="auto">
          <a:xfrm>
            <a:off x="609600" y="1938867"/>
            <a:ext cx="10972800" cy="4417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7895580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Lst>
  <p:txStyles>
    <p:titleStyle>
      <a:lvl1pPr algn="l" defTabSz="609585" rtl="0" fontAlgn="base">
        <a:spcBef>
          <a:spcPct val="0"/>
        </a:spcBef>
        <a:spcAft>
          <a:spcPct val="0"/>
        </a:spcAft>
        <a:defRPr sz="4533" b="0" i="0" kern="1200">
          <a:solidFill>
            <a:srgbClr val="ED7C00"/>
          </a:solidFill>
          <a:latin typeface="Trebuchet MS"/>
          <a:ea typeface="+mj-ea"/>
          <a:cs typeface="Trebuchet MS"/>
        </a:defRPr>
      </a:lvl1pPr>
      <a:lvl2pPr algn="l" defTabSz="609585" rtl="0" fontAlgn="base">
        <a:spcBef>
          <a:spcPct val="0"/>
        </a:spcBef>
        <a:spcAft>
          <a:spcPct val="0"/>
        </a:spcAft>
        <a:defRPr sz="4267" b="1">
          <a:solidFill>
            <a:srgbClr val="00A6D6"/>
          </a:solidFill>
          <a:latin typeface="Calibri" pitchFamily="34" charset="0"/>
        </a:defRPr>
      </a:lvl2pPr>
      <a:lvl3pPr algn="l" defTabSz="609585" rtl="0" fontAlgn="base">
        <a:spcBef>
          <a:spcPct val="0"/>
        </a:spcBef>
        <a:spcAft>
          <a:spcPct val="0"/>
        </a:spcAft>
        <a:defRPr sz="4267" b="1">
          <a:solidFill>
            <a:srgbClr val="00A6D6"/>
          </a:solidFill>
          <a:latin typeface="Calibri" pitchFamily="34" charset="0"/>
        </a:defRPr>
      </a:lvl3pPr>
      <a:lvl4pPr algn="l" defTabSz="609585" rtl="0" fontAlgn="base">
        <a:spcBef>
          <a:spcPct val="0"/>
        </a:spcBef>
        <a:spcAft>
          <a:spcPct val="0"/>
        </a:spcAft>
        <a:defRPr sz="4267" b="1">
          <a:solidFill>
            <a:srgbClr val="00A6D6"/>
          </a:solidFill>
          <a:latin typeface="Calibri" pitchFamily="34" charset="0"/>
        </a:defRPr>
      </a:lvl4pPr>
      <a:lvl5pPr algn="l" defTabSz="609585" rtl="0" fontAlgn="base">
        <a:spcBef>
          <a:spcPct val="0"/>
        </a:spcBef>
        <a:spcAft>
          <a:spcPct val="0"/>
        </a:spcAft>
        <a:defRPr sz="4267" b="1">
          <a:solidFill>
            <a:srgbClr val="00A6D6"/>
          </a:solidFill>
          <a:latin typeface="Calibri" pitchFamily="34" charset="0"/>
        </a:defRPr>
      </a:lvl5pPr>
      <a:lvl6pPr marL="609585" algn="l" defTabSz="609585" rtl="0" fontAlgn="base">
        <a:spcBef>
          <a:spcPct val="0"/>
        </a:spcBef>
        <a:spcAft>
          <a:spcPct val="0"/>
        </a:spcAft>
        <a:defRPr sz="4267" b="1">
          <a:solidFill>
            <a:srgbClr val="00A6D6"/>
          </a:solidFill>
          <a:latin typeface="Calibri" pitchFamily="34" charset="0"/>
        </a:defRPr>
      </a:lvl6pPr>
      <a:lvl7pPr marL="1219170" algn="l" defTabSz="609585" rtl="0" fontAlgn="base">
        <a:spcBef>
          <a:spcPct val="0"/>
        </a:spcBef>
        <a:spcAft>
          <a:spcPct val="0"/>
        </a:spcAft>
        <a:defRPr sz="4267" b="1">
          <a:solidFill>
            <a:srgbClr val="00A6D6"/>
          </a:solidFill>
          <a:latin typeface="Calibri" pitchFamily="34" charset="0"/>
        </a:defRPr>
      </a:lvl7pPr>
      <a:lvl8pPr marL="1828754" algn="l" defTabSz="609585" rtl="0" fontAlgn="base">
        <a:spcBef>
          <a:spcPct val="0"/>
        </a:spcBef>
        <a:spcAft>
          <a:spcPct val="0"/>
        </a:spcAft>
        <a:defRPr sz="4267" b="1">
          <a:solidFill>
            <a:srgbClr val="00A6D6"/>
          </a:solidFill>
          <a:latin typeface="Calibri" pitchFamily="34" charset="0"/>
        </a:defRPr>
      </a:lvl8pPr>
      <a:lvl9pPr marL="2438339" algn="l" defTabSz="609585" rtl="0" fontAlgn="base">
        <a:spcBef>
          <a:spcPct val="0"/>
        </a:spcBef>
        <a:spcAft>
          <a:spcPct val="0"/>
        </a:spcAft>
        <a:defRPr sz="4267" b="1">
          <a:solidFill>
            <a:srgbClr val="00A6D6"/>
          </a:solidFill>
          <a:latin typeface="Calibri" pitchFamily="34" charset="0"/>
        </a:defRPr>
      </a:lvl9pPr>
    </p:titleStyle>
    <p:bodyStyle>
      <a:lvl1pPr indent="-457189" algn="l" defTabSz="609585" rtl="0" fontAlgn="base">
        <a:spcBef>
          <a:spcPct val="20000"/>
        </a:spcBef>
        <a:spcAft>
          <a:spcPct val="0"/>
        </a:spcAft>
        <a:buFont typeface="Arial" charset="0"/>
        <a:defRPr sz="3200" kern="1200">
          <a:solidFill>
            <a:srgbClr val="808080"/>
          </a:solidFill>
          <a:latin typeface="Trebuchet MS"/>
          <a:ea typeface="+mn-ea"/>
          <a:cs typeface="Trebuchet MS"/>
        </a:defRPr>
      </a:lvl1pPr>
      <a:lvl2pPr marL="990575" indent="-380990" algn="l" defTabSz="609585" rtl="0" fontAlgn="base">
        <a:spcBef>
          <a:spcPct val="20000"/>
        </a:spcBef>
        <a:spcAft>
          <a:spcPct val="0"/>
        </a:spcAft>
        <a:buFont typeface="Arial" charset="0"/>
        <a:buChar char="–"/>
        <a:defRPr sz="3200" kern="1200">
          <a:solidFill>
            <a:srgbClr val="808080"/>
          </a:solidFill>
          <a:latin typeface="Trebuchet MS"/>
          <a:ea typeface="+mn-ea"/>
          <a:cs typeface="Trebuchet MS"/>
        </a:defRPr>
      </a:lvl2pPr>
      <a:lvl3pPr marL="1523962" indent="-304792" algn="l" defTabSz="609585" rtl="0" fontAlgn="base">
        <a:spcBef>
          <a:spcPct val="20000"/>
        </a:spcBef>
        <a:spcAft>
          <a:spcPct val="0"/>
        </a:spcAft>
        <a:buFont typeface="Arial" charset="0"/>
        <a:buChar char="•"/>
        <a:defRPr sz="3200" kern="1200">
          <a:solidFill>
            <a:srgbClr val="808080"/>
          </a:solidFill>
          <a:latin typeface="Trebuchet MS"/>
          <a:ea typeface="+mn-ea"/>
          <a:cs typeface="Trebuchet MS"/>
        </a:defRPr>
      </a:lvl3pPr>
      <a:lvl4pPr marL="2133547" indent="-304792" algn="l" defTabSz="609585" rtl="0" fontAlgn="base">
        <a:spcBef>
          <a:spcPct val="20000"/>
        </a:spcBef>
        <a:spcAft>
          <a:spcPct val="0"/>
        </a:spcAft>
        <a:buFont typeface="Arial" charset="0"/>
        <a:buChar char="–"/>
        <a:defRPr sz="2667" kern="1200">
          <a:solidFill>
            <a:srgbClr val="808080"/>
          </a:solidFill>
          <a:latin typeface="Trebuchet MS"/>
          <a:ea typeface="+mn-ea"/>
          <a:cs typeface="Trebuchet MS"/>
        </a:defRPr>
      </a:lvl4pPr>
      <a:lvl5pPr marL="2743131" indent="-304792" algn="l" defTabSz="609585" rtl="0" fontAlgn="base">
        <a:spcBef>
          <a:spcPct val="20000"/>
        </a:spcBef>
        <a:spcAft>
          <a:spcPct val="0"/>
        </a:spcAft>
        <a:buFont typeface="Arial" charset="0"/>
        <a:buChar char="»"/>
        <a:defRPr sz="2667" kern="1200">
          <a:solidFill>
            <a:srgbClr val="808080"/>
          </a:solidFill>
          <a:latin typeface="Trebuchet MS"/>
          <a:ea typeface="+mn-ea"/>
          <a:cs typeface="Trebuchet M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0159"/>
            <a:ext cx="10972800" cy="990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09600" y="1406959"/>
            <a:ext cx="10972800" cy="4876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Rectangle 13"/>
          <p:cNvSpPr/>
          <p:nvPr userDrawn="1"/>
        </p:nvSpPr>
        <p:spPr>
          <a:xfrm>
            <a:off x="0" y="0"/>
            <a:ext cx="12192000" cy="138035"/>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endParaRPr>
          </a:p>
        </p:txBody>
      </p:sp>
      <p:sp>
        <p:nvSpPr>
          <p:cNvPr id="15" name="Rectangle 14"/>
          <p:cNvSpPr/>
          <p:nvPr userDrawn="1"/>
        </p:nvSpPr>
        <p:spPr>
          <a:xfrm>
            <a:off x="1" y="0"/>
            <a:ext cx="2576747" cy="138035"/>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endParaRPr>
          </a:p>
        </p:txBody>
      </p:sp>
      <p:sp>
        <p:nvSpPr>
          <p:cNvPr id="16" name="Rectangle 15"/>
          <p:cNvSpPr/>
          <p:nvPr userDrawn="1"/>
        </p:nvSpPr>
        <p:spPr>
          <a:xfrm>
            <a:off x="4878158" y="0"/>
            <a:ext cx="7313844" cy="138035"/>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endParaRPr>
          </a:p>
        </p:txBody>
      </p:sp>
    </p:spTree>
    <p:extLst>
      <p:ext uri="{BB962C8B-B14F-4D97-AF65-F5344CB8AC3E}">
        <p14:creationId xmlns:p14="http://schemas.microsoft.com/office/powerpoint/2010/main" val="175628184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377" rtl="0" eaLnBrk="1" latinLnBrk="0" hangingPunct="1">
        <a:spcBef>
          <a:spcPct val="0"/>
        </a:spcBef>
        <a:buNone/>
        <a:defRPr sz="3600" b="1" i="0" kern="1200" spc="-100" baseline="0">
          <a:solidFill>
            <a:srgbClr val="ED7C00"/>
          </a:solidFill>
          <a:latin typeface="Trebuchet MS"/>
          <a:ea typeface="+mj-ea"/>
          <a:cs typeface="Trebuchet M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rgbClr val="808080"/>
          </a:solidFill>
          <a:latin typeface="Trebuchet MS"/>
          <a:ea typeface="+mn-ea"/>
          <a:cs typeface="Trebuchet M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rgbClr val="808080"/>
          </a:solidFill>
          <a:latin typeface="Trebuchet MS"/>
          <a:ea typeface="+mn-ea"/>
          <a:cs typeface="Trebuchet M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rgbClr val="808080"/>
          </a:solidFill>
          <a:latin typeface="Trebuchet MS"/>
          <a:ea typeface="+mn-ea"/>
          <a:cs typeface="Trebuchet MS"/>
        </a:defRPr>
      </a:lvl3pPr>
      <a:lvl4pPr marL="1005815" indent="-182875" algn="l" defTabSz="914377" rtl="0" eaLnBrk="1" latinLnBrk="0" hangingPunct="1">
        <a:spcBef>
          <a:spcPct val="20000"/>
        </a:spcBef>
        <a:buClr>
          <a:schemeClr val="accent1"/>
        </a:buClr>
        <a:buFont typeface="Arial" pitchFamily="34" charset="0"/>
        <a:buChar char="•"/>
        <a:defRPr sz="1600" kern="1200">
          <a:solidFill>
            <a:srgbClr val="808080"/>
          </a:solidFill>
          <a:latin typeface="Trebuchet MS"/>
          <a:ea typeface="+mn-ea"/>
          <a:cs typeface="Trebuchet M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rgbClr val="808080"/>
          </a:solidFill>
          <a:latin typeface="Trebuchet MS"/>
          <a:ea typeface="+mn-ea"/>
          <a:cs typeface="Trebuchet M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3953"/>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609601" y="2387602"/>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1" y="63371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25" b="0">
                <a:solidFill>
                  <a:schemeClr val="tx1"/>
                </a:solidFill>
                <a:latin typeface="+mj-lt"/>
              </a:defRPr>
            </a:lvl1pPr>
          </a:lstStyle>
          <a:p>
            <a:pPr defTabSz="914377" fontAlgn="base">
              <a:spcBef>
                <a:spcPct val="0"/>
              </a:spcBef>
              <a:spcAft>
                <a:spcPct val="0"/>
              </a:spcAft>
              <a:defRPr/>
            </a:pPr>
            <a:endParaRPr lang="en-GB" dirty="0">
              <a:solidFill>
                <a:srgbClr val="000000"/>
              </a:solidFill>
              <a:sym typeface="Gill Sans" charset="0"/>
            </a:endParaRPr>
          </a:p>
        </p:txBody>
      </p:sp>
      <p:sp>
        <p:nvSpPr>
          <p:cNvPr id="1030" name="Rectangle 6"/>
          <p:cNvSpPr>
            <a:spLocks noGrp="1" noChangeArrowheads="1"/>
          </p:cNvSpPr>
          <p:nvPr>
            <p:ph type="sldNum" sz="quarter" idx="4"/>
          </p:nvPr>
        </p:nvSpPr>
        <p:spPr bwMode="auto">
          <a:xfrm>
            <a:off x="8737601" y="63371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25" b="0">
                <a:solidFill>
                  <a:schemeClr val="tx1"/>
                </a:solidFill>
                <a:latin typeface="Arial" charset="0"/>
              </a:defRPr>
            </a:lvl1pPr>
          </a:lstStyle>
          <a:p>
            <a:pPr defTabSz="914377" fontAlgn="base">
              <a:spcBef>
                <a:spcPct val="0"/>
              </a:spcBef>
              <a:spcAft>
                <a:spcPct val="0"/>
              </a:spcAft>
              <a:defRPr/>
            </a:pPr>
            <a:fld id="{9C8D21B7-B314-438C-91E9-7FF9087DC078}" type="slidenum">
              <a:rPr lang="en-GB" smtClean="0">
                <a:solidFill>
                  <a:srgbClr val="000000"/>
                </a:solidFill>
                <a:sym typeface="Gill Sans" charset="0"/>
              </a:rPr>
              <a:pPr defTabSz="914377" fontAlgn="base">
                <a:spcBef>
                  <a:spcPct val="0"/>
                </a:spcBef>
                <a:spcAft>
                  <a:spcPct val="0"/>
                </a:spcAft>
                <a:defRPr/>
              </a:pPr>
              <a:t>‹#›</a:t>
            </a:fld>
            <a:endParaRPr lang="en-GB" dirty="0">
              <a:solidFill>
                <a:srgbClr val="000000"/>
              </a:solidFill>
              <a:sym typeface="Gill Sans" charset="0"/>
            </a:endParaRPr>
          </a:p>
        </p:txBody>
      </p:sp>
    </p:spTree>
    <p:extLst>
      <p:ext uri="{BB962C8B-B14F-4D97-AF65-F5344CB8AC3E}">
        <p14:creationId xmlns:p14="http://schemas.microsoft.com/office/powerpoint/2010/main" val="422039064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marL="269020" indent="-269020" algn="l" rtl="0" eaLnBrk="0" fontAlgn="base" hangingPunct="0">
        <a:spcBef>
          <a:spcPct val="0"/>
        </a:spcBef>
        <a:spcAft>
          <a:spcPct val="0"/>
        </a:spcAft>
        <a:defRPr sz="2251" b="1">
          <a:solidFill>
            <a:srgbClr val="0F5494"/>
          </a:solidFill>
          <a:latin typeface="+mj-lt"/>
          <a:ea typeface="+mj-ea"/>
          <a:cs typeface="+mj-cs"/>
        </a:defRPr>
      </a:lvl1pPr>
      <a:lvl2pPr marL="269020" indent="-269020" algn="l" rtl="0" eaLnBrk="0" fontAlgn="base" hangingPunct="0">
        <a:spcBef>
          <a:spcPct val="0"/>
        </a:spcBef>
        <a:spcAft>
          <a:spcPct val="0"/>
        </a:spcAft>
        <a:defRPr sz="2251" b="1">
          <a:solidFill>
            <a:srgbClr val="0F5494"/>
          </a:solidFill>
          <a:latin typeface="Verdana" pitchFamily="34" charset="0"/>
        </a:defRPr>
      </a:lvl2pPr>
      <a:lvl3pPr marL="269020" indent="-269020" algn="l" rtl="0" eaLnBrk="0" fontAlgn="base" hangingPunct="0">
        <a:spcBef>
          <a:spcPct val="0"/>
        </a:spcBef>
        <a:spcAft>
          <a:spcPct val="0"/>
        </a:spcAft>
        <a:defRPr sz="2251" b="1">
          <a:solidFill>
            <a:srgbClr val="0F5494"/>
          </a:solidFill>
          <a:latin typeface="Verdana" pitchFamily="34" charset="0"/>
        </a:defRPr>
      </a:lvl3pPr>
      <a:lvl4pPr marL="269020" indent="-269020" algn="l" rtl="0" eaLnBrk="0" fontAlgn="base" hangingPunct="0">
        <a:spcBef>
          <a:spcPct val="0"/>
        </a:spcBef>
        <a:spcAft>
          <a:spcPct val="0"/>
        </a:spcAft>
        <a:defRPr sz="2251" b="1">
          <a:solidFill>
            <a:srgbClr val="0F5494"/>
          </a:solidFill>
          <a:latin typeface="Verdana" pitchFamily="34" charset="0"/>
        </a:defRPr>
      </a:lvl4pPr>
      <a:lvl5pPr marL="269020" indent="-269020" algn="l" rtl="0" eaLnBrk="0" fontAlgn="base" hangingPunct="0">
        <a:spcBef>
          <a:spcPct val="0"/>
        </a:spcBef>
        <a:spcAft>
          <a:spcPct val="0"/>
        </a:spcAft>
        <a:defRPr sz="2251" b="1">
          <a:solidFill>
            <a:srgbClr val="0F5494"/>
          </a:solidFill>
          <a:latin typeface="Verdana" pitchFamily="34" charset="0"/>
        </a:defRPr>
      </a:lvl5pPr>
      <a:lvl6pPr marL="611842" algn="l" rtl="0" fontAlgn="base">
        <a:spcBef>
          <a:spcPct val="0"/>
        </a:spcBef>
        <a:spcAft>
          <a:spcPct val="0"/>
        </a:spcAft>
        <a:defRPr sz="2251" b="1">
          <a:solidFill>
            <a:srgbClr val="0F5494"/>
          </a:solidFill>
          <a:latin typeface="Verdana" pitchFamily="34" charset="0"/>
        </a:defRPr>
      </a:lvl6pPr>
      <a:lvl7pPr marL="954663" algn="l" rtl="0" fontAlgn="base">
        <a:spcBef>
          <a:spcPct val="0"/>
        </a:spcBef>
        <a:spcAft>
          <a:spcPct val="0"/>
        </a:spcAft>
        <a:defRPr sz="2251" b="1">
          <a:solidFill>
            <a:srgbClr val="0F5494"/>
          </a:solidFill>
          <a:latin typeface="Verdana" pitchFamily="34" charset="0"/>
        </a:defRPr>
      </a:lvl7pPr>
      <a:lvl8pPr marL="1297486" algn="l" rtl="0" fontAlgn="base">
        <a:spcBef>
          <a:spcPct val="0"/>
        </a:spcBef>
        <a:spcAft>
          <a:spcPct val="0"/>
        </a:spcAft>
        <a:defRPr sz="2251" b="1">
          <a:solidFill>
            <a:srgbClr val="0F5494"/>
          </a:solidFill>
          <a:latin typeface="Verdana" pitchFamily="34" charset="0"/>
        </a:defRPr>
      </a:lvl8pPr>
      <a:lvl9pPr marL="1640308" algn="l" rtl="0" fontAlgn="base">
        <a:spcBef>
          <a:spcPct val="0"/>
        </a:spcBef>
        <a:spcAft>
          <a:spcPct val="0"/>
        </a:spcAft>
        <a:defRPr sz="2251" b="1">
          <a:solidFill>
            <a:srgbClr val="0F5494"/>
          </a:solidFill>
          <a:latin typeface="Verdana" pitchFamily="34" charset="0"/>
        </a:defRPr>
      </a:lvl9pPr>
    </p:titleStyle>
    <p:bodyStyle>
      <a:lvl1pPr marL="257116" indent="-257116" algn="l" rtl="0" eaLnBrk="0" fontAlgn="base" hangingPunct="0">
        <a:spcBef>
          <a:spcPct val="20000"/>
        </a:spcBef>
        <a:spcAft>
          <a:spcPct val="0"/>
        </a:spcAft>
        <a:buClr>
          <a:srgbClr val="0F5494"/>
        </a:buClr>
        <a:buChar char="•"/>
        <a:defRPr sz="1800" i="1">
          <a:solidFill>
            <a:srgbClr val="0F5494"/>
          </a:solidFill>
          <a:latin typeface="+mn-lt"/>
          <a:ea typeface="+mn-ea"/>
          <a:cs typeface="+mn-cs"/>
        </a:defRPr>
      </a:lvl1pPr>
      <a:lvl2pPr marL="557085" indent="-214264" algn="l" rtl="0" eaLnBrk="0" fontAlgn="base" hangingPunct="0">
        <a:spcBef>
          <a:spcPct val="20000"/>
        </a:spcBef>
        <a:spcAft>
          <a:spcPct val="0"/>
        </a:spcAft>
        <a:buClr>
          <a:srgbClr val="00AEF0"/>
        </a:buClr>
        <a:buChar char="•"/>
        <a:defRPr sz="1500" b="1">
          <a:solidFill>
            <a:srgbClr val="0F5494"/>
          </a:solidFill>
          <a:latin typeface="+mn-lt"/>
        </a:defRPr>
      </a:lvl2pPr>
      <a:lvl3pPr marL="857055" indent="-171410" algn="l" rtl="0" eaLnBrk="0" fontAlgn="base" hangingPunct="0">
        <a:spcBef>
          <a:spcPct val="20000"/>
        </a:spcBef>
        <a:spcAft>
          <a:spcPct val="0"/>
        </a:spcAft>
        <a:defRPr sz="1051">
          <a:solidFill>
            <a:srgbClr val="0F5494"/>
          </a:solidFill>
          <a:latin typeface="+mn-lt"/>
        </a:defRPr>
      </a:lvl3pPr>
      <a:lvl4pPr marL="1199877" indent="-171410" algn="l" rtl="0" eaLnBrk="0" fontAlgn="base" hangingPunct="0">
        <a:spcBef>
          <a:spcPct val="20000"/>
        </a:spcBef>
        <a:spcAft>
          <a:spcPct val="0"/>
        </a:spcAft>
        <a:buChar char="–"/>
        <a:defRPr sz="1500">
          <a:solidFill>
            <a:schemeClr val="tx1"/>
          </a:solidFill>
          <a:latin typeface="Arial" charset="0"/>
        </a:defRPr>
      </a:lvl4pPr>
      <a:lvl5pPr marL="1542699" indent="-171410" algn="l" rtl="0" eaLnBrk="0" fontAlgn="base" hangingPunct="0">
        <a:spcBef>
          <a:spcPct val="20000"/>
        </a:spcBef>
        <a:spcAft>
          <a:spcPct val="0"/>
        </a:spcAft>
        <a:buChar char="»"/>
        <a:defRPr sz="1500">
          <a:solidFill>
            <a:schemeClr val="tx1"/>
          </a:solidFill>
          <a:latin typeface="Arial" charset="0"/>
        </a:defRPr>
      </a:lvl5pPr>
      <a:lvl6pPr marL="1885520" indent="-171410" algn="l" rtl="0" fontAlgn="base">
        <a:spcBef>
          <a:spcPct val="20000"/>
        </a:spcBef>
        <a:spcAft>
          <a:spcPct val="0"/>
        </a:spcAft>
        <a:buChar char="»"/>
        <a:defRPr sz="1500">
          <a:solidFill>
            <a:schemeClr val="tx1"/>
          </a:solidFill>
          <a:latin typeface="Arial" charset="0"/>
        </a:defRPr>
      </a:lvl6pPr>
      <a:lvl7pPr marL="2228343" indent="-171410" algn="l" rtl="0" fontAlgn="base">
        <a:spcBef>
          <a:spcPct val="20000"/>
        </a:spcBef>
        <a:spcAft>
          <a:spcPct val="0"/>
        </a:spcAft>
        <a:buChar char="»"/>
        <a:defRPr sz="1500">
          <a:solidFill>
            <a:schemeClr val="tx1"/>
          </a:solidFill>
          <a:latin typeface="Arial" charset="0"/>
        </a:defRPr>
      </a:lvl7pPr>
      <a:lvl8pPr marL="2571165" indent="-171410" algn="l" rtl="0" fontAlgn="base">
        <a:spcBef>
          <a:spcPct val="20000"/>
        </a:spcBef>
        <a:spcAft>
          <a:spcPct val="0"/>
        </a:spcAft>
        <a:buChar char="»"/>
        <a:defRPr sz="1500">
          <a:solidFill>
            <a:schemeClr val="tx1"/>
          </a:solidFill>
          <a:latin typeface="Arial" charset="0"/>
        </a:defRPr>
      </a:lvl8pPr>
      <a:lvl9pPr marL="2913986" indent="-171410" algn="l" rtl="0" fontAlgn="base">
        <a:spcBef>
          <a:spcPct val="20000"/>
        </a:spcBef>
        <a:spcAft>
          <a:spcPct val="0"/>
        </a:spcAft>
        <a:buChar char="»"/>
        <a:defRPr sz="1500">
          <a:solidFill>
            <a:schemeClr val="tx1"/>
          </a:solidFill>
          <a:latin typeface="Arial" charset="0"/>
        </a:defRPr>
      </a:lvl9pPr>
    </p:bodyStyle>
    <p:otherStyle>
      <a:defPPr>
        <a:defRPr lang="fr-FR"/>
      </a:defPPr>
      <a:lvl1pPr marL="0" algn="l" defTabSz="685644" rtl="0" eaLnBrk="1" latinLnBrk="0" hangingPunct="1">
        <a:defRPr sz="1351" kern="1200">
          <a:solidFill>
            <a:schemeClr val="tx1"/>
          </a:solidFill>
          <a:latin typeface="+mn-lt"/>
          <a:ea typeface="+mn-ea"/>
          <a:cs typeface="+mn-cs"/>
        </a:defRPr>
      </a:lvl1pPr>
      <a:lvl2pPr marL="342822" algn="l" defTabSz="685644" rtl="0" eaLnBrk="1" latinLnBrk="0" hangingPunct="1">
        <a:defRPr sz="1351" kern="1200">
          <a:solidFill>
            <a:schemeClr val="tx1"/>
          </a:solidFill>
          <a:latin typeface="+mn-lt"/>
          <a:ea typeface="+mn-ea"/>
          <a:cs typeface="+mn-cs"/>
        </a:defRPr>
      </a:lvl2pPr>
      <a:lvl3pPr marL="685644" algn="l" defTabSz="685644" rtl="0" eaLnBrk="1" latinLnBrk="0" hangingPunct="1">
        <a:defRPr sz="1351" kern="1200">
          <a:solidFill>
            <a:schemeClr val="tx1"/>
          </a:solidFill>
          <a:latin typeface="+mn-lt"/>
          <a:ea typeface="+mn-ea"/>
          <a:cs typeface="+mn-cs"/>
        </a:defRPr>
      </a:lvl3pPr>
      <a:lvl4pPr marL="1028465" algn="l" defTabSz="685644" rtl="0" eaLnBrk="1" latinLnBrk="0" hangingPunct="1">
        <a:defRPr sz="1351" kern="1200">
          <a:solidFill>
            <a:schemeClr val="tx1"/>
          </a:solidFill>
          <a:latin typeface="+mn-lt"/>
          <a:ea typeface="+mn-ea"/>
          <a:cs typeface="+mn-cs"/>
        </a:defRPr>
      </a:lvl4pPr>
      <a:lvl5pPr marL="1371288" algn="l" defTabSz="685644" rtl="0" eaLnBrk="1" latinLnBrk="0" hangingPunct="1">
        <a:defRPr sz="1351" kern="1200">
          <a:solidFill>
            <a:schemeClr val="tx1"/>
          </a:solidFill>
          <a:latin typeface="+mn-lt"/>
          <a:ea typeface="+mn-ea"/>
          <a:cs typeface="+mn-cs"/>
        </a:defRPr>
      </a:lvl5pPr>
      <a:lvl6pPr marL="1714109" algn="l" defTabSz="685644" rtl="0" eaLnBrk="1" latinLnBrk="0" hangingPunct="1">
        <a:defRPr sz="1351" kern="1200">
          <a:solidFill>
            <a:schemeClr val="tx1"/>
          </a:solidFill>
          <a:latin typeface="+mn-lt"/>
          <a:ea typeface="+mn-ea"/>
          <a:cs typeface="+mn-cs"/>
        </a:defRPr>
      </a:lvl6pPr>
      <a:lvl7pPr marL="2056931" algn="l" defTabSz="685644" rtl="0" eaLnBrk="1" latinLnBrk="0" hangingPunct="1">
        <a:defRPr sz="1351" kern="1200">
          <a:solidFill>
            <a:schemeClr val="tx1"/>
          </a:solidFill>
          <a:latin typeface="+mn-lt"/>
          <a:ea typeface="+mn-ea"/>
          <a:cs typeface="+mn-cs"/>
        </a:defRPr>
      </a:lvl7pPr>
      <a:lvl8pPr marL="2399753" algn="l" defTabSz="685644" rtl="0" eaLnBrk="1" latinLnBrk="0" hangingPunct="1">
        <a:defRPr sz="1351" kern="1200">
          <a:solidFill>
            <a:schemeClr val="tx1"/>
          </a:solidFill>
          <a:latin typeface="+mn-lt"/>
          <a:ea typeface="+mn-ea"/>
          <a:cs typeface="+mn-cs"/>
        </a:defRPr>
      </a:lvl8pPr>
      <a:lvl9pPr marL="2742575" algn="l" defTabSz="685644"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hyperlink" Target="http://5stardata.info/"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hyperlink" Target="http://www.nature.com/news/2011/111101/full/479015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hyperlink" Target="http://www.nytimes.com/2010/08/13/health/research/13alzheimer.html?pagewanted=all&amp;_r=0" TargetMode="External"/><Relationship Id="rId4" Type="http://schemas.openxmlformats.org/officeDocument/2006/relationships/hyperlink" Target="http://www.guardian.co.uk/politics/2013/apr/18/uncovered-error-george-osborne-auster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hyperlink" Target="http://www.nytimes.com/2010/08/13/health/research/13alzheimer.html?pagewanted=all&amp;_r=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hemistryworld.com/news/open-data-linked-to-higher-citations-for-journal-articles/3010723.article" TargetMode="External"/><Relationship Id="rId2" Type="http://schemas.openxmlformats.org/officeDocument/2006/relationships/image" Target="../media/image28.tmp"/><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hyperlink" Target="http://earthobservatory.nasa.gov/IOTD/view.php?id=83394&amp;src=v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argos.openaire.eu/" TargetMode="External"/><Relationship Id="rId2" Type="http://schemas.openxmlformats.org/officeDocument/2006/relationships/image" Target="../media/image39.tmp"/><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hyperlink" Target="https://www.nature.com/articles/sdata201618" TargetMode="External"/><Relationship Id="rId2" Type="http://schemas.openxmlformats.org/officeDocument/2006/relationships/image" Target="../media/image49.tmp"/><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hyperlink" Target="https://www.openaire.eu/how-to-make-your-data-fair" TargetMode="External"/><Relationship Id="rId2" Type="http://schemas.openxmlformats.org/officeDocument/2006/relationships/image" Target="../media/image50.tmp"/><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openaire.eu/how-to-make-your-data-fair" TargetMode="External"/><Relationship Id="rId2" Type="http://schemas.openxmlformats.org/officeDocument/2006/relationships/image" Target="../media/image51.tmp"/><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hyperlink" Target="https://www.openaire.eu/how-to-make-your-data-fair" TargetMode="External"/><Relationship Id="rId2" Type="http://schemas.openxmlformats.org/officeDocument/2006/relationships/image" Target="../media/image52.tmp"/><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hyperlink" Target="https://www.openaire.eu/how-to-make-your-data-fair" TargetMode="External"/><Relationship Id="rId2" Type="http://schemas.openxmlformats.org/officeDocument/2006/relationships/image" Target="../media/image53.tmp"/><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hyperlink" Target="http://www.dcc.ac.uk/resources/how-guides/five-steps-decide-what-data-keep"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hyperlink" Target="https://okfn.org/" TargetMode="External"/><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hyperlink" Target="http://www.data-archive.ac.uk/create-manage/life-cycl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4.png"/><Relationship Id="rId7" Type="http://schemas.openxmlformats.org/officeDocument/2006/relationships/diagramQuickStyle" Target="../diagrams/quickStyle3.xml"/><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5.png"/><Relationship Id="rId9" Type="http://schemas.microsoft.com/office/2007/relationships/diagramDrawing" Target="../diagrams/drawing3.xml"/></Relationships>
</file>

<file path=ppt/slides/_rels/slide55.xml.rels><?xml version="1.0" encoding="UTF-8" standalone="yes"?>
<Relationships xmlns="http://schemas.openxmlformats.org/package/2006/relationships"><Relationship Id="rId3" Type="http://schemas.openxmlformats.org/officeDocument/2006/relationships/hyperlink" Target="http://datasupport.researchdata.nl/en/start-de-cursus/iii-onderzoeksfase/organising-data/" TargetMode="External"/><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aukeherrema.nl/" TargetMode="Externa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aukeherrema.nl/" TargetMode="External"/><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hyperlink" Target="http://rd-alliance.github.io/metadata-directory/subjects/bioinformatics.html" TargetMode="External"/><Relationship Id="rId2" Type="http://schemas.openxmlformats.org/officeDocument/2006/relationships/image" Target="../media/image69.tmp"/><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aukeherrema.nl/"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hyperlink" Target="http://www.re3data.org/" TargetMode="External"/><Relationship Id="rId2" Type="http://schemas.openxmlformats.org/officeDocument/2006/relationships/hyperlink" Target="http://www.zenodo.org/" TargetMode="External"/><Relationship Id="rId1" Type="http://schemas.openxmlformats.org/officeDocument/2006/relationships/slideLayout" Target="../slideLayouts/slideLayout53.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www.iso16363.org/" TargetMode="External"/><Relationship Id="rId2" Type="http://schemas.openxmlformats.org/officeDocument/2006/relationships/image" Target="../media/image79.png"/><Relationship Id="rId1" Type="http://schemas.openxmlformats.org/officeDocument/2006/relationships/slideLayout" Target="../slideLayouts/slideLayout53.xml"/><Relationship Id="rId6" Type="http://schemas.openxmlformats.org/officeDocument/2006/relationships/hyperlink" Target="http://www.langzeitarchivierung.de/Subsites/nestor/EN/nestor-Siegel/siegel_node.html" TargetMode="External"/><Relationship Id="rId5" Type="http://schemas.openxmlformats.org/officeDocument/2006/relationships/hyperlink" Target="http://datasealofapproval.org/en" TargetMode="Externa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3.xml"/><Relationship Id="rId4" Type="http://schemas.openxmlformats.org/officeDocument/2006/relationships/hyperlink" Target="http://www.zenodo.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dcc.ac.uk/resources/how-guides/license-research-data" TargetMode="External"/><Relationship Id="rId7"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3.xml"/><Relationship Id="rId5" Type="http://schemas.openxmlformats.org/officeDocument/2006/relationships/hyperlink" Target="http://ufal.github.io/public-license-selector" TargetMode="Externa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97.png"/><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3" Type="http://schemas.openxmlformats.org/officeDocument/2006/relationships/hyperlink" Target="https://www.openaire.eu/rdm-handbook" TargetMode="External"/><Relationship Id="rId2" Type="http://schemas.openxmlformats.org/officeDocument/2006/relationships/image" Target="../media/image101.tmp"/><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hyperlink" Target="https://www.openaire.eu/guides" TargetMode="External"/><Relationship Id="rId2" Type="http://schemas.openxmlformats.org/officeDocument/2006/relationships/image" Target="../media/image102.tmp"/><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hyperlink" Target="https://www.fosteropenscience.eu/node/2328" TargetMode="External"/><Relationship Id="rId2" Type="http://schemas.openxmlformats.org/officeDocument/2006/relationships/image" Target="../media/image103.tmp"/><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3" Type="http://schemas.openxmlformats.org/officeDocument/2006/relationships/hyperlink" Target="https://www.fosteropenscience.eu/node/2330" TargetMode="External"/><Relationship Id="rId2" Type="http://schemas.openxmlformats.org/officeDocument/2006/relationships/image" Target="../media/image104.tmp"/><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3" Type="http://schemas.openxmlformats.org/officeDocument/2006/relationships/hyperlink" Target="https://www.fosteropenscience.eu/node/2415" TargetMode="External"/><Relationship Id="rId2" Type="http://schemas.openxmlformats.org/officeDocument/2006/relationships/image" Target="../media/image105.tmp"/><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hyperlink" Target="https://www.fosteropenscience.eu/node/2656" TargetMode="External"/><Relationship Id="rId2" Type="http://schemas.openxmlformats.org/officeDocument/2006/relationships/image" Target="../media/image106.tmp"/><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hyperlink" Target="https://www.fosteropenscience.eu/node/2644" TargetMode="External"/><Relationship Id="rId2" Type="http://schemas.openxmlformats.org/officeDocument/2006/relationships/image" Target="../media/image107.tmp"/><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image" Target="../media/image108.tmp"/><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image" Target="../media/image110.tmp"/><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113.tmp"/><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image" Target="../media/image114.tmp"/><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3" Type="http://schemas.openxmlformats.org/officeDocument/2006/relationships/hyperlink" Target="https://covid-19.openaire.eu/" TargetMode="External"/><Relationship Id="rId2" Type="http://schemas.openxmlformats.org/officeDocument/2006/relationships/image" Target="../media/image117.tmp"/><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hyperlink" Target="https://zenodo.org/communities/covid-19" TargetMode="External"/><Relationship Id="rId2" Type="http://schemas.openxmlformats.org/officeDocument/2006/relationships/image" Target="../media/image118.tmp"/><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hyperlink" Target="http://doi.org/10.15497/rda00052"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openaccessweek.org/" TargetMode="Externa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630" y="762891"/>
            <a:ext cx="11174908" cy="1447989"/>
          </a:xfrm>
        </p:spPr>
        <p:txBody>
          <a:bodyPr/>
          <a:lstStyle/>
          <a:p>
            <a:br>
              <a:rPr lang="en-GB" b="1" dirty="0"/>
            </a:br>
            <a:br>
              <a:rPr lang="en-GB" b="1" dirty="0"/>
            </a:br>
            <a:r>
              <a:rPr lang="en-US" sz="6600" b="1" dirty="0">
                <a:solidFill>
                  <a:schemeClr val="tx1"/>
                </a:solidFill>
              </a:rPr>
              <a:t>RESEARCH DATA MANAGEMENT SERVICES IN ACADEMIC LIBRARIES</a:t>
            </a:r>
            <a:endParaRPr lang="en-US" sz="6600" dirty="0">
              <a:solidFill>
                <a:schemeClr val="tx1"/>
              </a:solidFill>
              <a:latin typeface="+mj-lt"/>
            </a:endParaRPr>
          </a:p>
        </p:txBody>
      </p:sp>
      <p:sp>
        <p:nvSpPr>
          <p:cNvPr id="3" name="Subtitle 2"/>
          <p:cNvSpPr>
            <a:spLocks noGrp="1"/>
          </p:cNvSpPr>
          <p:nvPr>
            <p:ph type="subTitle" idx="1"/>
          </p:nvPr>
        </p:nvSpPr>
        <p:spPr>
          <a:xfrm>
            <a:off x="673630" y="3606343"/>
            <a:ext cx="10705055" cy="1647803"/>
          </a:xfrm>
        </p:spPr>
        <p:txBody>
          <a:bodyPr>
            <a:noAutofit/>
          </a:bodyPr>
          <a:lstStyle/>
          <a:p>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GB" sz="2800" dirty="0">
                <a:solidFill>
                  <a:schemeClr val="tx1"/>
                </a:solidFill>
                <a:latin typeface="+mj-lt"/>
                <a:ea typeface="Open Sans" panose="020B0606030504020204" pitchFamily="34" charset="0"/>
                <a:cs typeface="Open Sans" panose="020B0606030504020204" pitchFamily="34" charset="0"/>
              </a:rPr>
              <a:t>Iryna Kuchma, Open Access Programme Manager</a:t>
            </a:r>
          </a:p>
        </p:txBody>
      </p:sp>
      <p:sp>
        <p:nvSpPr>
          <p:cNvPr id="4" name="Rectangle 3"/>
          <p:cNvSpPr/>
          <p:nvPr/>
        </p:nvSpPr>
        <p:spPr>
          <a:xfrm>
            <a:off x="9023534" y="5524049"/>
            <a:ext cx="2825004" cy="369332"/>
          </a:xfrm>
          <a:prstGeom prst="rect">
            <a:avLst/>
          </a:prstGeom>
        </p:spPr>
        <p:txBody>
          <a:bodyPr wrap="none">
            <a:spAutoFit/>
          </a:bodyPr>
          <a:lstStyle/>
          <a:p>
            <a:r>
              <a:rPr lang="en-US" dirty="0">
                <a:solidFill>
                  <a:srgbClr val="000000"/>
                </a:solidFill>
                <a:latin typeface="+mj-lt"/>
                <a:ea typeface="Open Sans" panose="020B0606030504020204" pitchFamily="34" charset="0"/>
                <a:cs typeface="Open Sans" panose="020B0606030504020204" pitchFamily="34" charset="0"/>
                <a:sym typeface="Gill Sans" charset="0"/>
              </a:rPr>
              <a:t>Attribution 4.0 International</a:t>
            </a: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66361" y="5058812"/>
            <a:ext cx="1320671" cy="46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0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a:xfrm>
            <a:off x="197224" y="389801"/>
            <a:ext cx="11797553" cy="683995"/>
          </a:xfrm>
        </p:spPr>
        <p:txBody>
          <a:bodyPr>
            <a:noAutofit/>
          </a:bodyPr>
          <a:lstStyle/>
          <a:p>
            <a:r>
              <a:rPr lang="en-GB" sz="3733" dirty="0"/>
              <a:t>Tip </a:t>
            </a:r>
            <a:r>
              <a:rPr lang="en-GB" sz="3733"/>
              <a:t>– use </a:t>
            </a:r>
            <a:r>
              <a:rPr lang="en-GB" sz="3733" dirty="0"/>
              <a:t>5 Star Open Data Model </a:t>
            </a:r>
            <a:r>
              <a:rPr lang="en-GB" sz="3733"/>
              <a:t>to explain </a:t>
            </a:r>
            <a:r>
              <a:rPr lang="en-GB" sz="3733" dirty="0"/>
              <a:t>FAIR</a:t>
            </a:r>
          </a:p>
        </p:txBody>
      </p:sp>
      <p:sp>
        <p:nvSpPr>
          <p:cNvPr id="1048625" name="TextBox 4"/>
          <p:cNvSpPr txBox="1"/>
          <p:nvPr/>
        </p:nvSpPr>
        <p:spPr>
          <a:xfrm>
            <a:off x="4269288" y="6151345"/>
            <a:ext cx="8275917" cy="338554"/>
          </a:xfrm>
          <a:prstGeom prst="rect">
            <a:avLst/>
          </a:prstGeom>
          <a:noFill/>
        </p:spPr>
        <p:txBody>
          <a:bodyPr wrap="square" rtlCol="0">
            <a:spAutoFit/>
          </a:bodyPr>
          <a:lstStyle/>
          <a:p>
            <a:pPr algn="ctr" defTabSz="609585" fontAlgn="base">
              <a:spcBef>
                <a:spcPct val="0"/>
              </a:spcBef>
              <a:spcAft>
                <a:spcPct val="0"/>
              </a:spcAft>
            </a:pPr>
            <a:r>
              <a:rPr lang="en-GB" sz="1600" dirty="0">
                <a:solidFill>
                  <a:srgbClr val="808080"/>
                </a:solidFill>
                <a:latin typeface="Trebuchet MS" pitchFamily="34" charset="0"/>
              </a:rPr>
              <a:t>Tim Berners-Lee’s proposal for five star open data - </a:t>
            </a:r>
            <a:r>
              <a:rPr lang="en-GB" sz="1600" dirty="0">
                <a:solidFill>
                  <a:srgbClr val="808080"/>
                </a:solidFill>
                <a:latin typeface="Trebuchet MS" pitchFamily="34" charset="0"/>
                <a:hlinkClick r:id="rId3"/>
              </a:rPr>
              <a:t>http://5stardata.info</a:t>
            </a:r>
            <a:r>
              <a:rPr lang="en-GB" sz="1600" dirty="0">
                <a:solidFill>
                  <a:srgbClr val="808080"/>
                </a:solidFill>
                <a:latin typeface="Trebuchet MS" pitchFamily="34" charset="0"/>
              </a:rPr>
              <a:t> </a:t>
            </a:r>
          </a:p>
        </p:txBody>
      </p:sp>
      <p:sp>
        <p:nvSpPr>
          <p:cNvPr id="2" name="Rectangle 1"/>
          <p:cNvSpPr/>
          <p:nvPr/>
        </p:nvSpPr>
        <p:spPr>
          <a:xfrm>
            <a:off x="3331923" y="1436835"/>
            <a:ext cx="8860077" cy="4402167"/>
          </a:xfrm>
          <a:prstGeom prst="rect">
            <a:avLst/>
          </a:prstGeom>
        </p:spPr>
        <p:txBody>
          <a:bodyPr wrap="square">
            <a:spAutoFit/>
          </a:bodyPr>
          <a:lstStyle/>
          <a:p>
            <a:pPr defTabSz="609585" fontAlgn="base">
              <a:lnSpc>
                <a:spcPct val="300000"/>
              </a:lnSpc>
              <a:spcBef>
                <a:spcPct val="0"/>
              </a:spcBef>
              <a:spcAft>
                <a:spcPct val="0"/>
              </a:spcAft>
            </a:pPr>
            <a:r>
              <a:rPr lang="en-GB" sz="1867" dirty="0">
                <a:solidFill>
                  <a:srgbClr val="545454"/>
                </a:solidFill>
                <a:latin typeface="Arial" charset="0"/>
              </a:rPr>
              <a:t>make your stuff available on the Web (whatever format) under an open license</a:t>
            </a:r>
          </a:p>
          <a:p>
            <a:pPr defTabSz="609585" fontAlgn="base">
              <a:lnSpc>
                <a:spcPct val="300000"/>
              </a:lnSpc>
              <a:spcBef>
                <a:spcPct val="0"/>
              </a:spcBef>
              <a:spcAft>
                <a:spcPct val="0"/>
              </a:spcAft>
            </a:pPr>
            <a:r>
              <a:rPr lang="en-GB" sz="1867" dirty="0">
                <a:solidFill>
                  <a:srgbClr val="545454"/>
                </a:solidFill>
                <a:latin typeface="Arial" charset="0"/>
              </a:rPr>
              <a:t>make it available as structured data (e.g., Excel instead of image scan of a table)</a:t>
            </a:r>
          </a:p>
          <a:p>
            <a:pPr defTabSz="609585" fontAlgn="base">
              <a:lnSpc>
                <a:spcPct val="300000"/>
              </a:lnSpc>
              <a:spcBef>
                <a:spcPct val="0"/>
              </a:spcBef>
              <a:spcAft>
                <a:spcPct val="0"/>
              </a:spcAft>
            </a:pPr>
            <a:r>
              <a:rPr lang="en-GB" sz="1867" dirty="0">
                <a:solidFill>
                  <a:srgbClr val="545454"/>
                </a:solidFill>
                <a:latin typeface="Arial" charset="0"/>
              </a:rPr>
              <a:t>make it available in a non-proprietary open format (e.g., CSV instead of Excel)</a:t>
            </a:r>
          </a:p>
          <a:p>
            <a:pPr defTabSz="609585" fontAlgn="base">
              <a:lnSpc>
                <a:spcPct val="300000"/>
              </a:lnSpc>
              <a:spcBef>
                <a:spcPct val="0"/>
              </a:spcBef>
              <a:spcAft>
                <a:spcPct val="0"/>
              </a:spcAft>
            </a:pPr>
            <a:r>
              <a:rPr lang="en-GB" sz="1867" dirty="0">
                <a:solidFill>
                  <a:srgbClr val="545454"/>
                </a:solidFill>
                <a:latin typeface="Arial" charset="0"/>
              </a:rPr>
              <a:t>use URIs to denote things, so that people can point at your stuff</a:t>
            </a:r>
          </a:p>
          <a:p>
            <a:pPr defTabSz="609585" fontAlgn="base">
              <a:lnSpc>
                <a:spcPct val="300000"/>
              </a:lnSpc>
              <a:spcBef>
                <a:spcPct val="0"/>
              </a:spcBef>
              <a:spcAft>
                <a:spcPct val="0"/>
              </a:spcAft>
            </a:pPr>
            <a:r>
              <a:rPr lang="en-GB" sz="1867" dirty="0">
                <a:solidFill>
                  <a:srgbClr val="545454"/>
                </a:solidFill>
                <a:latin typeface="Arial" charset="0"/>
              </a:rPr>
              <a:t>link your data to other data to provide context</a:t>
            </a:r>
          </a:p>
        </p:txBody>
      </p:sp>
      <p:sp>
        <p:nvSpPr>
          <p:cNvPr id="3" name="5-Point Star 2"/>
          <p:cNvSpPr/>
          <p:nvPr/>
        </p:nvSpPr>
        <p:spPr>
          <a:xfrm>
            <a:off x="2807070" y="1903242"/>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8" name="5-Point Star 7"/>
          <p:cNvSpPr/>
          <p:nvPr/>
        </p:nvSpPr>
        <p:spPr>
          <a:xfrm>
            <a:off x="1052187" y="5240254"/>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9" name="5-Point Star 8"/>
          <p:cNvSpPr/>
          <p:nvPr/>
        </p:nvSpPr>
        <p:spPr>
          <a:xfrm>
            <a:off x="484341" y="5240254"/>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0" name="5-Point Star 9"/>
          <p:cNvSpPr/>
          <p:nvPr/>
        </p:nvSpPr>
        <p:spPr>
          <a:xfrm>
            <a:off x="1620034" y="5240254"/>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1" name="5-Point Star 10"/>
          <p:cNvSpPr/>
          <p:nvPr/>
        </p:nvSpPr>
        <p:spPr>
          <a:xfrm>
            <a:off x="2179530" y="5240254"/>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2" name="5-Point Star 11"/>
          <p:cNvSpPr/>
          <p:nvPr/>
        </p:nvSpPr>
        <p:spPr>
          <a:xfrm>
            <a:off x="2688923" y="5240254"/>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3" name="5-Point Star 12"/>
          <p:cNvSpPr/>
          <p:nvPr/>
        </p:nvSpPr>
        <p:spPr>
          <a:xfrm>
            <a:off x="1027135" y="4357865"/>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4" name="5-Point Star 13"/>
          <p:cNvSpPr/>
          <p:nvPr/>
        </p:nvSpPr>
        <p:spPr>
          <a:xfrm>
            <a:off x="1594982" y="4357865"/>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5" name="5-Point Star 14"/>
          <p:cNvSpPr/>
          <p:nvPr/>
        </p:nvSpPr>
        <p:spPr>
          <a:xfrm>
            <a:off x="2154478" y="4357865"/>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6" name="5-Point Star 15"/>
          <p:cNvSpPr/>
          <p:nvPr/>
        </p:nvSpPr>
        <p:spPr>
          <a:xfrm>
            <a:off x="2663871" y="4357865"/>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8" name="5-Point Star 17"/>
          <p:cNvSpPr/>
          <p:nvPr/>
        </p:nvSpPr>
        <p:spPr>
          <a:xfrm>
            <a:off x="1620034" y="3475476"/>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19" name="5-Point Star 18"/>
          <p:cNvSpPr/>
          <p:nvPr/>
        </p:nvSpPr>
        <p:spPr>
          <a:xfrm>
            <a:off x="2179530" y="3475476"/>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20" name="5-Point Star 19"/>
          <p:cNvSpPr/>
          <p:nvPr/>
        </p:nvSpPr>
        <p:spPr>
          <a:xfrm>
            <a:off x="2688923" y="3475476"/>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22" name="5-Point Star 21"/>
          <p:cNvSpPr/>
          <p:nvPr/>
        </p:nvSpPr>
        <p:spPr>
          <a:xfrm>
            <a:off x="2265513" y="2608280"/>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
        <p:nvSpPr>
          <p:cNvPr id="23" name="5-Point Star 22"/>
          <p:cNvSpPr/>
          <p:nvPr/>
        </p:nvSpPr>
        <p:spPr>
          <a:xfrm>
            <a:off x="2774906" y="2608280"/>
            <a:ext cx="409183" cy="354705"/>
          </a:xfrm>
          <a:prstGeom prst="star5">
            <a:avLst/>
          </a:prstGeom>
          <a:solidFill>
            <a:srgbClr val="ED7C00"/>
          </a:solidFill>
          <a:ln>
            <a:solidFill>
              <a:srgbClr val="F09E0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GB" sz="2400">
              <a:solidFill>
                <a:prstClr val="white"/>
              </a:solidFill>
            </a:endParaRPr>
          </a:p>
        </p:txBody>
      </p:sp>
    </p:spTree>
    <p:extLst>
      <p:ext uri="{BB962C8B-B14F-4D97-AF65-F5344CB8AC3E}">
        <p14:creationId xmlns:p14="http://schemas.microsoft.com/office/powerpoint/2010/main" val="414109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723279491_215b8dda01_o.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515629" y="0"/>
            <a:ext cx="9152371" cy="6858000"/>
          </a:xfrm>
          <a:prstGeom prst="rect">
            <a:avLst/>
          </a:prstGeom>
        </p:spPr>
      </p:pic>
      <p:sp>
        <p:nvSpPr>
          <p:cNvPr id="4" name="Title 3"/>
          <p:cNvSpPr>
            <a:spLocks noGrp="1"/>
          </p:cNvSpPr>
          <p:nvPr>
            <p:ph type="title"/>
          </p:nvPr>
        </p:nvSpPr>
        <p:spPr>
          <a:xfrm>
            <a:off x="3106616" y="0"/>
            <a:ext cx="7367955" cy="967155"/>
          </a:xfrm>
        </p:spPr>
        <p:txBody>
          <a:bodyPr>
            <a:normAutofit/>
          </a:bodyPr>
          <a:lstStyle/>
          <a:p>
            <a:pPr algn="r"/>
            <a:r>
              <a:rPr lang="en-GB" sz="4000" dirty="0"/>
              <a:t>Why should you be open?</a:t>
            </a:r>
          </a:p>
        </p:txBody>
      </p:sp>
      <p:sp>
        <p:nvSpPr>
          <p:cNvPr id="10" name="TextBox 9"/>
          <p:cNvSpPr txBox="1"/>
          <p:nvPr/>
        </p:nvSpPr>
        <p:spPr>
          <a:xfrm>
            <a:off x="5225553" y="6638156"/>
            <a:ext cx="5565531" cy="246221"/>
          </a:xfrm>
          <a:prstGeom prst="rect">
            <a:avLst/>
          </a:prstGeom>
          <a:noFill/>
        </p:spPr>
        <p:txBody>
          <a:bodyPr wrap="square" rtlCol="0">
            <a:spAutoFit/>
          </a:bodyPr>
          <a:lstStyle/>
          <a:p>
            <a:pPr defTabSz="609585"/>
            <a:r>
              <a:rPr lang="en-GB" sz="1000" dirty="0">
                <a:solidFill>
                  <a:srgbClr val="292934"/>
                </a:solidFill>
                <a:latin typeface="Trebuchet MS" pitchFamily="34" charset="0"/>
              </a:rPr>
              <a:t>Image by </a:t>
            </a:r>
            <a:r>
              <a:rPr lang="en-GB" sz="1000" dirty="0" err="1">
                <a:solidFill>
                  <a:srgbClr val="292934"/>
                </a:solidFill>
                <a:latin typeface="Trebuchet MS" pitchFamily="34" charset="0"/>
              </a:rPr>
              <a:t>wonderwebby</a:t>
            </a:r>
            <a:r>
              <a:rPr lang="en-GB" sz="1000" dirty="0">
                <a:solidFill>
                  <a:srgbClr val="292934"/>
                </a:solidFill>
                <a:latin typeface="Trebuchet MS" pitchFamily="34" charset="0"/>
              </a:rPr>
              <a:t> CC-BY-NC-SA www.flickr.com/photos/wonderwebby/2723279491</a:t>
            </a:r>
          </a:p>
        </p:txBody>
      </p:sp>
    </p:spTree>
    <p:extLst>
      <p:ext uri="{BB962C8B-B14F-4D97-AF65-F5344CB8AC3E}">
        <p14:creationId xmlns:p14="http://schemas.microsoft.com/office/powerpoint/2010/main" val="202794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slj2z\AppData\Local\Microsoft\Windows\Temporary Internet Files\Content.Outlook\3N1UC24W\OpenScience.png"/>
          <p:cNvPicPr>
            <a:picLocks noChangeAspect="1" noChangeArrowheads="1"/>
          </p:cNvPicPr>
          <p:nvPr/>
        </p:nvPicPr>
        <p:blipFill>
          <a:blip r:embed="rId3" cstate="print"/>
          <a:srcRect/>
          <a:stretch>
            <a:fillRect/>
          </a:stretch>
        </p:blipFill>
        <p:spPr bwMode="auto">
          <a:xfrm>
            <a:off x="2834054" y="1283680"/>
            <a:ext cx="6822829" cy="5117123"/>
          </a:xfrm>
          <a:prstGeom prst="rect">
            <a:avLst/>
          </a:prstGeom>
          <a:noFill/>
          <a:ln w="9525">
            <a:noFill/>
            <a:miter lim="800000"/>
            <a:headEnd/>
            <a:tailEnd/>
          </a:ln>
        </p:spPr>
      </p:pic>
      <p:sp>
        <p:nvSpPr>
          <p:cNvPr id="6" name="Title 5"/>
          <p:cNvSpPr>
            <a:spLocks noGrp="1"/>
          </p:cNvSpPr>
          <p:nvPr>
            <p:ph type="title"/>
          </p:nvPr>
        </p:nvSpPr>
        <p:spPr/>
        <p:txBody>
          <a:bodyPr>
            <a:noAutofit/>
          </a:bodyPr>
          <a:lstStyle/>
          <a:p>
            <a:r>
              <a:rPr lang="en-GB" sz="4533" dirty="0"/>
              <a:t>It’s part of good research practice</a:t>
            </a:r>
          </a:p>
        </p:txBody>
      </p:sp>
    </p:spTree>
    <p:extLst>
      <p:ext uri="{BB962C8B-B14F-4D97-AF65-F5344CB8AC3E}">
        <p14:creationId xmlns:p14="http://schemas.microsoft.com/office/powerpoint/2010/main" val="3818800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533" dirty="0"/>
              <a:t>Cut down on academic fraud</a:t>
            </a:r>
          </a:p>
        </p:txBody>
      </p:sp>
      <p:pic>
        <p:nvPicPr>
          <p:cNvPr id="4" name="Content Placeholder 3" descr="Capture.PNG"/>
          <p:cNvPicPr>
            <a:picLocks noGrp="1" noChangeAspect="1"/>
          </p:cNvPicPr>
          <p:nvPr>
            <p:ph idx="1"/>
          </p:nvPr>
        </p:nvPicPr>
        <p:blipFill>
          <a:blip r:embed="rId3"/>
          <a:stretch>
            <a:fillRect/>
          </a:stretch>
        </p:blipFill>
        <p:spPr>
          <a:xfrm>
            <a:off x="3201966" y="1330759"/>
            <a:ext cx="5770487" cy="4876800"/>
          </a:xfrm>
        </p:spPr>
      </p:pic>
      <p:sp>
        <p:nvSpPr>
          <p:cNvPr id="5" name="Rectangle 4"/>
          <p:cNvSpPr/>
          <p:nvPr/>
        </p:nvSpPr>
        <p:spPr>
          <a:xfrm>
            <a:off x="3914142" y="6380947"/>
            <a:ext cx="5908431" cy="338554"/>
          </a:xfrm>
          <a:prstGeom prst="rect">
            <a:avLst/>
          </a:prstGeom>
        </p:spPr>
        <p:txBody>
          <a:bodyPr wrap="square">
            <a:spAutoFit/>
          </a:bodyPr>
          <a:lstStyle/>
          <a:p>
            <a:pPr defTabSz="609585"/>
            <a:r>
              <a:rPr lang="en-GB" sz="1600" dirty="0">
                <a:solidFill>
                  <a:srgbClr val="292934"/>
                </a:solidFill>
                <a:latin typeface="Trebuchet MS" pitchFamily="34" charset="0"/>
                <a:hlinkClick r:id="rId4"/>
              </a:rPr>
              <a:t>www.nature.com/news/2011/111101/full/479015a.html</a:t>
            </a:r>
            <a:r>
              <a:rPr lang="en-GB" sz="1600" dirty="0">
                <a:solidFill>
                  <a:srgbClr val="292934"/>
                </a:solidFill>
                <a:latin typeface="Trebuchet MS" pitchFamily="34" charset="0"/>
              </a:rPr>
              <a:t> </a:t>
            </a:r>
          </a:p>
        </p:txBody>
      </p:sp>
    </p:spTree>
    <p:extLst>
      <p:ext uri="{BB962C8B-B14F-4D97-AF65-F5344CB8AC3E}">
        <p14:creationId xmlns:p14="http://schemas.microsoft.com/office/powerpoint/2010/main" val="257754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19615" y="54019"/>
            <a:ext cx="8748347" cy="990600"/>
          </a:xfrm>
        </p:spPr>
        <p:txBody>
          <a:bodyPr>
            <a:noAutofit/>
          </a:bodyPr>
          <a:lstStyle/>
          <a:p>
            <a:r>
              <a:rPr lang="en-GB" altLang="en-US" sz="4533" dirty="0"/>
              <a:t>Validation of results</a:t>
            </a:r>
          </a:p>
        </p:txBody>
      </p:sp>
      <p:pic>
        <p:nvPicPr>
          <p:cNvPr id="19459" name="Content Placeholder 3" descr="Capture.PN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7352657" y="1717188"/>
            <a:ext cx="3630612" cy="4232275"/>
          </a:xfrm>
        </p:spPr>
      </p:pic>
      <p:sp>
        <p:nvSpPr>
          <p:cNvPr id="5" name="Rectangle 4"/>
          <p:cNvSpPr/>
          <p:nvPr/>
        </p:nvSpPr>
        <p:spPr>
          <a:xfrm>
            <a:off x="5740399" y="6304003"/>
            <a:ext cx="7084647" cy="307777"/>
          </a:xfrm>
          <a:prstGeom prst="rect">
            <a:avLst/>
          </a:prstGeom>
        </p:spPr>
        <p:txBody>
          <a:bodyPr wrap="square">
            <a:spAutoFit/>
          </a:bodyPr>
          <a:lstStyle/>
          <a:p>
            <a:pPr defTabSz="609585">
              <a:defRPr/>
            </a:pPr>
            <a:r>
              <a:rPr lang="en-GB" sz="1400" dirty="0">
                <a:solidFill>
                  <a:srgbClr val="292934"/>
                </a:solidFill>
                <a:latin typeface="Trebuchet MS" panose="020B0603020202020204" pitchFamily="34" charset="0"/>
                <a:hlinkClick r:id="rId4"/>
              </a:rPr>
              <a:t>www.guardian.co.uk/politics/2013/apr/18/uncovered-error-george-osborne-austerity</a:t>
            </a:r>
            <a:endParaRPr lang="en-GB" sz="1400" dirty="0">
              <a:solidFill>
                <a:srgbClr val="292934"/>
              </a:solidFill>
              <a:latin typeface="Trebuchet MS" panose="020B0603020202020204" pitchFamily="34" charset="0"/>
              <a:hlinkClick r:id="rId5"/>
            </a:endParaRPr>
          </a:p>
        </p:txBody>
      </p:sp>
      <p:sp>
        <p:nvSpPr>
          <p:cNvPr id="7" name="Rectangle 6"/>
          <p:cNvSpPr/>
          <p:nvPr/>
        </p:nvSpPr>
        <p:spPr>
          <a:xfrm>
            <a:off x="2164914" y="755561"/>
            <a:ext cx="4991100" cy="6124754"/>
          </a:xfrm>
          <a:prstGeom prst="rect">
            <a:avLst/>
          </a:prstGeom>
        </p:spPr>
        <p:txBody>
          <a:bodyPr>
            <a:spAutoFit/>
          </a:bodyPr>
          <a:lstStyle/>
          <a:p>
            <a:pPr defTabSz="609585">
              <a:defRPr/>
            </a:pPr>
            <a:r>
              <a:rPr lang="en-GB" sz="2400" dirty="0">
                <a:solidFill>
                  <a:srgbClr val="808080"/>
                </a:solidFill>
                <a:latin typeface="Trebuchet MS" panose="020B0603020202020204" pitchFamily="34" charset="0"/>
              </a:rPr>
              <a:t>“It was a mistake in a spreadsheet that could have been easily overlooked: a few rows left out of an equation to average the values in a column.</a:t>
            </a:r>
          </a:p>
          <a:p>
            <a:pPr defTabSz="609585">
              <a:defRPr/>
            </a:pPr>
            <a:endParaRPr lang="en-GB" sz="800" dirty="0">
              <a:solidFill>
                <a:srgbClr val="808080"/>
              </a:solidFill>
              <a:latin typeface="Trebuchet MS" panose="020B0603020202020204" pitchFamily="34" charset="0"/>
            </a:endParaRPr>
          </a:p>
          <a:p>
            <a:pPr defTabSz="609585">
              <a:defRPr/>
            </a:pPr>
            <a:r>
              <a:rPr lang="en-GB" sz="2400" dirty="0">
                <a:solidFill>
                  <a:srgbClr val="808080"/>
                </a:solidFill>
                <a:latin typeface="Trebuchet MS" panose="020B0603020202020204" pitchFamily="34" charset="0"/>
              </a:rPr>
              <a:t>The spreadsheet was used to draw the conclusion of an influential 2010 economics paper: that public debt of more than 90% of GDP slows down growth. This conclusion was later cited by the International Monetary Fund and the UK Treasury to justify programmes of austerity that have arguably led to riots, poverty and lost jobs.”</a:t>
            </a:r>
          </a:p>
        </p:txBody>
      </p:sp>
    </p:spTree>
    <p:extLst>
      <p:ext uri="{BB962C8B-B14F-4D97-AF65-F5344CB8AC3E}">
        <p14:creationId xmlns:p14="http://schemas.microsoft.com/office/powerpoint/2010/main" val="3152159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21259" y="314216"/>
            <a:ext cx="8829431" cy="990600"/>
          </a:xfrm>
        </p:spPr>
        <p:txBody>
          <a:bodyPr>
            <a:noAutofit/>
          </a:bodyPr>
          <a:lstStyle/>
          <a:p>
            <a:r>
              <a:rPr lang="en-GB" altLang="en-US" sz="4533" dirty="0"/>
              <a:t>More scientific breakthroughs</a:t>
            </a:r>
          </a:p>
        </p:txBody>
      </p:sp>
      <p:pic>
        <p:nvPicPr>
          <p:cNvPr id="18435" name="Content Placeholder 4" descr="Capture.PNG"/>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754189" y="1404939"/>
            <a:ext cx="4468812" cy="3771900"/>
          </a:xfrm>
        </p:spPr>
      </p:pic>
      <p:sp>
        <p:nvSpPr>
          <p:cNvPr id="6" name="Rectangle 5"/>
          <p:cNvSpPr/>
          <p:nvPr/>
        </p:nvSpPr>
        <p:spPr>
          <a:xfrm>
            <a:off x="1739901" y="5659855"/>
            <a:ext cx="8928100" cy="307777"/>
          </a:xfrm>
          <a:prstGeom prst="rect">
            <a:avLst/>
          </a:prstGeom>
        </p:spPr>
        <p:txBody>
          <a:bodyPr wrap="square">
            <a:spAutoFit/>
          </a:bodyPr>
          <a:lstStyle/>
          <a:p>
            <a:pPr defTabSz="609585">
              <a:defRPr/>
            </a:pPr>
            <a:r>
              <a:rPr lang="en-GB" sz="1400" dirty="0">
                <a:solidFill>
                  <a:srgbClr val="292934"/>
                </a:solidFill>
                <a:latin typeface="Trebuchet MS" panose="020B0603020202020204" pitchFamily="34" charset="0"/>
                <a:hlinkClick r:id="rId4"/>
              </a:rPr>
              <a:t>www.nytimes.com/2010/08/13/health/research/13alzheimer.html?pagewanted=all&amp;_r=0</a:t>
            </a:r>
            <a:r>
              <a:rPr lang="en-GB" sz="1400" dirty="0">
                <a:solidFill>
                  <a:srgbClr val="292934"/>
                </a:solidFill>
                <a:latin typeface="Trebuchet MS" panose="020B0603020202020204" pitchFamily="34" charset="0"/>
              </a:rPr>
              <a:t> </a:t>
            </a:r>
          </a:p>
        </p:txBody>
      </p:sp>
      <p:sp>
        <p:nvSpPr>
          <p:cNvPr id="9" name="Rectangle 8"/>
          <p:cNvSpPr/>
          <p:nvPr/>
        </p:nvSpPr>
        <p:spPr>
          <a:xfrm>
            <a:off x="7147449" y="1304817"/>
            <a:ext cx="4183184" cy="4324261"/>
          </a:xfrm>
          <a:prstGeom prst="rect">
            <a:avLst/>
          </a:prstGeom>
        </p:spPr>
        <p:txBody>
          <a:bodyPr wrap="square">
            <a:spAutoFit/>
          </a:bodyPr>
          <a:lstStyle/>
          <a:p>
            <a:pPr algn="ctr" defTabSz="609585">
              <a:spcBef>
                <a:spcPct val="0"/>
              </a:spcBef>
              <a:defRPr/>
            </a:pPr>
            <a:r>
              <a:rPr lang="en-GB" altLang="ja-JP" sz="2400" i="1" dirty="0">
                <a:solidFill>
                  <a:srgbClr val="808080"/>
                </a:solidFill>
                <a:latin typeface="Trebuchet MS" panose="020B0603020202020204" pitchFamily="34" charset="0"/>
                <a:cs typeface="Arial" charset="0"/>
              </a:rPr>
              <a:t>“It was unbelievable. Its not science the way most of us have practiced in our careers. But we all realised that we would never get biomarkers unless all of us parked our egos and intellectual property noses outside the door and agreed that all of our data would be public immediately.</a:t>
            </a:r>
            <a:r>
              <a:rPr lang="ja-JP" altLang="en-GB" sz="2400" i="1" dirty="0">
                <a:solidFill>
                  <a:srgbClr val="808080"/>
                </a:solidFill>
                <a:latin typeface="Trebuchet MS" panose="020B0603020202020204" pitchFamily="34" charset="0"/>
                <a:cs typeface="Arial" charset="0"/>
              </a:rPr>
              <a:t>”</a:t>
            </a:r>
            <a:r>
              <a:rPr lang="en-GB" altLang="ja-JP" sz="2400" i="1" dirty="0">
                <a:solidFill>
                  <a:srgbClr val="808080"/>
                </a:solidFill>
                <a:latin typeface="Trebuchet MS" panose="020B0603020202020204" pitchFamily="34" charset="0"/>
                <a:cs typeface="Arial" charset="0"/>
              </a:rPr>
              <a:t>   </a:t>
            </a:r>
          </a:p>
          <a:p>
            <a:pPr algn="r" defTabSz="609585">
              <a:spcBef>
                <a:spcPct val="0"/>
              </a:spcBef>
              <a:defRPr/>
            </a:pPr>
            <a:r>
              <a:rPr lang="en-GB" sz="1100" i="1" dirty="0">
                <a:solidFill>
                  <a:srgbClr val="808080"/>
                </a:solidFill>
                <a:latin typeface="Trebuchet MS" panose="020B0603020202020204" pitchFamily="34" charset="0"/>
                <a:ea typeface="MS PGothic" pitchFamily="34" charset="-128"/>
                <a:cs typeface="Arial" charset="0"/>
              </a:rPr>
              <a:t>Dr John Trojanowski, University of  Pennsylvania</a:t>
            </a:r>
          </a:p>
        </p:txBody>
      </p:sp>
      <p:sp>
        <p:nvSpPr>
          <p:cNvPr id="2" name="Rectangle 1"/>
          <p:cNvSpPr/>
          <p:nvPr/>
        </p:nvSpPr>
        <p:spPr>
          <a:xfrm>
            <a:off x="5251938" y="1802425"/>
            <a:ext cx="1081455" cy="2497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endParaRPr>
          </a:p>
        </p:txBody>
      </p:sp>
    </p:spTree>
    <p:extLst>
      <p:ext uri="{BB962C8B-B14F-4D97-AF65-F5344CB8AC3E}">
        <p14:creationId xmlns:p14="http://schemas.microsoft.com/office/powerpoint/2010/main" val="348583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 data linked to higher citations for journal articles | News | Chemistry World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5" name="Rectangle 4"/>
          <p:cNvSpPr/>
          <p:nvPr/>
        </p:nvSpPr>
        <p:spPr>
          <a:xfrm>
            <a:off x="107183" y="6475179"/>
            <a:ext cx="12192000" cy="338554"/>
          </a:xfrm>
          <a:prstGeom prst="rect">
            <a:avLst/>
          </a:prstGeom>
        </p:spPr>
        <p:txBody>
          <a:bodyPr wrap="square">
            <a:spAutoFit/>
          </a:bodyPr>
          <a:lstStyle/>
          <a:p>
            <a:pPr defTabSz="609585" fontAlgn="base">
              <a:spcBef>
                <a:spcPct val="0"/>
              </a:spcBef>
              <a:spcAft>
                <a:spcPct val="0"/>
              </a:spcAft>
            </a:pPr>
            <a:r>
              <a:rPr lang="en-US" sz="1600" dirty="0">
                <a:solidFill>
                  <a:srgbClr val="292934"/>
                </a:solidFill>
                <a:hlinkClick r:id="rId3"/>
              </a:rPr>
              <a:t>https://www.chemistryworld.com/news/open-data-linked-to-higher-citations-for-journal-articles/3010723.article</a:t>
            </a:r>
            <a:r>
              <a:rPr lang="uk-UA" sz="1600" dirty="0">
                <a:solidFill>
                  <a:srgbClr val="292934"/>
                </a:solidFill>
              </a:rPr>
              <a:t> </a:t>
            </a:r>
            <a:endParaRPr lang="en-US" sz="1600" dirty="0">
              <a:solidFill>
                <a:srgbClr val="292934"/>
              </a:solidFill>
            </a:endParaRPr>
          </a:p>
        </p:txBody>
      </p:sp>
    </p:spTree>
    <p:extLst>
      <p:ext uri="{BB962C8B-B14F-4D97-AF65-F5344CB8AC3E}">
        <p14:creationId xmlns:p14="http://schemas.microsoft.com/office/powerpoint/2010/main" val="3768270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5912"/>
            <a:ext cx="10972800" cy="990600"/>
          </a:xfrm>
        </p:spPr>
        <p:txBody>
          <a:bodyPr>
            <a:normAutofit/>
          </a:bodyPr>
          <a:lstStyle/>
          <a:p>
            <a:r>
              <a:rPr lang="en-GB" sz="4533" dirty="0"/>
              <a:t>Increased use and economic benefit</a:t>
            </a:r>
          </a:p>
        </p:txBody>
      </p:sp>
      <p:sp>
        <p:nvSpPr>
          <p:cNvPr id="4" name="Text Placeholder 3"/>
          <p:cNvSpPr>
            <a:spLocks noGrp="1"/>
          </p:cNvSpPr>
          <p:nvPr>
            <p:ph type="body" idx="1"/>
          </p:nvPr>
        </p:nvSpPr>
        <p:spPr/>
        <p:txBody>
          <a:bodyPr/>
          <a:lstStyle/>
          <a:p>
            <a:r>
              <a:rPr lang="en-GB" dirty="0"/>
              <a:t>Up to 2008</a:t>
            </a:r>
          </a:p>
        </p:txBody>
      </p:sp>
      <p:sp>
        <p:nvSpPr>
          <p:cNvPr id="3" name="Content Placeholder 2"/>
          <p:cNvSpPr>
            <a:spLocks noGrp="1"/>
          </p:cNvSpPr>
          <p:nvPr>
            <p:ph sz="half" idx="2"/>
          </p:nvPr>
        </p:nvSpPr>
        <p:spPr>
          <a:xfrm>
            <a:off x="1981200" y="2438400"/>
            <a:ext cx="3931920" cy="3951288"/>
          </a:xfrm>
        </p:spPr>
        <p:txBody>
          <a:bodyPr>
            <a:normAutofit/>
          </a:bodyPr>
          <a:lstStyle/>
          <a:p>
            <a:r>
              <a:rPr lang="en-GB" sz="1800" dirty="0"/>
              <a:t>Sold through the US Geological Survey for US$600 per scene</a:t>
            </a:r>
          </a:p>
          <a:p>
            <a:pPr>
              <a:buNone/>
            </a:pPr>
            <a:endParaRPr lang="en-GB" sz="1800" dirty="0"/>
          </a:p>
          <a:p>
            <a:r>
              <a:rPr lang="en-GB" sz="1800" dirty="0"/>
              <a:t>Sales of 19,000 scenes per year</a:t>
            </a:r>
          </a:p>
          <a:p>
            <a:endParaRPr lang="en-GB" sz="1800" dirty="0"/>
          </a:p>
          <a:p>
            <a:r>
              <a:rPr lang="en-GB" sz="1800" dirty="0"/>
              <a:t>Annual revenue of $11.4 million</a:t>
            </a:r>
          </a:p>
          <a:p>
            <a:pPr>
              <a:buNone/>
            </a:pPr>
            <a:endParaRPr lang="en-GB" dirty="0"/>
          </a:p>
        </p:txBody>
      </p:sp>
      <p:sp>
        <p:nvSpPr>
          <p:cNvPr id="5" name="Text Placeholder 4"/>
          <p:cNvSpPr>
            <a:spLocks noGrp="1"/>
          </p:cNvSpPr>
          <p:nvPr>
            <p:ph type="body" sz="quarter" idx="3"/>
          </p:nvPr>
        </p:nvSpPr>
        <p:spPr/>
        <p:txBody>
          <a:bodyPr/>
          <a:lstStyle/>
          <a:p>
            <a:r>
              <a:rPr lang="en-GB" dirty="0"/>
              <a:t>Since 2009</a:t>
            </a:r>
          </a:p>
        </p:txBody>
      </p:sp>
      <p:sp>
        <p:nvSpPr>
          <p:cNvPr id="6" name="Content Placeholder 5"/>
          <p:cNvSpPr>
            <a:spLocks noGrp="1"/>
          </p:cNvSpPr>
          <p:nvPr>
            <p:ph sz="quarter" idx="4"/>
          </p:nvPr>
        </p:nvSpPr>
        <p:spPr>
          <a:xfrm>
            <a:off x="6278880" y="2438400"/>
            <a:ext cx="3931920" cy="4199792"/>
          </a:xfrm>
        </p:spPr>
        <p:txBody>
          <a:bodyPr>
            <a:normAutofit fontScale="70000" lnSpcReduction="20000"/>
          </a:bodyPr>
          <a:lstStyle/>
          <a:p>
            <a:pPr marL="215995" indent="-215995"/>
            <a:r>
              <a:rPr lang="en-GB" dirty="0"/>
              <a:t>Freely available over the internet</a:t>
            </a:r>
          </a:p>
          <a:p>
            <a:pPr marL="215995" indent="-215995">
              <a:buNone/>
            </a:pPr>
            <a:endParaRPr lang="en-GB" dirty="0"/>
          </a:p>
          <a:p>
            <a:pPr marL="215995" indent="-215995"/>
            <a:r>
              <a:rPr lang="en-GB" dirty="0"/>
              <a:t>Google Earth now uses the images</a:t>
            </a:r>
          </a:p>
          <a:p>
            <a:pPr marL="215995" indent="-215995"/>
            <a:endParaRPr lang="en-GB" dirty="0"/>
          </a:p>
          <a:p>
            <a:pPr marL="215995" indent="-215995"/>
            <a:r>
              <a:rPr lang="en-GB" dirty="0"/>
              <a:t>Transmission of 2,100,000 </a:t>
            </a:r>
          </a:p>
          <a:p>
            <a:pPr marL="467988" indent="-215995">
              <a:buNone/>
            </a:pPr>
            <a:r>
              <a:rPr lang="en-GB" dirty="0"/>
              <a:t>scenes per year.</a:t>
            </a:r>
          </a:p>
          <a:p>
            <a:pPr marL="215995" indent="-215995"/>
            <a:endParaRPr lang="en-GB" dirty="0"/>
          </a:p>
          <a:p>
            <a:pPr marL="215995" indent="-215995"/>
            <a:r>
              <a:rPr lang="en-GB" dirty="0"/>
              <a:t>Estimated to have created value for the environmental management industry of $935 million, with direct benefit of more than $100 million per year to the US economy</a:t>
            </a:r>
          </a:p>
          <a:p>
            <a:pPr marL="215995" indent="-215995"/>
            <a:endParaRPr lang="en-GB" dirty="0"/>
          </a:p>
          <a:p>
            <a:pPr marL="215995" indent="-215995"/>
            <a:r>
              <a:rPr lang="en-GB" dirty="0"/>
              <a:t>Has stimulated the development of applications from a large number of companies worldwide</a:t>
            </a:r>
          </a:p>
        </p:txBody>
      </p:sp>
      <p:sp>
        <p:nvSpPr>
          <p:cNvPr id="7" name="Rectangle 6"/>
          <p:cNvSpPr/>
          <p:nvPr/>
        </p:nvSpPr>
        <p:spPr>
          <a:xfrm>
            <a:off x="1981202" y="1222132"/>
            <a:ext cx="7774159" cy="400110"/>
          </a:xfrm>
          <a:prstGeom prst="rect">
            <a:avLst/>
          </a:prstGeom>
        </p:spPr>
        <p:txBody>
          <a:bodyPr wrap="square">
            <a:spAutoFit/>
          </a:bodyPr>
          <a:lstStyle/>
          <a:p>
            <a:pPr defTabSz="609585"/>
            <a:r>
              <a:rPr lang="en-GB" sz="2000" dirty="0">
                <a:solidFill>
                  <a:srgbClr val="808080"/>
                </a:solidFill>
                <a:latin typeface="Trebuchet MS"/>
                <a:cs typeface="Trebuchet MS"/>
              </a:rPr>
              <a:t>The case of NASA Landsat satellite imagery of the Earth’s surface: </a:t>
            </a:r>
          </a:p>
        </p:txBody>
      </p:sp>
      <p:pic>
        <p:nvPicPr>
          <p:cNvPr id="9" name="Picture 8" descr="venice_oli_2013247.jpg"/>
          <p:cNvPicPr>
            <a:picLocks noChangeAspect="1"/>
          </p:cNvPicPr>
          <p:nvPr/>
        </p:nvPicPr>
        <p:blipFill>
          <a:blip r:embed="rId3"/>
          <a:stretch>
            <a:fillRect/>
          </a:stretch>
        </p:blipFill>
        <p:spPr>
          <a:xfrm>
            <a:off x="1524001" y="4706817"/>
            <a:ext cx="3226777" cy="2151185"/>
          </a:xfrm>
          <a:prstGeom prst="rect">
            <a:avLst/>
          </a:prstGeom>
        </p:spPr>
      </p:pic>
      <p:sp>
        <p:nvSpPr>
          <p:cNvPr id="10" name="Rectangle 9"/>
          <p:cNvSpPr/>
          <p:nvPr/>
        </p:nvSpPr>
        <p:spPr>
          <a:xfrm>
            <a:off x="4884421" y="6499693"/>
            <a:ext cx="5326380" cy="276999"/>
          </a:xfrm>
          <a:prstGeom prst="rect">
            <a:avLst/>
          </a:prstGeom>
        </p:spPr>
        <p:txBody>
          <a:bodyPr wrap="square">
            <a:spAutoFit/>
          </a:bodyPr>
          <a:lstStyle/>
          <a:p>
            <a:pPr defTabSz="609585"/>
            <a:r>
              <a:rPr lang="en-GB" sz="1200" dirty="0">
                <a:solidFill>
                  <a:srgbClr val="292934"/>
                </a:solidFill>
                <a:latin typeface="Trebuchet MS" pitchFamily="34" charset="0"/>
                <a:hlinkClick r:id="rId4"/>
              </a:rPr>
              <a:t>http://earthobservatory.nasa.gov/IOTD/view.php?id=83394&amp;src=ve</a:t>
            </a:r>
            <a:r>
              <a:rPr lang="en-GB" sz="1200" dirty="0">
                <a:solidFill>
                  <a:srgbClr val="292934"/>
                </a:solidFill>
                <a:latin typeface="Trebuchet MS" pitchFamily="34" charset="0"/>
              </a:rPr>
              <a:t> </a:t>
            </a:r>
          </a:p>
        </p:txBody>
      </p:sp>
    </p:spTree>
    <p:extLst>
      <p:ext uri="{BB962C8B-B14F-4D97-AF65-F5344CB8AC3E}">
        <p14:creationId xmlns:p14="http://schemas.microsoft.com/office/powerpoint/2010/main" val="2889450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335" y="1106969"/>
            <a:ext cx="6857331" cy="4070968"/>
          </a:xfrm>
          <a:prstGeom prst="rect">
            <a:avLst/>
          </a:prstGeom>
        </p:spPr>
      </p:pic>
    </p:spTree>
    <p:extLst>
      <p:ext uri="{BB962C8B-B14F-4D97-AF65-F5344CB8AC3E}">
        <p14:creationId xmlns:p14="http://schemas.microsoft.com/office/powerpoint/2010/main" val="2378063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335" y="1106969"/>
            <a:ext cx="6857331" cy="4070968"/>
          </a:xfrm>
          <a:prstGeom prst="rect">
            <a:avLst/>
          </a:prstGeom>
        </p:spPr>
      </p:pic>
    </p:spTree>
    <p:extLst>
      <p:ext uri="{BB962C8B-B14F-4D97-AF65-F5344CB8AC3E}">
        <p14:creationId xmlns:p14="http://schemas.microsoft.com/office/powerpoint/2010/main" val="223638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6235" y="2941131"/>
            <a:ext cx="10515600" cy="2852737"/>
          </a:xfrm>
        </p:spPr>
        <p:txBody>
          <a:bodyPr/>
          <a:lstStyle/>
          <a:p>
            <a:r>
              <a:rPr lang="en-IE" sz="7200" b="1" dirty="0"/>
              <a:t>Key issues involved in managing research data and the overall benefits in following best practice in this area</a:t>
            </a:r>
            <a:endParaRPr lang="en-US" sz="7200" b="1" dirty="0"/>
          </a:p>
        </p:txBody>
      </p:sp>
    </p:spTree>
    <p:extLst>
      <p:ext uri="{BB962C8B-B14F-4D97-AF65-F5344CB8AC3E}">
        <p14:creationId xmlns:p14="http://schemas.microsoft.com/office/powerpoint/2010/main" val="3717116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790101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subject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458921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subject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65837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content type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882068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country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348983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wse by country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82279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rch | re3data.org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820975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itle 1048637"/>
          <p:cNvSpPr>
            <a:spLocks noGrp="1"/>
          </p:cNvSpPr>
          <p:nvPr>
            <p:ph type="title" idx="4294967295"/>
          </p:nvPr>
        </p:nvSpPr>
        <p:spPr>
          <a:xfrm>
            <a:off x="249238" y="221310"/>
            <a:ext cx="11760297" cy="1152525"/>
          </a:xfrm>
          <a:prstGeom prst="rect">
            <a:avLst/>
          </a:prstGeom>
          <a:noFill/>
          <a:ln>
            <a:noFill/>
          </a:ln>
        </p:spPr>
        <p:txBody>
          <a:bodyPr vert="horz" lIns="91440" tIns="45720" rIns="91440" bIns="45720" rtlCol="0" anchor="ctr">
            <a:normAutofit fontScale="90000"/>
          </a:bodyPr>
          <a:lstStyle>
            <a:lvl1pPr marL="0" indent="0" algn="ctr" eaLnBrk="1" fontAlgn="base" hangingPunct="1">
              <a:spcBef>
                <a:spcPct val="0"/>
              </a:spcBef>
              <a:spcAft>
                <a:spcPct val="0"/>
              </a:spcAft>
              <a:buFontTx/>
              <a:buNone/>
              <a:defRPr sz="4400" b="0">
                <a:solidFill>
                  <a:srgbClr val="000000"/>
                </a:solidFill>
                <a:latin typeface="Calibri Light" charset="0"/>
                <a:ea typeface="宋体" charset="0"/>
              </a:defRPr>
            </a:lvl1pPr>
            <a:lvl2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2pPr>
            <a:lvl3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3pPr>
            <a:lvl4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4pPr>
            <a:lvl5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5pPr>
          </a:lstStyle>
          <a:p>
            <a:pPr algn="l" latinLnBrk="1"/>
            <a:r>
              <a:rPr lang="en-GB" sz="3733" b="1" dirty="0">
                <a:solidFill>
                  <a:srgbClr val="ED7C00"/>
                </a:solidFill>
                <a:latin typeface="Calibri" panose="020F0502020204030204" pitchFamily="34" charset="0"/>
              </a:rPr>
              <a:t>Open Data doesn’t just happen - d</a:t>
            </a:r>
            <a:r>
              <a:rPr lang="en-GB" altLang="zh-CN" sz="3600" b="1" dirty="0">
                <a:solidFill>
                  <a:srgbClr val="ED7C00"/>
                </a:solidFill>
                <a:latin typeface="Calibri" pitchFamily="34" charset="0"/>
                <a:sym typeface="Arial" charset="0"/>
              </a:rPr>
              <a:t>ata management planning helps!</a:t>
            </a:r>
            <a:endParaRPr lang="zh-CN" altLang="en-US" sz="3600" b="1" dirty="0">
              <a:solidFill>
                <a:srgbClr val="ED7C00"/>
              </a:solidFill>
              <a:latin typeface="Calibri" pitchFamily="34" charset="0"/>
              <a:sym typeface="Arial" charset="0"/>
            </a:endParaRPr>
          </a:p>
        </p:txBody>
      </p:sp>
      <p:sp>
        <p:nvSpPr>
          <p:cNvPr id="1048639" name="Rectangle 1048638"/>
          <p:cNvSpPr/>
          <p:nvPr/>
        </p:nvSpPr>
        <p:spPr>
          <a:xfrm>
            <a:off x="0" y="925489"/>
            <a:ext cx="9144000" cy="4176712"/>
          </a:xfrm>
          <a:prstGeom prst="rect">
            <a:avLst/>
          </a:prstGeom>
          <a:noFill/>
          <a:ln>
            <a:noFill/>
          </a:ln>
        </p:spPr>
        <p:txBody>
          <a:bodyPr lIns="91440" tIns="45720" rIns="91440" bIns="45720"/>
          <a:lstStyle>
            <a:lvl1pPr marL="0" indent="0" algn="l" fontAlgn="base" latinLnBrk="1">
              <a:lnSpc>
                <a:spcPct val="100000"/>
              </a:lnSpc>
              <a:spcBef>
                <a:spcPct val="0"/>
              </a:spcBef>
              <a:spcAft>
                <a:spcPct val="0"/>
              </a:spcAft>
              <a:buFontTx/>
              <a:buNone/>
              <a:defRPr sz="1800" b="0" i="0" baseline="0">
                <a:solidFill>
                  <a:srgbClr val="000000"/>
                </a:solidFill>
                <a:latin typeface="Arial" charset="0"/>
                <a:ea typeface="Arial" charset="0"/>
                <a:sym typeface="Arial" charset="0"/>
              </a:defRPr>
            </a:lvl1pPr>
            <a:lvl2pPr marL="457200" indent="0" algn="l" fontAlgn="base" latinLnBrk="1">
              <a:lnSpc>
                <a:spcPct val="100000"/>
              </a:lnSpc>
              <a:spcBef>
                <a:spcPct val="0"/>
              </a:spcBef>
              <a:spcAft>
                <a:spcPct val="0"/>
              </a:spcAft>
              <a:buFontTx/>
              <a:buNone/>
              <a:defRPr sz="1800" b="0" i="0" baseline="0">
                <a:solidFill>
                  <a:srgbClr val="000000"/>
                </a:solidFill>
                <a:latin typeface="Arial" charset="0"/>
                <a:ea typeface="Arial" charset="0"/>
                <a:sym typeface="Arial" charset="0"/>
              </a:defRPr>
            </a:lvl2pPr>
            <a:lvl3pPr marL="914400" indent="0" algn="l" fontAlgn="base" latinLnBrk="1">
              <a:lnSpc>
                <a:spcPct val="100000"/>
              </a:lnSpc>
              <a:spcBef>
                <a:spcPct val="0"/>
              </a:spcBef>
              <a:spcAft>
                <a:spcPct val="0"/>
              </a:spcAft>
              <a:buFontTx/>
              <a:buNone/>
              <a:defRPr sz="1800" b="0" i="0" baseline="0">
                <a:solidFill>
                  <a:srgbClr val="000000"/>
                </a:solidFill>
                <a:latin typeface="Arial" charset="0"/>
                <a:ea typeface="Arial" charset="0"/>
                <a:sym typeface="Arial" charset="0"/>
              </a:defRPr>
            </a:lvl3pPr>
            <a:lvl4pPr marL="1371600" indent="0" algn="l" fontAlgn="base" latinLnBrk="1">
              <a:lnSpc>
                <a:spcPct val="100000"/>
              </a:lnSpc>
              <a:spcBef>
                <a:spcPct val="0"/>
              </a:spcBef>
              <a:spcAft>
                <a:spcPct val="0"/>
              </a:spcAft>
              <a:buFontTx/>
              <a:buNone/>
              <a:defRPr sz="1800" b="0" i="0" baseline="0">
                <a:solidFill>
                  <a:srgbClr val="000000"/>
                </a:solidFill>
                <a:latin typeface="Arial" charset="0"/>
                <a:ea typeface="Arial" charset="0"/>
                <a:sym typeface="Arial" charset="0"/>
              </a:defRPr>
            </a:lvl4pPr>
            <a:lvl5pPr marL="1828800" indent="0" algn="l" fontAlgn="base" latinLnBrk="1">
              <a:lnSpc>
                <a:spcPct val="100000"/>
              </a:lnSpc>
              <a:spcBef>
                <a:spcPct val="0"/>
              </a:spcBef>
              <a:spcAft>
                <a:spcPct val="0"/>
              </a:spcAft>
              <a:buFontTx/>
              <a:buNone/>
              <a:defRPr sz="1800" b="0" i="0" baseline="0">
                <a:solidFill>
                  <a:srgbClr val="000000"/>
                </a:solidFill>
                <a:latin typeface="Arial" charset="0"/>
                <a:ea typeface="Arial" charset="0"/>
                <a:sym typeface="Arial" charset="0"/>
              </a:defRPr>
            </a:lvl5pPr>
          </a:lstStyle>
          <a:p>
            <a:pPr marL="914377" lvl="1" indent="-548626" defTabSz="609585">
              <a:lnSpc>
                <a:spcPct val="85000"/>
              </a:lnSpc>
              <a:spcBef>
                <a:spcPts val="600"/>
              </a:spcBef>
              <a:spcAft>
                <a:spcPts val="600"/>
              </a:spcAft>
              <a:buClr>
                <a:srgbClr val="FF6600"/>
              </a:buClr>
              <a:buSzPct val="100000"/>
            </a:pPr>
            <a:endParaRPr lang="en-US" altLang="en-US" sz="600" dirty="0"/>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What data will be created (format, types, volume...)</a:t>
            </a:r>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Standards and methodologies to be used, documentation</a:t>
            </a:r>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How ethics and Intellectual Property will be addressed</a:t>
            </a:r>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Plans for storage and back-up</a:t>
            </a:r>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Plans for data sharing and access </a:t>
            </a:r>
          </a:p>
          <a:p>
            <a:pPr marL="914377" lvl="1" indent="-548626" defTabSz="609585">
              <a:lnSpc>
                <a:spcPct val="200000"/>
              </a:lnSpc>
              <a:buClr>
                <a:srgbClr val="4F81BD"/>
              </a:buClr>
              <a:buSzPct val="100000"/>
              <a:buFont typeface="Wingdings" pitchFamily="2" charset="2"/>
              <a:buChar char="§"/>
            </a:pPr>
            <a:r>
              <a:rPr lang="en-US" altLang="en-US" sz="2400" dirty="0">
                <a:solidFill>
                  <a:srgbClr val="F0F0F0">
                    <a:lumMod val="50000"/>
                  </a:srgbClr>
                </a:solidFill>
                <a:latin typeface="Trebuchet MS" panose="020B0603020202020204" pitchFamily="34" charset="0"/>
              </a:rPr>
              <a:t>Strategy for long-term preservation</a:t>
            </a:r>
          </a:p>
        </p:txBody>
      </p:sp>
      <p:graphicFrame>
        <p:nvGraphicFramePr>
          <p:cNvPr id="24" name="Diagram 23"/>
          <p:cNvGraphicFramePr/>
          <p:nvPr/>
        </p:nvGraphicFramePr>
        <p:xfrm>
          <a:off x="7949852" y="3006246"/>
          <a:ext cx="4059683" cy="3442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498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 Management Plans Creato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3390644" y="610862"/>
            <a:ext cx="2705356" cy="369332"/>
          </a:xfrm>
          <a:prstGeom prst="rect">
            <a:avLst/>
          </a:prstGeom>
        </p:spPr>
        <p:txBody>
          <a:bodyPr wrap="none">
            <a:spAutoFit/>
          </a:bodyPr>
          <a:lstStyle/>
          <a:p>
            <a:r>
              <a:rPr lang="en-US" dirty="0">
                <a:hlinkClick r:id="rId3"/>
              </a:rPr>
              <a:t>https://argos.openaire.eu</a:t>
            </a:r>
            <a:r>
              <a:rPr lang="en-US" dirty="0"/>
              <a:t>  </a:t>
            </a:r>
          </a:p>
        </p:txBody>
      </p:sp>
    </p:spTree>
    <p:extLst>
      <p:ext uri="{BB962C8B-B14F-4D97-AF65-F5344CB8AC3E}">
        <p14:creationId xmlns:p14="http://schemas.microsoft.com/office/powerpoint/2010/main" val="3273468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DMP - DMP Overview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72032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6235" y="2941131"/>
            <a:ext cx="10515600" cy="2852737"/>
          </a:xfrm>
        </p:spPr>
        <p:txBody>
          <a:bodyPr/>
          <a:lstStyle/>
          <a:p>
            <a:pPr lvl="0"/>
            <a:r>
              <a:rPr lang="en-GB" sz="7200" b="1" dirty="0"/>
              <a:t>How to manage and share research data, including data protection and ethics, open licensing, FAIR data </a:t>
            </a:r>
            <a:endParaRPr lang="en-US" sz="7200" b="1" dirty="0"/>
          </a:p>
        </p:txBody>
      </p:sp>
    </p:spTree>
    <p:extLst>
      <p:ext uri="{BB962C8B-B14F-4D97-AF65-F5344CB8AC3E}">
        <p14:creationId xmlns:p14="http://schemas.microsoft.com/office/powerpoint/2010/main" val="81562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18442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222721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355798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801902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989124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940980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MPDemonstration and implementation of an integrated process for the PlasmaEnhanced Chemical Solution Deposition of PMMAmulticomponent coatings on wood and woodbased substrates0-1.pdf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053546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3CFFB-70A0-4618-8C92-8044F5C5864A}"/>
              </a:ext>
            </a:extLst>
          </p:cNvPr>
          <p:cNvPicPr>
            <a:picLocks noChangeAspect="1"/>
          </p:cNvPicPr>
          <p:nvPr/>
        </p:nvPicPr>
        <p:blipFill>
          <a:blip r:embed="rId2"/>
          <a:stretch>
            <a:fillRect/>
          </a:stretch>
        </p:blipFill>
        <p:spPr>
          <a:xfrm>
            <a:off x="700644" y="1130288"/>
            <a:ext cx="10638267" cy="4187074"/>
          </a:xfrm>
          <a:prstGeom prst="rect">
            <a:avLst/>
          </a:prstGeom>
        </p:spPr>
      </p:pic>
    </p:spTree>
    <p:extLst>
      <p:ext uri="{BB962C8B-B14F-4D97-AF65-F5344CB8AC3E}">
        <p14:creationId xmlns:p14="http://schemas.microsoft.com/office/powerpoint/2010/main" val="908882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AIR Guiding Principles for scientific data management and stewardship | Scientific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5513184" y="1213654"/>
            <a:ext cx="4839851" cy="369332"/>
          </a:xfrm>
          <a:prstGeom prst="rect">
            <a:avLst/>
          </a:prstGeom>
        </p:spPr>
        <p:txBody>
          <a:bodyPr wrap="none">
            <a:spAutoFit/>
          </a:bodyPr>
          <a:lstStyle/>
          <a:p>
            <a:r>
              <a:rPr lang="en-US" dirty="0">
                <a:solidFill>
                  <a:prstClr val="black"/>
                </a:solidFill>
                <a:hlinkClick r:id="rId3"/>
              </a:rPr>
              <a:t>https://www.nature.com/articles/sdata201618</a:t>
            </a:r>
            <a:r>
              <a:rPr lang="en-US" dirty="0">
                <a:solidFill>
                  <a:prstClr val="black"/>
                </a:solidFill>
              </a:rPr>
              <a:t> </a:t>
            </a:r>
          </a:p>
        </p:txBody>
      </p:sp>
    </p:spTree>
    <p:extLst>
      <p:ext uri="{BB962C8B-B14F-4D97-AF65-F5344CB8AC3E}">
        <p14:creationId xmlns:p14="http://schemas.microsoft.com/office/powerpoint/2010/main" val="800198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w-to-make-your-data-fai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6" name="Rectangle 5"/>
          <p:cNvSpPr/>
          <p:nvPr/>
        </p:nvSpPr>
        <p:spPr>
          <a:xfrm>
            <a:off x="3317002" y="6488668"/>
            <a:ext cx="5557996" cy="369332"/>
          </a:xfrm>
          <a:prstGeom prst="rect">
            <a:avLst/>
          </a:prstGeom>
        </p:spPr>
        <p:txBody>
          <a:bodyPr wrap="none">
            <a:spAutoFit/>
          </a:bodyPr>
          <a:lstStyle/>
          <a:p>
            <a:r>
              <a:rPr lang="en-US" dirty="0">
                <a:solidFill>
                  <a:prstClr val="black"/>
                </a:solidFill>
                <a:hlinkClick r:id="rId3"/>
              </a:rPr>
              <a:t>https://www.openaire.eu/how-to-make-your-data-fair</a:t>
            </a:r>
            <a:r>
              <a:rPr lang="uk-UA"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29414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Takeaways</a:t>
            </a:r>
          </a:p>
        </p:txBody>
      </p:sp>
      <p:sp>
        <p:nvSpPr>
          <p:cNvPr id="5" name="Content Placeholder 4"/>
          <p:cNvSpPr>
            <a:spLocks noGrp="1"/>
          </p:cNvSpPr>
          <p:nvPr>
            <p:ph idx="1"/>
          </p:nvPr>
        </p:nvSpPr>
        <p:spPr/>
        <p:txBody>
          <a:bodyPr/>
          <a:lstStyle/>
          <a:p>
            <a:pPr lvl="0"/>
            <a:r>
              <a:rPr lang="en-US" dirty="0"/>
              <a:t>Understand which data researchers can make open and which need to be protected</a:t>
            </a:r>
          </a:p>
          <a:p>
            <a:pPr lvl="0"/>
            <a:r>
              <a:rPr lang="en-US" dirty="0"/>
              <a:t>Understand the FAIR data principles</a:t>
            </a:r>
          </a:p>
          <a:p>
            <a:pPr lvl="0"/>
            <a:r>
              <a:rPr lang="en-US" dirty="0"/>
              <a:t>Be able to select which data to keep and find an appropriate repository for them</a:t>
            </a:r>
          </a:p>
          <a:p>
            <a:pPr lvl="0"/>
            <a:r>
              <a:rPr lang="en-GB" dirty="0"/>
              <a:t>Understand funder requirements</a:t>
            </a:r>
            <a:endParaRPr lang="en-US" dirty="0"/>
          </a:p>
        </p:txBody>
      </p:sp>
    </p:spTree>
    <p:extLst>
      <p:ext uri="{BB962C8B-B14F-4D97-AF65-F5344CB8AC3E}">
        <p14:creationId xmlns:p14="http://schemas.microsoft.com/office/powerpoint/2010/main" val="2621219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to-make-your-data-fai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4" name="Rectangle 3"/>
          <p:cNvSpPr/>
          <p:nvPr/>
        </p:nvSpPr>
        <p:spPr>
          <a:xfrm>
            <a:off x="6096000" y="6488668"/>
            <a:ext cx="5557996" cy="369332"/>
          </a:xfrm>
          <a:prstGeom prst="rect">
            <a:avLst/>
          </a:prstGeom>
        </p:spPr>
        <p:txBody>
          <a:bodyPr wrap="none">
            <a:spAutoFit/>
          </a:bodyPr>
          <a:lstStyle/>
          <a:p>
            <a:r>
              <a:rPr lang="en-US" dirty="0">
                <a:solidFill>
                  <a:prstClr val="black"/>
                </a:solidFill>
                <a:hlinkClick r:id="rId3"/>
              </a:rPr>
              <a:t>https://www.openaire.eu/how-to-make-your-data-fair</a:t>
            </a:r>
            <a:r>
              <a:rPr lang="uk-UA"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225707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to-make-your-data-fai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6476011" y="6488668"/>
            <a:ext cx="5557996" cy="369332"/>
          </a:xfrm>
          <a:prstGeom prst="rect">
            <a:avLst/>
          </a:prstGeom>
        </p:spPr>
        <p:txBody>
          <a:bodyPr wrap="none">
            <a:spAutoFit/>
          </a:bodyPr>
          <a:lstStyle/>
          <a:p>
            <a:r>
              <a:rPr lang="en-US" dirty="0">
                <a:solidFill>
                  <a:prstClr val="black"/>
                </a:solidFill>
                <a:hlinkClick r:id="rId3"/>
              </a:rPr>
              <a:t>https://www.openaire.eu/how-to-make-your-data-fair</a:t>
            </a:r>
            <a:r>
              <a:rPr lang="uk-UA"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4098993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to-make-your-data-fai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6476011" y="6488668"/>
            <a:ext cx="5557996" cy="369332"/>
          </a:xfrm>
          <a:prstGeom prst="rect">
            <a:avLst/>
          </a:prstGeom>
        </p:spPr>
        <p:txBody>
          <a:bodyPr wrap="none">
            <a:spAutoFit/>
          </a:bodyPr>
          <a:lstStyle/>
          <a:p>
            <a:r>
              <a:rPr lang="en-US" dirty="0">
                <a:solidFill>
                  <a:prstClr val="black"/>
                </a:solidFill>
                <a:hlinkClick r:id="rId3"/>
              </a:rPr>
              <a:t>https://www.openaire.eu/how-to-make-your-data-fair</a:t>
            </a:r>
            <a:r>
              <a:rPr lang="uk-UA"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31884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1D17-4CD1-4F7F-993E-32A8071F0C1E}"/>
              </a:ext>
            </a:extLst>
          </p:cNvPr>
          <p:cNvSpPr>
            <a:spLocks noGrp="1"/>
          </p:cNvSpPr>
          <p:nvPr>
            <p:ph type="title"/>
          </p:nvPr>
        </p:nvSpPr>
        <p:spPr>
          <a:xfrm>
            <a:off x="161898" y="1116852"/>
            <a:ext cx="11151029" cy="1607760"/>
          </a:xfrm>
        </p:spPr>
        <p:txBody>
          <a:bodyPr>
            <a:noAutofit/>
          </a:bodyPr>
          <a:lstStyle/>
          <a:p>
            <a:r>
              <a:rPr lang="en-US" sz="4267" dirty="0"/>
              <a:t>Misconception </a:t>
            </a:r>
            <a:br>
              <a:rPr lang="en-US" sz="4267" dirty="0"/>
            </a:br>
            <a:br>
              <a:rPr lang="en-US" sz="4267" dirty="0"/>
            </a:br>
            <a:r>
              <a:rPr lang="en-US" sz="4267" dirty="0">
                <a:solidFill>
                  <a:schemeClr val="bg2">
                    <a:lumMod val="50000"/>
                  </a:schemeClr>
                </a:solidFill>
              </a:rPr>
              <a:t>If I share my data early, I’ll be scooped!</a:t>
            </a:r>
            <a:br>
              <a:rPr lang="en-US" sz="4267" dirty="0"/>
            </a:br>
            <a:br>
              <a:rPr lang="en-US" sz="4267" dirty="0"/>
            </a:br>
            <a:endParaRPr lang="en-GB" sz="4267" dirty="0"/>
          </a:p>
        </p:txBody>
      </p:sp>
      <p:pic>
        <p:nvPicPr>
          <p:cNvPr id="5" name="Picture 4">
            <a:extLst>
              <a:ext uri="{FF2B5EF4-FFF2-40B4-BE49-F238E27FC236}">
                <a16:creationId xmlns:a16="http://schemas.microsoft.com/office/drawing/2014/main" id="{51E983A7-A7E8-4F93-9714-97E9674851F5}"/>
              </a:ext>
            </a:extLst>
          </p:cNvPr>
          <p:cNvPicPr>
            <a:picLocks noChangeAspect="1"/>
          </p:cNvPicPr>
          <p:nvPr/>
        </p:nvPicPr>
        <p:blipFill>
          <a:blip r:embed="rId2"/>
          <a:stretch>
            <a:fillRect/>
          </a:stretch>
        </p:blipFill>
        <p:spPr>
          <a:xfrm>
            <a:off x="6329083" y="2586075"/>
            <a:ext cx="3944711" cy="3944711"/>
          </a:xfrm>
          <a:prstGeom prst="rect">
            <a:avLst/>
          </a:prstGeom>
        </p:spPr>
      </p:pic>
    </p:spTree>
    <p:extLst>
      <p:ext uri="{BB962C8B-B14F-4D97-AF65-F5344CB8AC3E}">
        <p14:creationId xmlns:p14="http://schemas.microsoft.com/office/powerpoint/2010/main" val="3323727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26" y="372377"/>
            <a:ext cx="11151029" cy="683995"/>
          </a:xfrm>
        </p:spPr>
        <p:txBody>
          <a:bodyPr>
            <a:normAutofit fontScale="90000"/>
          </a:bodyPr>
          <a:lstStyle/>
          <a:p>
            <a:r>
              <a:rPr lang="en-GB" dirty="0"/>
              <a:t>Pre-registration timestamps your work</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626" y="1242825"/>
            <a:ext cx="10986233" cy="49636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2830" y="1242825"/>
            <a:ext cx="4754029" cy="915079"/>
          </a:xfrm>
          <a:prstGeom prst="rect">
            <a:avLst/>
          </a:prstGeom>
        </p:spPr>
      </p:pic>
    </p:spTree>
    <p:extLst>
      <p:ext uri="{BB962C8B-B14F-4D97-AF65-F5344CB8AC3E}">
        <p14:creationId xmlns:p14="http://schemas.microsoft.com/office/powerpoint/2010/main" val="338711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2F93-8D6B-40DF-AD94-075A96C65379}"/>
              </a:ext>
            </a:extLst>
          </p:cNvPr>
          <p:cNvSpPr>
            <a:spLocks noGrp="1"/>
          </p:cNvSpPr>
          <p:nvPr>
            <p:ph type="title"/>
          </p:nvPr>
        </p:nvSpPr>
        <p:spPr>
          <a:xfrm>
            <a:off x="258838" y="0"/>
            <a:ext cx="11151029" cy="2210243"/>
          </a:xfrm>
        </p:spPr>
        <p:txBody>
          <a:bodyPr>
            <a:normAutofit/>
          </a:bodyPr>
          <a:lstStyle/>
          <a:p>
            <a:r>
              <a:rPr lang="en-GB" dirty="0"/>
              <a:t>Tips – share preprints too</a:t>
            </a:r>
          </a:p>
        </p:txBody>
      </p:sp>
      <p:sp>
        <p:nvSpPr>
          <p:cNvPr id="3" name="Content Placeholder 2">
            <a:extLst>
              <a:ext uri="{FF2B5EF4-FFF2-40B4-BE49-F238E27FC236}">
                <a16:creationId xmlns:a16="http://schemas.microsoft.com/office/drawing/2014/main" id="{86874125-DF17-4912-821E-4C193D65FBB1}"/>
              </a:ext>
            </a:extLst>
          </p:cNvPr>
          <p:cNvSpPr>
            <a:spLocks noGrp="1"/>
          </p:cNvSpPr>
          <p:nvPr>
            <p:ph idx="1"/>
          </p:nvPr>
        </p:nvSpPr>
        <p:spPr>
          <a:xfrm>
            <a:off x="609600" y="1991177"/>
            <a:ext cx="10972800" cy="4417484"/>
          </a:xfrm>
        </p:spPr>
        <p:txBody>
          <a:bodyPr/>
          <a:lstStyle/>
          <a:p>
            <a:pPr>
              <a:buFont typeface="Arial" panose="020B0604020202020204" pitchFamily="34" charset="0"/>
              <a:buChar char="•"/>
            </a:pPr>
            <a:r>
              <a:rPr lang="en-GB" dirty="0"/>
              <a:t>Early feedback on methods and initial findings</a:t>
            </a:r>
          </a:p>
          <a:p>
            <a:pPr>
              <a:buFont typeface="Arial" panose="020B0604020202020204" pitchFamily="34" charset="0"/>
              <a:buChar char="•"/>
            </a:pPr>
            <a:r>
              <a:rPr lang="en-GB" dirty="0"/>
              <a:t>Time to correct and mistakes before publishing </a:t>
            </a:r>
          </a:p>
          <a:p>
            <a:pPr>
              <a:buFont typeface="Arial" panose="020B0604020202020204" pitchFamily="34" charset="0"/>
              <a:buChar char="•"/>
            </a:pPr>
            <a:r>
              <a:rPr lang="en-GB" dirty="0"/>
              <a:t>Recognition for your ideas by peers</a:t>
            </a:r>
          </a:p>
        </p:txBody>
      </p:sp>
    </p:spTree>
    <p:extLst>
      <p:ext uri="{BB962C8B-B14F-4D97-AF65-F5344CB8AC3E}">
        <p14:creationId xmlns:p14="http://schemas.microsoft.com/office/powerpoint/2010/main" val="2488834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1D17-4CD1-4F7F-993E-32A8071F0C1E}"/>
              </a:ext>
            </a:extLst>
          </p:cNvPr>
          <p:cNvSpPr>
            <a:spLocks noGrp="1"/>
          </p:cNvSpPr>
          <p:nvPr>
            <p:ph type="title"/>
          </p:nvPr>
        </p:nvSpPr>
        <p:spPr>
          <a:xfrm>
            <a:off x="520485" y="1589367"/>
            <a:ext cx="5575515" cy="1607760"/>
          </a:xfrm>
        </p:spPr>
        <p:txBody>
          <a:bodyPr>
            <a:normAutofit fontScale="90000"/>
          </a:bodyPr>
          <a:lstStyle/>
          <a:p>
            <a:r>
              <a:rPr lang="en-US" dirty="0"/>
              <a:t>Misconception #2: </a:t>
            </a:r>
            <a:br>
              <a:rPr lang="en-US" dirty="0"/>
            </a:br>
            <a:br>
              <a:rPr lang="en-US" dirty="0">
                <a:solidFill>
                  <a:schemeClr val="bg2">
                    <a:lumMod val="50000"/>
                  </a:schemeClr>
                </a:solidFill>
              </a:rPr>
            </a:br>
            <a:r>
              <a:rPr lang="en-US" dirty="0">
                <a:solidFill>
                  <a:schemeClr val="bg2">
                    <a:lumMod val="50000"/>
                  </a:schemeClr>
                </a:solidFill>
              </a:rPr>
              <a:t>I have to keep and share everything.</a:t>
            </a:r>
            <a:br>
              <a:rPr lang="en-US" dirty="0"/>
            </a:br>
            <a:br>
              <a:rPr lang="en-US" dirty="0"/>
            </a:br>
            <a:endParaRPr lang="en-GB" dirty="0"/>
          </a:p>
        </p:txBody>
      </p:sp>
      <p:pic>
        <p:nvPicPr>
          <p:cNvPr id="4" name="Picture 3">
            <a:extLst>
              <a:ext uri="{FF2B5EF4-FFF2-40B4-BE49-F238E27FC236}">
                <a16:creationId xmlns:a16="http://schemas.microsoft.com/office/drawing/2014/main" id="{61FE96F1-7D02-494C-B98D-88ECA9C42C57}"/>
              </a:ext>
            </a:extLst>
          </p:cNvPr>
          <p:cNvPicPr>
            <a:picLocks noChangeAspect="1"/>
          </p:cNvPicPr>
          <p:nvPr/>
        </p:nvPicPr>
        <p:blipFill>
          <a:blip r:embed="rId3"/>
          <a:stretch>
            <a:fillRect/>
          </a:stretch>
        </p:blipFill>
        <p:spPr>
          <a:xfrm>
            <a:off x="6909716" y="1313594"/>
            <a:ext cx="3812073" cy="5024247"/>
          </a:xfrm>
          <a:prstGeom prst="rect">
            <a:avLst/>
          </a:prstGeom>
        </p:spPr>
      </p:pic>
      <p:pic>
        <p:nvPicPr>
          <p:cNvPr id="5" name="Picture 4">
            <a:extLst>
              <a:ext uri="{FF2B5EF4-FFF2-40B4-BE49-F238E27FC236}">
                <a16:creationId xmlns:a16="http://schemas.microsoft.com/office/drawing/2014/main" id="{5C335E74-4C98-4F1E-AC6D-9ED5174027CD}"/>
              </a:ext>
            </a:extLst>
          </p:cNvPr>
          <p:cNvPicPr>
            <a:picLocks noChangeAspect="1"/>
          </p:cNvPicPr>
          <p:nvPr/>
        </p:nvPicPr>
        <p:blipFill>
          <a:blip r:embed="rId4"/>
          <a:stretch>
            <a:fillRect/>
          </a:stretch>
        </p:blipFill>
        <p:spPr>
          <a:xfrm>
            <a:off x="1821145" y="6512486"/>
            <a:ext cx="10177139" cy="341405"/>
          </a:xfrm>
          <a:prstGeom prst="rect">
            <a:avLst/>
          </a:prstGeom>
        </p:spPr>
      </p:pic>
    </p:spTree>
    <p:extLst>
      <p:ext uri="{BB962C8B-B14F-4D97-AF65-F5344CB8AC3E}">
        <p14:creationId xmlns:p14="http://schemas.microsoft.com/office/powerpoint/2010/main" val="4193545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34028" y="340159"/>
            <a:ext cx="11624889" cy="990600"/>
          </a:xfrm>
        </p:spPr>
        <p:txBody>
          <a:bodyPr>
            <a:normAutofit fontScale="90000"/>
          </a:bodyPr>
          <a:lstStyle/>
          <a:p>
            <a:r>
              <a:rPr lang="en-GB" altLang="en-US" sz="3600" b="1" dirty="0"/>
              <a:t>Deciding which data need to be kept after the project ends</a:t>
            </a:r>
          </a:p>
        </p:txBody>
      </p:sp>
      <p:sp>
        <p:nvSpPr>
          <p:cNvPr id="4" name="Content Placeholder 7"/>
          <p:cNvSpPr txBox="1">
            <a:spLocks/>
          </p:cNvSpPr>
          <p:nvPr/>
        </p:nvSpPr>
        <p:spPr>
          <a:xfrm>
            <a:off x="591671" y="1538996"/>
            <a:ext cx="9143096" cy="468052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8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4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base">
              <a:spcAft>
                <a:spcPts val="1200"/>
              </a:spcAft>
            </a:pPr>
            <a:r>
              <a:rPr lang="en-GB" sz="2400" dirty="0">
                <a:solidFill>
                  <a:srgbClr val="545454"/>
                </a:solidFill>
              </a:rPr>
              <a:t>Five steps to follow</a:t>
            </a:r>
          </a:p>
          <a:p>
            <a:pPr marL="914377" lvl="1" indent="-457189" fontAlgn="base">
              <a:lnSpc>
                <a:spcPct val="90000"/>
              </a:lnSpc>
              <a:spcAft>
                <a:spcPts val="600"/>
              </a:spcAft>
              <a:buClr>
                <a:srgbClr val="F2601C">
                  <a:lumMod val="75000"/>
                </a:srgbClr>
              </a:buClr>
              <a:buFont typeface="+mj-ea"/>
              <a:buAutoNum type="circleNumDbPlain"/>
              <a:defRPr/>
            </a:pPr>
            <a:r>
              <a:rPr lang="en-GB" sz="2400" b="1" dirty="0">
                <a:solidFill>
                  <a:srgbClr val="545454"/>
                </a:solidFill>
              </a:rPr>
              <a:t>  Could</a:t>
            </a:r>
            <a:r>
              <a:rPr lang="en-GB" sz="2400" dirty="0">
                <a:solidFill>
                  <a:srgbClr val="545454"/>
                </a:solidFill>
              </a:rPr>
              <a:t> this data be re-used</a:t>
            </a:r>
          </a:p>
          <a:p>
            <a:pPr marL="914377" lvl="1" indent="-457189" fontAlgn="base">
              <a:lnSpc>
                <a:spcPct val="90000"/>
              </a:lnSpc>
              <a:spcAft>
                <a:spcPts val="600"/>
              </a:spcAft>
              <a:buClr>
                <a:srgbClr val="F2601C">
                  <a:lumMod val="75000"/>
                </a:srgbClr>
              </a:buClr>
              <a:buFont typeface="+mj-ea"/>
              <a:buAutoNum type="circleNumDbPlain"/>
              <a:defRPr/>
            </a:pPr>
            <a:r>
              <a:rPr lang="en-GB" sz="2400" b="1" dirty="0">
                <a:solidFill>
                  <a:srgbClr val="545454"/>
                </a:solidFill>
              </a:rPr>
              <a:t>  Must</a:t>
            </a:r>
            <a:r>
              <a:rPr lang="en-GB" sz="2400" dirty="0">
                <a:solidFill>
                  <a:srgbClr val="545454"/>
                </a:solidFill>
              </a:rPr>
              <a:t> it be kept as evidence or for legal reasons</a:t>
            </a:r>
          </a:p>
          <a:p>
            <a:pPr marL="914377" lvl="1" indent="-457189" fontAlgn="base">
              <a:lnSpc>
                <a:spcPct val="90000"/>
              </a:lnSpc>
              <a:spcAft>
                <a:spcPts val="600"/>
              </a:spcAft>
              <a:buClr>
                <a:srgbClr val="F2601C">
                  <a:lumMod val="75000"/>
                </a:srgbClr>
              </a:buClr>
              <a:buFont typeface="+mj-ea"/>
              <a:buAutoNum type="circleNumDbPlain"/>
              <a:defRPr/>
            </a:pPr>
            <a:r>
              <a:rPr lang="en-GB" sz="2400" b="1" dirty="0">
                <a:solidFill>
                  <a:srgbClr val="545454"/>
                </a:solidFill>
              </a:rPr>
              <a:t>  Should </a:t>
            </a:r>
            <a:r>
              <a:rPr lang="en-GB" sz="2400" dirty="0">
                <a:solidFill>
                  <a:srgbClr val="545454"/>
                </a:solidFill>
              </a:rPr>
              <a:t>it be kept for its potential value </a:t>
            </a:r>
          </a:p>
          <a:p>
            <a:pPr marL="914377" lvl="1" indent="-457189" fontAlgn="base">
              <a:lnSpc>
                <a:spcPct val="90000"/>
              </a:lnSpc>
              <a:spcAft>
                <a:spcPts val="600"/>
              </a:spcAft>
              <a:buClr>
                <a:srgbClr val="F2601C">
                  <a:lumMod val="75000"/>
                </a:srgbClr>
              </a:buClr>
              <a:buFont typeface="+mj-ea"/>
              <a:buAutoNum type="circleNumDbPlain"/>
              <a:defRPr/>
            </a:pPr>
            <a:r>
              <a:rPr lang="en-GB" sz="2400" b="1" dirty="0">
                <a:solidFill>
                  <a:srgbClr val="545454"/>
                </a:solidFill>
              </a:rPr>
              <a:t>  Consider costs </a:t>
            </a:r>
            <a:r>
              <a:rPr lang="en-GB" sz="2400" dirty="0">
                <a:solidFill>
                  <a:srgbClr val="545454"/>
                </a:solidFill>
              </a:rPr>
              <a:t>– do benefits outweigh cost?</a:t>
            </a:r>
          </a:p>
          <a:p>
            <a:pPr marL="914377" lvl="1" indent="-457189" fontAlgn="base">
              <a:lnSpc>
                <a:spcPct val="90000"/>
              </a:lnSpc>
              <a:spcAft>
                <a:spcPts val="600"/>
              </a:spcAft>
              <a:buClr>
                <a:srgbClr val="F2601C">
                  <a:lumMod val="75000"/>
                </a:srgbClr>
              </a:buClr>
              <a:buFont typeface="+mj-ea"/>
              <a:buAutoNum type="circleNumDbPlain"/>
              <a:defRPr/>
            </a:pPr>
            <a:r>
              <a:rPr lang="en-GB" sz="2400" b="1" dirty="0">
                <a:solidFill>
                  <a:srgbClr val="545454"/>
                </a:solidFill>
              </a:rPr>
              <a:t>  Evaluate criteria </a:t>
            </a:r>
            <a:r>
              <a:rPr lang="en-GB" sz="2400" dirty="0">
                <a:solidFill>
                  <a:srgbClr val="545454"/>
                </a:solidFill>
              </a:rPr>
              <a:t>to decide what to keep</a:t>
            </a:r>
          </a:p>
          <a:p>
            <a:pPr marL="914377" lvl="1" indent="-457189" fontAlgn="base">
              <a:lnSpc>
                <a:spcPct val="90000"/>
              </a:lnSpc>
              <a:spcAft>
                <a:spcPts val="600"/>
              </a:spcAft>
              <a:buClr>
                <a:srgbClr val="0000FF"/>
              </a:buClr>
              <a:buFont typeface="+mj-ea"/>
              <a:buAutoNum type="circleNumDbPlain"/>
              <a:defRPr/>
            </a:pPr>
            <a:endParaRPr lang="en-GB" sz="2400" dirty="0">
              <a:solidFill>
                <a:srgbClr val="545454"/>
              </a:solidFill>
            </a:endParaRPr>
          </a:p>
          <a:p>
            <a:pPr fontAlgn="base">
              <a:spcBef>
                <a:spcPct val="0"/>
              </a:spcBef>
            </a:pPr>
            <a:r>
              <a:rPr lang="en-GB" altLang="en-US" sz="2400" dirty="0">
                <a:solidFill>
                  <a:srgbClr val="545454"/>
                </a:solidFill>
              </a:rPr>
              <a:t>5 steps to decide what data to keep</a:t>
            </a:r>
            <a:endParaRPr lang="en-GB" altLang="en-US" sz="2400" dirty="0">
              <a:solidFill>
                <a:srgbClr val="545454"/>
              </a:solidFill>
              <a:hlinkClick r:id="rId3"/>
            </a:endParaRPr>
          </a:p>
          <a:p>
            <a:pPr fontAlgn="base">
              <a:spcBef>
                <a:spcPct val="0"/>
              </a:spcBef>
            </a:pPr>
            <a:r>
              <a:rPr lang="en-GB" altLang="en-US" sz="2000" dirty="0">
                <a:solidFill>
                  <a:srgbClr val="545454"/>
                </a:solidFill>
                <a:hlinkClick r:id="rId3"/>
              </a:rPr>
              <a:t>www.dcc.ac.uk/resources/how-guides/five-steps-decide-what-data-keep</a:t>
            </a:r>
            <a:endParaRPr lang="en-GB" altLang="en-US" sz="2000" dirty="0">
              <a:solidFill>
                <a:srgbClr val="545454"/>
              </a:solidFill>
            </a:endParaRPr>
          </a:p>
          <a:p>
            <a:pPr marL="914377" lvl="1" indent="-457189" fontAlgn="base">
              <a:lnSpc>
                <a:spcPct val="90000"/>
              </a:lnSpc>
              <a:spcAft>
                <a:spcPts val="600"/>
              </a:spcAft>
              <a:buClr>
                <a:srgbClr val="0000FF"/>
              </a:buClr>
              <a:buFont typeface="+mj-ea"/>
              <a:buAutoNum type="circleNumDbPlain"/>
              <a:defRPr/>
            </a:pPr>
            <a:endParaRPr lang="en-GB" sz="2400" dirty="0">
              <a:solidFill>
                <a:srgbClr val="545454"/>
              </a:solidFill>
            </a:endParaRPr>
          </a:p>
        </p:txBody>
      </p:sp>
    </p:spTree>
    <p:extLst>
      <p:ext uri="{BB962C8B-B14F-4D97-AF65-F5344CB8AC3E}">
        <p14:creationId xmlns:p14="http://schemas.microsoft.com/office/powerpoint/2010/main" val="596424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41492" y="275168"/>
            <a:ext cx="10402579" cy="867833"/>
          </a:xfrm>
        </p:spPr>
        <p:txBody>
          <a:bodyPr vert="horz" lIns="91440" tIns="45720" rIns="91440" bIns="45720" rtlCol="0" anchor="ctr">
            <a:noAutofit/>
          </a:bodyPr>
          <a:lstStyle/>
          <a:p>
            <a:r>
              <a:rPr lang="nl-NL" dirty="0">
                <a:latin typeface="Trebuchet MS" panose="020B0603020202020204" pitchFamily="34" charset="0"/>
              </a:rPr>
              <a:t>What should be preserved and shared?</a:t>
            </a:r>
          </a:p>
        </p:txBody>
      </p:sp>
      <p:sp>
        <p:nvSpPr>
          <p:cNvPr id="3" name="Tijdelijke aanduiding voor tekst 2"/>
          <p:cNvSpPr>
            <a:spLocks noGrp="1"/>
          </p:cNvSpPr>
          <p:nvPr>
            <p:ph idx="4294967295"/>
          </p:nvPr>
        </p:nvSpPr>
        <p:spPr>
          <a:xfrm>
            <a:off x="428729" y="1376625"/>
            <a:ext cx="10972800" cy="4525433"/>
          </a:xfrm>
        </p:spPr>
        <p:txBody>
          <a:bodyPr>
            <a:noAutofit/>
          </a:bodyPr>
          <a:lstStyle/>
          <a:p>
            <a:pPr marL="285744" indent="-285744">
              <a:buFont typeface="Arial" charset="0"/>
              <a:buChar char="•"/>
            </a:pPr>
            <a:r>
              <a:rPr lang="nl-NL" sz="2933" dirty="0">
                <a:latin typeface="Trebuchet MS" panose="020B0603020202020204" pitchFamily="34" charset="0"/>
              </a:rPr>
              <a:t>The </a:t>
            </a:r>
            <a:r>
              <a:rPr lang="nl-NL" sz="2933" dirty="0">
                <a:solidFill>
                  <a:srgbClr val="00B0F0"/>
                </a:solidFill>
                <a:latin typeface="Trebuchet MS" panose="020B0603020202020204" pitchFamily="34" charset="0"/>
              </a:rPr>
              <a:t>data </a:t>
            </a:r>
            <a:r>
              <a:rPr lang="nl-NL" sz="2933" dirty="0" err="1">
                <a:latin typeface="Trebuchet MS" panose="020B0603020202020204" pitchFamily="34" charset="0"/>
              </a:rPr>
              <a:t>needed</a:t>
            </a:r>
            <a:r>
              <a:rPr lang="nl-NL" sz="2933" dirty="0">
                <a:latin typeface="Trebuchet MS" panose="020B0603020202020204" pitchFamily="34" charset="0"/>
              </a:rPr>
              <a:t> </a:t>
            </a:r>
            <a:r>
              <a:rPr lang="nl-NL" sz="2933" dirty="0" err="1">
                <a:latin typeface="Trebuchet MS" panose="020B0603020202020204" pitchFamily="34" charset="0"/>
              </a:rPr>
              <a:t>to</a:t>
            </a:r>
            <a:r>
              <a:rPr lang="nl-NL" sz="2933" dirty="0">
                <a:latin typeface="Trebuchet MS" panose="020B0603020202020204" pitchFamily="34" charset="0"/>
              </a:rPr>
              <a:t> </a:t>
            </a:r>
            <a:r>
              <a:rPr lang="nl-NL" sz="2933" dirty="0" err="1">
                <a:latin typeface="Trebuchet MS" panose="020B0603020202020204" pitchFamily="34" charset="0"/>
              </a:rPr>
              <a:t>validate</a:t>
            </a:r>
            <a:r>
              <a:rPr lang="nl-NL" sz="2933" dirty="0">
                <a:latin typeface="Trebuchet MS" panose="020B0603020202020204" pitchFamily="34" charset="0"/>
              </a:rPr>
              <a:t> </a:t>
            </a:r>
            <a:r>
              <a:rPr lang="nl-NL" sz="2933" dirty="0" err="1">
                <a:latin typeface="Trebuchet MS" panose="020B0603020202020204" pitchFamily="34" charset="0"/>
              </a:rPr>
              <a:t>results</a:t>
            </a:r>
            <a:r>
              <a:rPr lang="nl-NL" sz="2933" dirty="0">
                <a:latin typeface="Trebuchet MS" panose="020B0603020202020204" pitchFamily="34" charset="0"/>
              </a:rPr>
              <a:t> in </a:t>
            </a:r>
            <a:r>
              <a:rPr lang="nl-NL" sz="2933" dirty="0" err="1">
                <a:latin typeface="Trebuchet MS" panose="020B0603020202020204" pitchFamily="34" charset="0"/>
              </a:rPr>
              <a:t>scientific</a:t>
            </a:r>
            <a:r>
              <a:rPr lang="nl-NL" sz="2933" dirty="0">
                <a:latin typeface="Trebuchet MS" panose="020B0603020202020204" pitchFamily="34" charset="0"/>
              </a:rPr>
              <a:t> </a:t>
            </a:r>
            <a:r>
              <a:rPr lang="nl-NL" sz="2933" dirty="0" err="1">
                <a:latin typeface="Trebuchet MS" panose="020B0603020202020204" pitchFamily="34" charset="0"/>
              </a:rPr>
              <a:t>publications</a:t>
            </a:r>
            <a:r>
              <a:rPr lang="nl-NL" sz="2933" dirty="0">
                <a:latin typeface="Trebuchet MS" panose="020B0603020202020204" pitchFamily="34" charset="0"/>
              </a:rPr>
              <a:t> (</a:t>
            </a:r>
            <a:r>
              <a:rPr lang="nl-NL" sz="2933" dirty="0" err="1">
                <a:latin typeface="Trebuchet MS" panose="020B0603020202020204" pitchFamily="34" charset="0"/>
              </a:rPr>
              <a:t>minimally</a:t>
            </a:r>
            <a:r>
              <a:rPr lang="nl-NL" sz="2933" dirty="0">
                <a:latin typeface="Trebuchet MS" panose="020B0603020202020204" pitchFamily="34" charset="0"/>
              </a:rPr>
              <a:t>!).</a:t>
            </a:r>
          </a:p>
          <a:p>
            <a:pPr marL="285744" indent="-285744">
              <a:buFont typeface="Arial" charset="0"/>
              <a:buChar char="•"/>
            </a:pPr>
            <a:r>
              <a:rPr lang="nl-NL" sz="2933" dirty="0">
                <a:latin typeface="Trebuchet MS" panose="020B0603020202020204" pitchFamily="34" charset="0"/>
              </a:rPr>
              <a:t>The </a:t>
            </a:r>
            <a:r>
              <a:rPr lang="nl-NL" sz="2933" dirty="0" err="1">
                <a:latin typeface="Trebuchet MS" panose="020B0603020202020204" pitchFamily="34" charset="0"/>
              </a:rPr>
              <a:t>associated</a:t>
            </a:r>
            <a:r>
              <a:rPr lang="nl-NL" sz="2933" dirty="0">
                <a:latin typeface="Trebuchet MS" panose="020B0603020202020204" pitchFamily="34" charset="0"/>
              </a:rPr>
              <a:t> </a:t>
            </a:r>
            <a:r>
              <a:rPr lang="nl-NL" sz="2933" dirty="0">
                <a:solidFill>
                  <a:srgbClr val="00B0F0"/>
                </a:solidFill>
                <a:latin typeface="Trebuchet MS" panose="020B0603020202020204" pitchFamily="34" charset="0"/>
              </a:rPr>
              <a:t>metadata</a:t>
            </a:r>
            <a:r>
              <a:rPr lang="nl-NL" sz="2933" dirty="0">
                <a:latin typeface="Trebuchet MS" panose="020B0603020202020204" pitchFamily="34" charset="0"/>
              </a:rPr>
              <a:t>: the </a:t>
            </a:r>
            <a:r>
              <a:rPr lang="nl-NL" sz="2933" dirty="0" err="1">
                <a:latin typeface="Trebuchet MS" panose="020B0603020202020204" pitchFamily="34" charset="0"/>
              </a:rPr>
              <a:t>dataset’s</a:t>
            </a:r>
            <a:r>
              <a:rPr lang="nl-NL" sz="2933" dirty="0">
                <a:latin typeface="Trebuchet MS" panose="020B0603020202020204" pitchFamily="34" charset="0"/>
              </a:rPr>
              <a:t> </a:t>
            </a:r>
            <a:r>
              <a:rPr lang="nl-NL" sz="2933" dirty="0" err="1">
                <a:latin typeface="Trebuchet MS" panose="020B0603020202020204" pitchFamily="34" charset="0"/>
              </a:rPr>
              <a:t>creator</a:t>
            </a:r>
            <a:r>
              <a:rPr lang="nl-NL" sz="2933" dirty="0">
                <a:latin typeface="Trebuchet MS" panose="020B0603020202020204" pitchFamily="34" charset="0"/>
              </a:rPr>
              <a:t>, </a:t>
            </a:r>
            <a:r>
              <a:rPr lang="nl-NL" sz="2933" dirty="0" err="1">
                <a:latin typeface="Trebuchet MS" panose="020B0603020202020204" pitchFamily="34" charset="0"/>
              </a:rPr>
              <a:t>title</a:t>
            </a:r>
            <a:r>
              <a:rPr lang="nl-NL" sz="2933" dirty="0">
                <a:latin typeface="Trebuchet MS" panose="020B0603020202020204" pitchFamily="34" charset="0"/>
              </a:rPr>
              <a:t>, </a:t>
            </a:r>
            <a:r>
              <a:rPr lang="nl-NL" sz="2933" dirty="0" err="1">
                <a:latin typeface="Trebuchet MS" panose="020B0603020202020204" pitchFamily="34" charset="0"/>
              </a:rPr>
              <a:t>year</a:t>
            </a:r>
            <a:r>
              <a:rPr lang="nl-NL" sz="2933" dirty="0">
                <a:latin typeface="Trebuchet MS" panose="020B0603020202020204" pitchFamily="34" charset="0"/>
              </a:rPr>
              <a:t> of </a:t>
            </a:r>
            <a:r>
              <a:rPr lang="nl-NL" sz="2933" dirty="0" err="1">
                <a:latin typeface="Trebuchet MS" panose="020B0603020202020204" pitchFamily="34" charset="0"/>
              </a:rPr>
              <a:t>publication</a:t>
            </a:r>
            <a:r>
              <a:rPr lang="nl-NL" sz="2933" dirty="0">
                <a:latin typeface="Trebuchet MS" panose="020B0603020202020204" pitchFamily="34" charset="0"/>
              </a:rPr>
              <a:t>, repository, </a:t>
            </a:r>
            <a:r>
              <a:rPr lang="nl-NL" sz="2933" dirty="0" err="1">
                <a:latin typeface="Trebuchet MS" panose="020B0603020202020204" pitchFamily="34" charset="0"/>
              </a:rPr>
              <a:t>identifier</a:t>
            </a:r>
            <a:r>
              <a:rPr lang="nl-NL" sz="2933" dirty="0">
                <a:latin typeface="Trebuchet MS" panose="020B0603020202020204" pitchFamily="34" charset="0"/>
              </a:rPr>
              <a:t> etc.</a:t>
            </a:r>
          </a:p>
          <a:p>
            <a:pPr lvl="1"/>
            <a:r>
              <a:rPr lang="nl-NL" sz="2933" dirty="0">
                <a:latin typeface="Trebuchet MS" panose="020B0603020202020204" pitchFamily="34" charset="0"/>
              </a:rPr>
              <a:t>Follow a metadata standard in </a:t>
            </a:r>
            <a:r>
              <a:rPr lang="nl-NL" sz="2933" dirty="0" err="1">
                <a:latin typeface="Trebuchet MS" panose="020B0603020202020204" pitchFamily="34" charset="0"/>
              </a:rPr>
              <a:t>your</a:t>
            </a:r>
            <a:r>
              <a:rPr lang="nl-NL" sz="2933" dirty="0">
                <a:latin typeface="Trebuchet MS" panose="020B0603020202020204" pitchFamily="34" charset="0"/>
              </a:rPr>
              <a:t> line of </a:t>
            </a:r>
            <a:r>
              <a:rPr lang="nl-NL" sz="2933" dirty="0" err="1">
                <a:latin typeface="Trebuchet MS" panose="020B0603020202020204" pitchFamily="34" charset="0"/>
              </a:rPr>
              <a:t>work</a:t>
            </a:r>
            <a:r>
              <a:rPr lang="nl-NL" sz="2933" dirty="0">
                <a:latin typeface="Trebuchet MS" panose="020B0603020202020204" pitchFamily="34" charset="0"/>
              </a:rPr>
              <a:t>, or a </a:t>
            </a:r>
            <a:r>
              <a:rPr lang="nl-NL" sz="2933" dirty="0" err="1">
                <a:latin typeface="Trebuchet MS" panose="020B0603020202020204" pitchFamily="34" charset="0"/>
              </a:rPr>
              <a:t>generic</a:t>
            </a:r>
            <a:r>
              <a:rPr lang="nl-NL" sz="2933" dirty="0">
                <a:latin typeface="Trebuchet MS" panose="020B0603020202020204" pitchFamily="34" charset="0"/>
              </a:rPr>
              <a:t> standard, e.g. Dublin </a:t>
            </a:r>
            <a:r>
              <a:rPr lang="nl-NL" sz="2933" dirty="0" err="1">
                <a:latin typeface="Trebuchet MS" panose="020B0603020202020204" pitchFamily="34" charset="0"/>
              </a:rPr>
              <a:t>Core</a:t>
            </a:r>
            <a:r>
              <a:rPr lang="nl-NL" sz="2933" dirty="0">
                <a:latin typeface="Trebuchet MS" panose="020B0603020202020204" pitchFamily="34" charset="0"/>
              </a:rPr>
              <a:t> or </a:t>
            </a:r>
            <a:r>
              <a:rPr lang="nl-NL" sz="2933" dirty="0" err="1">
                <a:latin typeface="Trebuchet MS" panose="020B0603020202020204" pitchFamily="34" charset="0"/>
              </a:rPr>
              <a:t>DataCite</a:t>
            </a:r>
            <a:r>
              <a:rPr lang="nl-NL" sz="2933" dirty="0">
                <a:latin typeface="Trebuchet MS" panose="020B0603020202020204" pitchFamily="34" charset="0"/>
              </a:rPr>
              <a:t>, and be FAIR.</a:t>
            </a:r>
          </a:p>
          <a:p>
            <a:pPr lvl="1"/>
            <a:r>
              <a:rPr lang="nl-NL" sz="2933" dirty="0">
                <a:latin typeface="Trebuchet MS" panose="020B0603020202020204" pitchFamily="34" charset="0"/>
              </a:rPr>
              <a:t>The repository will assign a persistent ID to the dataset: important for discovering and citing the data. </a:t>
            </a:r>
          </a:p>
        </p:txBody>
      </p:sp>
    </p:spTree>
    <p:extLst>
      <p:ext uri="{BB962C8B-B14F-4D97-AF65-F5344CB8AC3E}">
        <p14:creationId xmlns:p14="http://schemas.microsoft.com/office/powerpoint/2010/main" val="1847638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94752" y="275168"/>
            <a:ext cx="11897248" cy="867833"/>
          </a:xfrm>
        </p:spPr>
        <p:txBody>
          <a:bodyPr vert="horz" lIns="91440" tIns="45720" rIns="91440" bIns="45720" rtlCol="0" anchor="ctr">
            <a:noAutofit/>
          </a:bodyPr>
          <a:lstStyle/>
          <a:p>
            <a:r>
              <a:rPr lang="nl-NL" dirty="0">
                <a:latin typeface="Trebuchet MS" panose="020B0603020202020204" pitchFamily="34" charset="0"/>
              </a:rPr>
              <a:t>What should be preserved and shared? (2)</a:t>
            </a:r>
          </a:p>
        </p:txBody>
      </p:sp>
      <p:sp>
        <p:nvSpPr>
          <p:cNvPr id="3" name="Tijdelijke aanduiding voor tekst 2"/>
          <p:cNvSpPr>
            <a:spLocks noGrp="1"/>
          </p:cNvSpPr>
          <p:nvPr>
            <p:ph idx="4294967295"/>
          </p:nvPr>
        </p:nvSpPr>
        <p:spPr>
          <a:xfrm>
            <a:off x="428731" y="1371601"/>
            <a:ext cx="10972800" cy="4525433"/>
          </a:xfrm>
        </p:spPr>
        <p:txBody>
          <a:bodyPr>
            <a:noAutofit/>
          </a:bodyPr>
          <a:lstStyle/>
          <a:p>
            <a:pPr marL="285744" indent="-285744">
              <a:buFont typeface="Arial" charset="0"/>
              <a:buChar char="•"/>
            </a:pPr>
            <a:r>
              <a:rPr lang="nl-NL" sz="2933" dirty="0">
                <a:solidFill>
                  <a:srgbClr val="00B0F0"/>
                </a:solidFill>
                <a:latin typeface="Trebuchet MS" panose="020B0603020202020204" pitchFamily="34" charset="0"/>
              </a:rPr>
              <a:t>Documentation</a:t>
            </a:r>
            <a:r>
              <a:rPr lang="nl-NL" sz="2933" dirty="0">
                <a:latin typeface="Trebuchet MS" panose="020B0603020202020204" pitchFamily="34" charset="0"/>
              </a:rPr>
              <a:t>: code books, lab journals, informed consent forms – domain-dependent, and important for understanding the data and combining them with other data sources.</a:t>
            </a:r>
          </a:p>
          <a:p>
            <a:pPr marL="285744" indent="-285744">
              <a:buFont typeface="Arial" charset="0"/>
              <a:buChar char="•"/>
            </a:pPr>
            <a:r>
              <a:rPr lang="nl-NL" sz="2933" dirty="0">
                <a:solidFill>
                  <a:srgbClr val="00B0F0"/>
                </a:solidFill>
                <a:latin typeface="Trebuchet MS" panose="020B0603020202020204" pitchFamily="34" charset="0"/>
              </a:rPr>
              <a:t>Software</a:t>
            </a:r>
            <a:r>
              <a:rPr lang="nl-NL" sz="2933" dirty="0">
                <a:latin typeface="Trebuchet MS" panose="020B0603020202020204" pitchFamily="34" charset="0"/>
              </a:rPr>
              <a:t>, hardware, tools, syntax </a:t>
            </a:r>
            <a:r>
              <a:rPr lang="nl-NL" sz="2933" dirty="0" err="1">
                <a:latin typeface="Trebuchet MS" panose="020B0603020202020204" pitchFamily="34" charset="0"/>
              </a:rPr>
              <a:t>queries</a:t>
            </a:r>
            <a:r>
              <a:rPr lang="nl-NL" sz="2933" dirty="0">
                <a:latin typeface="Trebuchet MS" panose="020B0603020202020204" pitchFamily="34" charset="0"/>
              </a:rPr>
              <a:t>, machine </a:t>
            </a:r>
            <a:r>
              <a:rPr lang="nl-NL" sz="2933" dirty="0" err="1">
                <a:latin typeface="Trebuchet MS" panose="020B0603020202020204" pitchFamily="34" charset="0"/>
              </a:rPr>
              <a:t>configurations</a:t>
            </a:r>
            <a:r>
              <a:rPr lang="nl-NL" sz="2933" dirty="0">
                <a:latin typeface="Trebuchet MS" panose="020B0603020202020204" pitchFamily="34" charset="0"/>
              </a:rPr>
              <a:t> – domain-</a:t>
            </a:r>
            <a:r>
              <a:rPr lang="nl-NL" sz="2933" dirty="0" err="1">
                <a:latin typeface="Trebuchet MS" panose="020B0603020202020204" pitchFamily="34" charset="0"/>
              </a:rPr>
              <a:t>dependent</a:t>
            </a:r>
            <a:r>
              <a:rPr lang="nl-NL" sz="2933" dirty="0">
                <a:latin typeface="Trebuchet MS" panose="020B0603020202020204" pitchFamily="34" charset="0"/>
              </a:rPr>
              <a:t>, </a:t>
            </a:r>
            <a:r>
              <a:rPr lang="nl-NL" sz="2933" dirty="0" err="1">
                <a:latin typeface="Trebuchet MS" panose="020B0603020202020204" pitchFamily="34" charset="0"/>
              </a:rPr>
              <a:t>and</a:t>
            </a:r>
            <a:r>
              <a:rPr lang="nl-NL" sz="2933" dirty="0">
                <a:latin typeface="Trebuchet MS" panose="020B0603020202020204" pitchFamily="34" charset="0"/>
              </a:rPr>
              <a:t> important </a:t>
            </a:r>
            <a:r>
              <a:rPr lang="nl-NL" sz="2933" dirty="0" err="1">
                <a:latin typeface="Trebuchet MS" panose="020B0603020202020204" pitchFamily="34" charset="0"/>
              </a:rPr>
              <a:t>for</a:t>
            </a:r>
            <a:r>
              <a:rPr lang="nl-NL" sz="2933" dirty="0">
                <a:latin typeface="Trebuchet MS" panose="020B0603020202020204" pitchFamily="34" charset="0"/>
              </a:rPr>
              <a:t> </a:t>
            </a:r>
            <a:r>
              <a:rPr lang="nl-NL" sz="2933" dirty="0" err="1">
                <a:latin typeface="Trebuchet MS" panose="020B0603020202020204" pitchFamily="34" charset="0"/>
              </a:rPr>
              <a:t>using</a:t>
            </a:r>
            <a:r>
              <a:rPr lang="nl-NL" sz="2933" dirty="0">
                <a:latin typeface="Trebuchet MS" panose="020B0603020202020204" pitchFamily="34" charset="0"/>
              </a:rPr>
              <a:t> the data. (</a:t>
            </a:r>
            <a:r>
              <a:rPr lang="nl-NL" sz="2933" dirty="0" err="1">
                <a:latin typeface="Trebuchet MS" panose="020B0603020202020204" pitchFamily="34" charset="0"/>
              </a:rPr>
              <a:t>Alternative</a:t>
            </a:r>
            <a:r>
              <a:rPr lang="nl-NL" sz="2933" dirty="0">
                <a:latin typeface="Trebuchet MS" panose="020B0603020202020204" pitchFamily="34" charset="0"/>
              </a:rPr>
              <a:t>: information </a:t>
            </a:r>
            <a:r>
              <a:rPr lang="nl-NL" sz="2933" dirty="0" err="1">
                <a:latin typeface="Trebuchet MS" panose="020B0603020202020204" pitchFamily="34" charset="0"/>
              </a:rPr>
              <a:t>about</a:t>
            </a:r>
            <a:r>
              <a:rPr lang="nl-NL" sz="2933" dirty="0">
                <a:latin typeface="Trebuchet MS" panose="020B0603020202020204" pitchFamily="34" charset="0"/>
              </a:rPr>
              <a:t> the software etc.)</a:t>
            </a:r>
          </a:p>
          <a:p>
            <a:pPr indent="0"/>
            <a:r>
              <a:rPr lang="nl-NL" sz="2933" dirty="0" err="1">
                <a:latin typeface="Trebuchet MS" panose="020B0603020202020204" pitchFamily="34" charset="0"/>
              </a:rPr>
              <a:t>Basically</a:t>
            </a:r>
            <a:r>
              <a:rPr lang="nl-NL" sz="2933" dirty="0">
                <a:latin typeface="Trebuchet MS" panose="020B0603020202020204" pitchFamily="34" charset="0"/>
              </a:rPr>
              <a:t>, </a:t>
            </a:r>
            <a:r>
              <a:rPr lang="nl-NL" sz="2933" dirty="0" err="1">
                <a:latin typeface="Trebuchet MS" panose="020B0603020202020204" pitchFamily="34" charset="0"/>
              </a:rPr>
              <a:t>everything</a:t>
            </a:r>
            <a:r>
              <a:rPr lang="nl-NL" sz="2933" dirty="0">
                <a:latin typeface="Trebuchet MS" panose="020B0603020202020204" pitchFamily="34" charset="0"/>
              </a:rPr>
              <a:t> </a:t>
            </a:r>
            <a:r>
              <a:rPr lang="nl-NL" sz="2933" dirty="0" err="1">
                <a:latin typeface="Trebuchet MS" panose="020B0603020202020204" pitchFamily="34" charset="0"/>
              </a:rPr>
              <a:t>that</a:t>
            </a:r>
            <a:r>
              <a:rPr lang="nl-NL" sz="2933" dirty="0">
                <a:latin typeface="Trebuchet MS" panose="020B0603020202020204" pitchFamily="34" charset="0"/>
              </a:rPr>
              <a:t> is </a:t>
            </a:r>
            <a:r>
              <a:rPr lang="nl-NL" sz="2933" dirty="0" err="1">
                <a:latin typeface="Trebuchet MS" panose="020B0603020202020204" pitchFamily="34" charset="0"/>
              </a:rPr>
              <a:t>needed</a:t>
            </a:r>
            <a:r>
              <a:rPr lang="nl-NL" sz="2933" dirty="0">
                <a:latin typeface="Trebuchet MS" panose="020B0603020202020204" pitchFamily="34" charset="0"/>
              </a:rPr>
              <a:t> </a:t>
            </a:r>
            <a:r>
              <a:rPr lang="nl-NL" sz="2933" dirty="0" err="1">
                <a:latin typeface="Trebuchet MS" panose="020B0603020202020204" pitchFamily="34" charset="0"/>
              </a:rPr>
              <a:t>to</a:t>
            </a:r>
            <a:r>
              <a:rPr lang="nl-NL" sz="2933" dirty="0">
                <a:latin typeface="Trebuchet MS" panose="020B0603020202020204" pitchFamily="34" charset="0"/>
              </a:rPr>
              <a:t> </a:t>
            </a:r>
            <a:r>
              <a:rPr lang="nl-NL" sz="2933" dirty="0" err="1">
                <a:latin typeface="Trebuchet MS" panose="020B0603020202020204" pitchFamily="34" charset="0"/>
              </a:rPr>
              <a:t>replicate</a:t>
            </a:r>
            <a:r>
              <a:rPr lang="nl-NL" sz="2933" dirty="0">
                <a:latin typeface="Trebuchet MS" panose="020B0603020202020204" pitchFamily="34" charset="0"/>
              </a:rPr>
              <a:t> a </a:t>
            </a:r>
            <a:r>
              <a:rPr lang="nl-NL" sz="2933" dirty="0" err="1">
                <a:latin typeface="Trebuchet MS" panose="020B0603020202020204" pitchFamily="34" charset="0"/>
              </a:rPr>
              <a:t>study</a:t>
            </a:r>
            <a:r>
              <a:rPr lang="nl-NL" sz="2933" dirty="0">
                <a:latin typeface="Trebuchet MS" panose="020B0603020202020204" pitchFamily="34" charset="0"/>
              </a:rPr>
              <a:t> </a:t>
            </a:r>
            <a:r>
              <a:rPr lang="nl-NL" sz="2933" dirty="0" err="1">
                <a:latin typeface="Trebuchet MS" panose="020B0603020202020204" pitchFamily="34" charset="0"/>
              </a:rPr>
              <a:t>should</a:t>
            </a:r>
            <a:r>
              <a:rPr lang="nl-NL" sz="2933" dirty="0">
                <a:latin typeface="Trebuchet MS" panose="020B0603020202020204" pitchFamily="34" charset="0"/>
              </a:rPr>
              <a:t> </a:t>
            </a:r>
            <a:r>
              <a:rPr lang="nl-NL" sz="2933" dirty="0" err="1">
                <a:latin typeface="Trebuchet MS" panose="020B0603020202020204" pitchFamily="34" charset="0"/>
              </a:rPr>
              <a:t>be</a:t>
            </a:r>
            <a:r>
              <a:rPr lang="nl-NL" sz="2933" dirty="0">
                <a:latin typeface="Trebuchet MS" panose="020B0603020202020204" pitchFamily="34" charset="0"/>
              </a:rPr>
              <a:t> </a:t>
            </a:r>
            <a:r>
              <a:rPr lang="nl-NL" sz="2933" dirty="0" err="1">
                <a:latin typeface="Trebuchet MS" panose="020B0603020202020204" pitchFamily="34" charset="0"/>
              </a:rPr>
              <a:t>available</a:t>
            </a:r>
            <a:r>
              <a:rPr lang="nl-NL" sz="2933" dirty="0">
                <a:latin typeface="Trebuchet MS" panose="020B0603020202020204" pitchFamily="34" charset="0"/>
              </a:rPr>
              <a:t>. Plus everything that is potentially useful for others.</a:t>
            </a:r>
          </a:p>
        </p:txBody>
      </p:sp>
    </p:spTree>
    <p:extLst>
      <p:ext uri="{BB962C8B-B14F-4D97-AF65-F5344CB8AC3E}">
        <p14:creationId xmlns:p14="http://schemas.microsoft.com/office/powerpoint/2010/main" val="1606315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Takeaways (2)</a:t>
            </a:r>
          </a:p>
        </p:txBody>
      </p:sp>
      <p:sp>
        <p:nvSpPr>
          <p:cNvPr id="5" name="Content Placeholder 4"/>
          <p:cNvSpPr>
            <a:spLocks noGrp="1"/>
          </p:cNvSpPr>
          <p:nvPr>
            <p:ph idx="1"/>
          </p:nvPr>
        </p:nvSpPr>
        <p:spPr/>
        <p:txBody>
          <a:bodyPr/>
          <a:lstStyle/>
          <a:p>
            <a:pPr lvl="0"/>
            <a:r>
              <a:rPr lang="en-GB" dirty="0"/>
              <a:t>Understand </a:t>
            </a:r>
            <a:r>
              <a:rPr lang="en-US" dirty="0"/>
              <a:t>what personal data are and how researchers can protect them, what to consider when developing consent forms, how to store data securely and how to anonymize data</a:t>
            </a:r>
          </a:p>
          <a:p>
            <a:pPr lvl="0"/>
            <a:r>
              <a:rPr lang="en-GB" dirty="0"/>
              <a:t>Understand how to re-use data and know how to select the appropriate license for research data</a:t>
            </a:r>
            <a:endParaRPr lang="en-US" dirty="0"/>
          </a:p>
          <a:p>
            <a:pPr lvl="0"/>
            <a:r>
              <a:rPr lang="en-GB" dirty="0"/>
              <a:t>Understand research data management for basic quality assurance, replicability and reusability</a:t>
            </a:r>
            <a:endParaRPr lang="en-US" dirty="0"/>
          </a:p>
          <a:p>
            <a:pPr lvl="0"/>
            <a:r>
              <a:rPr lang="en-US" dirty="0"/>
              <a:t>Learn tips on how to get maximum impact from research data</a:t>
            </a:r>
          </a:p>
          <a:p>
            <a:endParaRPr lang="en-US" dirty="0"/>
          </a:p>
        </p:txBody>
      </p:sp>
    </p:spTree>
    <p:extLst>
      <p:ext uri="{BB962C8B-B14F-4D97-AF65-F5344CB8AC3E}">
        <p14:creationId xmlns:p14="http://schemas.microsoft.com/office/powerpoint/2010/main" val="320950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
          <p:cNvSpPr>
            <a:spLocks noGrp="1"/>
          </p:cNvSpPr>
          <p:nvPr>
            <p:ph type="title"/>
          </p:nvPr>
        </p:nvSpPr>
        <p:spPr>
          <a:xfrm>
            <a:off x="418502" y="375395"/>
            <a:ext cx="11151029" cy="1231107"/>
          </a:xfrm>
        </p:spPr>
        <p:txBody>
          <a:bodyPr>
            <a:normAutofit fontScale="90000"/>
          </a:bodyPr>
          <a:lstStyle/>
          <a:p>
            <a:r>
              <a:rPr lang="en-GB" dirty="0"/>
              <a:t>Tip – link data to other outputs for context (reuse)</a:t>
            </a:r>
          </a:p>
        </p:txBody>
      </p:sp>
      <p:pic>
        <p:nvPicPr>
          <p:cNvPr id="3" name="Picture 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459497" y="2409011"/>
            <a:ext cx="3461907" cy="2327869"/>
          </a:xfrm>
          <a:prstGeom prst="rect">
            <a:avLst/>
          </a:prstGeom>
        </p:spPr>
      </p:pic>
      <p:sp>
        <p:nvSpPr>
          <p:cNvPr id="4" name="Rectangle 3"/>
          <p:cNvSpPr/>
          <p:nvPr/>
        </p:nvSpPr>
        <p:spPr>
          <a:xfrm>
            <a:off x="496477" y="4797589"/>
            <a:ext cx="3294944" cy="830997"/>
          </a:xfrm>
          <a:prstGeom prst="rect">
            <a:avLst/>
          </a:prstGeom>
        </p:spPr>
        <p:txBody>
          <a:bodyPr wrap="square">
            <a:spAutoFit/>
          </a:bodyPr>
          <a:lstStyle/>
          <a:p>
            <a:pPr algn="ctr" defTabSz="609585" fontAlgn="base">
              <a:spcBef>
                <a:spcPct val="0"/>
              </a:spcBef>
              <a:spcAft>
                <a:spcPct val="0"/>
              </a:spcAft>
            </a:pPr>
            <a:r>
              <a:rPr lang="en-GB" sz="2400" dirty="0">
                <a:solidFill>
                  <a:srgbClr val="545454"/>
                </a:solidFill>
                <a:latin typeface="Arial" charset="0"/>
              </a:rPr>
              <a:t>To support validation and facilitate reuse</a:t>
            </a:r>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50098" y="2409011"/>
            <a:ext cx="3491804" cy="2327869"/>
          </a:xfrm>
          <a:prstGeom prst="rect">
            <a:avLst/>
          </a:prstGeom>
        </p:spPr>
      </p:pic>
      <p:sp>
        <p:nvSpPr>
          <p:cNvPr id="6" name="Rectangle 5"/>
          <p:cNvSpPr/>
          <p:nvPr/>
        </p:nvSpPr>
        <p:spPr>
          <a:xfrm>
            <a:off x="1277045" y="1928077"/>
            <a:ext cx="1673856" cy="461665"/>
          </a:xfrm>
          <a:prstGeom prst="rect">
            <a:avLst/>
          </a:prstGeom>
        </p:spPr>
        <p:txBody>
          <a:bodyPr wrap="none">
            <a:spAutoFit/>
          </a:bodyPr>
          <a:lstStyle/>
          <a:p>
            <a:pPr defTabSz="609585" fontAlgn="base">
              <a:spcBef>
                <a:spcPct val="0"/>
              </a:spcBef>
              <a:spcAft>
                <a:spcPct val="0"/>
              </a:spcAft>
            </a:pPr>
            <a:r>
              <a:rPr lang="en-GB" sz="2400" dirty="0">
                <a:solidFill>
                  <a:srgbClr val="545454"/>
                </a:solidFill>
                <a:latin typeface="Arial" charset="0"/>
              </a:rPr>
              <a:t>Open Data</a:t>
            </a:r>
          </a:p>
        </p:txBody>
      </p:sp>
      <p:sp>
        <p:nvSpPr>
          <p:cNvPr id="10" name="Rectangle 9"/>
          <p:cNvSpPr/>
          <p:nvPr/>
        </p:nvSpPr>
        <p:spPr>
          <a:xfrm>
            <a:off x="4972003" y="1916569"/>
            <a:ext cx="1760418" cy="461665"/>
          </a:xfrm>
          <a:prstGeom prst="rect">
            <a:avLst/>
          </a:prstGeom>
        </p:spPr>
        <p:txBody>
          <a:bodyPr wrap="none">
            <a:spAutoFit/>
          </a:bodyPr>
          <a:lstStyle/>
          <a:p>
            <a:pPr defTabSz="609585" fontAlgn="base">
              <a:spcBef>
                <a:spcPct val="0"/>
              </a:spcBef>
              <a:spcAft>
                <a:spcPct val="0"/>
              </a:spcAft>
            </a:pPr>
            <a:r>
              <a:rPr lang="en-GB" sz="2400" dirty="0">
                <a:solidFill>
                  <a:srgbClr val="545454"/>
                </a:solidFill>
                <a:latin typeface="Arial" charset="0"/>
              </a:rPr>
              <a:t>Open Code</a:t>
            </a:r>
          </a:p>
        </p:txBody>
      </p:sp>
      <p:sp>
        <p:nvSpPr>
          <p:cNvPr id="7" name="Rectangle 6"/>
          <p:cNvSpPr/>
          <p:nvPr/>
        </p:nvSpPr>
        <p:spPr>
          <a:xfrm>
            <a:off x="4208545" y="4748233"/>
            <a:ext cx="3774907" cy="1200329"/>
          </a:xfrm>
          <a:prstGeom prst="rect">
            <a:avLst/>
          </a:prstGeom>
        </p:spPr>
        <p:txBody>
          <a:bodyPr wrap="square">
            <a:spAutoFit/>
          </a:bodyPr>
          <a:lstStyle/>
          <a:p>
            <a:pPr algn="ctr" defTabSz="609585" fontAlgn="base">
              <a:spcBef>
                <a:spcPct val="0"/>
              </a:spcBef>
              <a:spcAft>
                <a:spcPct val="0"/>
              </a:spcAft>
            </a:pPr>
            <a:r>
              <a:rPr lang="en-GB" sz="2400" dirty="0">
                <a:solidFill>
                  <a:srgbClr val="545454"/>
                </a:solidFill>
                <a:latin typeface="Arial" charset="0"/>
              </a:rPr>
              <a:t>Software created to analyse and/or visualise the data</a:t>
            </a: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13847" y="2409012"/>
            <a:ext cx="3496683" cy="2316361"/>
          </a:xfrm>
          <a:prstGeom prst="rect">
            <a:avLst/>
          </a:prstGeom>
          <a:ln>
            <a:solidFill>
              <a:schemeClr val="tx1"/>
            </a:solidFill>
          </a:ln>
        </p:spPr>
      </p:pic>
      <p:sp>
        <p:nvSpPr>
          <p:cNvPr id="13" name="Rectangle 12"/>
          <p:cNvSpPr/>
          <p:nvPr/>
        </p:nvSpPr>
        <p:spPr>
          <a:xfrm>
            <a:off x="8752454" y="1916569"/>
            <a:ext cx="2437719" cy="461665"/>
          </a:xfrm>
          <a:prstGeom prst="rect">
            <a:avLst/>
          </a:prstGeom>
        </p:spPr>
        <p:txBody>
          <a:bodyPr wrap="none">
            <a:spAutoFit/>
          </a:bodyPr>
          <a:lstStyle/>
          <a:p>
            <a:pPr defTabSz="609585" fontAlgn="base">
              <a:spcBef>
                <a:spcPct val="0"/>
              </a:spcBef>
              <a:spcAft>
                <a:spcPct val="0"/>
              </a:spcAft>
            </a:pPr>
            <a:r>
              <a:rPr lang="en-GB" sz="2400" dirty="0">
                <a:solidFill>
                  <a:srgbClr val="545454"/>
                </a:solidFill>
                <a:latin typeface="Arial" charset="0"/>
              </a:rPr>
              <a:t>Open Workflows</a:t>
            </a:r>
          </a:p>
        </p:txBody>
      </p:sp>
      <p:sp>
        <p:nvSpPr>
          <p:cNvPr id="14" name="Rectangle 13"/>
          <p:cNvSpPr/>
          <p:nvPr/>
        </p:nvSpPr>
        <p:spPr>
          <a:xfrm>
            <a:off x="8113847" y="4748233"/>
            <a:ext cx="3774907" cy="830997"/>
          </a:xfrm>
          <a:prstGeom prst="rect">
            <a:avLst/>
          </a:prstGeom>
        </p:spPr>
        <p:txBody>
          <a:bodyPr wrap="square">
            <a:spAutoFit/>
          </a:bodyPr>
          <a:lstStyle/>
          <a:p>
            <a:pPr algn="ctr" defTabSz="609585" fontAlgn="base">
              <a:spcBef>
                <a:spcPct val="0"/>
              </a:spcBef>
              <a:spcAft>
                <a:spcPct val="0"/>
              </a:spcAft>
            </a:pPr>
            <a:r>
              <a:rPr lang="en-GB" sz="2400" dirty="0">
                <a:solidFill>
                  <a:srgbClr val="545454"/>
                </a:solidFill>
                <a:latin typeface="Arial" charset="0"/>
              </a:rPr>
              <a:t>What steps were taken and in what order?</a:t>
            </a:r>
          </a:p>
        </p:txBody>
      </p:sp>
    </p:spTree>
    <p:extLst>
      <p:ext uri="{BB962C8B-B14F-4D97-AF65-F5344CB8AC3E}">
        <p14:creationId xmlns:p14="http://schemas.microsoft.com/office/powerpoint/2010/main" val="2128363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itle 1048655"/>
          <p:cNvSpPr>
            <a:spLocks noGrp="1"/>
          </p:cNvSpPr>
          <p:nvPr>
            <p:ph type="title"/>
          </p:nvPr>
        </p:nvSpPr>
        <p:spPr>
          <a:xfrm>
            <a:off x="520793" y="-350837"/>
            <a:ext cx="11276761" cy="2447925"/>
          </a:xfrm>
          <a:prstGeom prst="rect">
            <a:avLst/>
          </a:prstGeom>
          <a:noFill/>
          <a:ln>
            <a:noFill/>
          </a:ln>
        </p:spPr>
        <p:txBody>
          <a:bodyPr vert="horz" lIns="91440" tIns="45720" rIns="91440" bIns="45720" rtlCol="0" anchor="ctr">
            <a:normAutofit/>
          </a:bodyPr>
          <a:lstStyle>
            <a:lvl1pPr marL="0" indent="0" algn="ctr" eaLnBrk="1" fontAlgn="base" hangingPunct="1">
              <a:spcBef>
                <a:spcPct val="0"/>
              </a:spcBef>
              <a:spcAft>
                <a:spcPct val="0"/>
              </a:spcAft>
              <a:buFontTx/>
              <a:buNone/>
              <a:defRPr sz="4400" b="0">
                <a:solidFill>
                  <a:srgbClr val="000000"/>
                </a:solidFill>
                <a:latin typeface="Calibri Light" charset="0"/>
                <a:ea typeface="宋体" charset="0"/>
              </a:defRPr>
            </a:lvl1pPr>
            <a:lvl2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2pPr>
            <a:lvl3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3pPr>
            <a:lvl4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4pPr>
            <a:lvl5pPr marL="0" indent="0" algn="ctr" eaLnBrk="1" fontAlgn="base" hangingPunct="1">
              <a:spcBef>
                <a:spcPct val="0"/>
              </a:spcBef>
              <a:spcAft>
                <a:spcPct val="0"/>
              </a:spcAft>
              <a:buFontTx/>
              <a:buNone/>
              <a:defRPr sz="4400" b="0">
                <a:solidFill>
                  <a:srgbClr val="000000"/>
                </a:solidFill>
                <a:latin typeface="Calibri" pitchFamily="34" charset="0"/>
                <a:ea typeface="宋体" charset="0"/>
              </a:defRPr>
            </a:lvl5pPr>
          </a:lstStyle>
          <a:p>
            <a:pPr algn="l" latinLnBrk="1"/>
            <a:r>
              <a:rPr lang="en-GB" altLang="zh-CN" sz="3600" b="1" dirty="0">
                <a:solidFill>
                  <a:srgbClr val="ED7C00"/>
                </a:solidFill>
                <a:latin typeface="Trebuchet MS" panose="020B0603020202020204" pitchFamily="34" charset="0"/>
                <a:sym typeface="Arial" charset="0"/>
              </a:rPr>
              <a:t>Consider who else has </a:t>
            </a:r>
            <a:r>
              <a:rPr lang="en-GB" altLang="zh-CN" sz="3600" b="1">
                <a:solidFill>
                  <a:srgbClr val="ED7C00"/>
                </a:solidFill>
                <a:latin typeface="Trebuchet MS" panose="020B0603020202020204" pitchFamily="34" charset="0"/>
                <a:sym typeface="Arial" charset="0"/>
              </a:rPr>
              <a:t>a say about sharing data</a:t>
            </a:r>
            <a:endParaRPr lang="zh-CN" altLang="en-US" sz="3600" b="1" dirty="0">
              <a:solidFill>
                <a:srgbClr val="ED7C00"/>
              </a:solidFill>
              <a:latin typeface="Trebuchet MS" panose="020B0603020202020204" pitchFamily="34" charset="0"/>
              <a:sym typeface="Arial" charset="0"/>
            </a:endParaRPr>
          </a:p>
        </p:txBody>
      </p:sp>
      <p:sp>
        <p:nvSpPr>
          <p:cNvPr id="1048657" name="Content Placeholder 1048656"/>
          <p:cNvSpPr>
            <a:spLocks noGrp="1"/>
          </p:cNvSpPr>
          <p:nvPr>
            <p:ph idx="1"/>
          </p:nvPr>
        </p:nvSpPr>
        <p:spPr>
          <a:xfrm>
            <a:off x="146516" y="1663423"/>
            <a:ext cx="11651037" cy="4907708"/>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eaLnBrk="1" fontAlgn="base" hangingPunct="1">
              <a:spcBef>
                <a:spcPct val="20000"/>
              </a:spcBef>
              <a:spcAft>
                <a:spcPct val="0"/>
              </a:spcAft>
              <a:buFont typeface="Arial" pitchFamily="34" charset="0"/>
              <a:buChar char="•"/>
              <a:defRPr sz="3200" b="0">
                <a:solidFill>
                  <a:srgbClr val="000000"/>
                </a:solidFill>
                <a:latin typeface="Calibri" charset="0"/>
                <a:ea typeface="宋体" charset="0"/>
              </a:defRPr>
            </a:lvl1pPr>
            <a:lvl2pPr marL="742950" indent="-285750" algn="l" eaLnBrk="1" fontAlgn="base" hangingPunct="1">
              <a:spcBef>
                <a:spcPct val="20000"/>
              </a:spcBef>
              <a:spcAft>
                <a:spcPct val="0"/>
              </a:spcAft>
              <a:buFont typeface="Arial" pitchFamily="34" charset="0"/>
              <a:buChar char="–"/>
              <a:defRPr sz="2800" b="0">
                <a:solidFill>
                  <a:srgbClr val="000000"/>
                </a:solidFill>
                <a:latin typeface="Calibri" charset="0"/>
                <a:ea typeface="宋体" charset="0"/>
              </a:defRPr>
            </a:lvl2pPr>
            <a:lvl3pPr marL="1143000" indent="-228600" algn="l" eaLnBrk="1" fontAlgn="base" hangingPunct="1">
              <a:spcBef>
                <a:spcPct val="20000"/>
              </a:spcBef>
              <a:spcAft>
                <a:spcPct val="0"/>
              </a:spcAft>
              <a:buFont typeface="Arial" pitchFamily="34" charset="0"/>
              <a:buChar char="•"/>
              <a:defRPr sz="2400" b="0">
                <a:solidFill>
                  <a:srgbClr val="000000"/>
                </a:solidFill>
                <a:latin typeface="Calibri" charset="0"/>
                <a:ea typeface="宋体" charset="0"/>
              </a:defRPr>
            </a:lvl3pPr>
            <a:lvl4pPr marL="1600200" indent="-228600" algn="l" eaLnBrk="1" fontAlgn="base" hangingPunct="1">
              <a:spcBef>
                <a:spcPct val="20000"/>
              </a:spcBef>
              <a:spcAft>
                <a:spcPct val="0"/>
              </a:spcAft>
              <a:buFont typeface="Arial" pitchFamily="34" charset="0"/>
              <a:buChar char="–"/>
              <a:defRPr sz="2000" b="0">
                <a:solidFill>
                  <a:srgbClr val="000000"/>
                </a:solidFill>
                <a:latin typeface="Calibri" charset="0"/>
                <a:ea typeface="宋体" charset="0"/>
              </a:defRPr>
            </a:lvl4pPr>
            <a:lvl5pPr marL="2057400" indent="-228600" algn="l" eaLnBrk="1" fontAlgn="base" hangingPunct="1">
              <a:spcBef>
                <a:spcPct val="20000"/>
              </a:spcBef>
              <a:spcAft>
                <a:spcPct val="0"/>
              </a:spcAft>
              <a:buFont typeface="Arial" pitchFamily="34" charset="0"/>
              <a:buChar char="»"/>
              <a:defRPr sz="2000" b="0">
                <a:solidFill>
                  <a:srgbClr val="000000"/>
                </a:solidFill>
                <a:latin typeface="Calibri" charset="0"/>
                <a:ea typeface="宋体" charset="0"/>
              </a:defRPr>
            </a:lvl5pPr>
          </a:lstStyle>
          <a:p>
            <a:pPr marL="914377" lvl="1" indent="-457189">
              <a:lnSpc>
                <a:spcPct val="150000"/>
              </a:lnSpc>
              <a:buClr>
                <a:srgbClr val="1F497D"/>
              </a:buClr>
              <a:buSzPct val="100000"/>
              <a:buFont typeface="Arial" panose="020B0604020202020204" pitchFamily="34" charset="0"/>
              <a:buChar char="•"/>
            </a:pPr>
            <a:r>
              <a:rPr lang="en-US" altLang="en-US" sz="3200" dirty="0">
                <a:solidFill>
                  <a:schemeClr val="bg2">
                    <a:lumMod val="50000"/>
                  </a:schemeClr>
                </a:solidFill>
                <a:latin typeface="Trebuchet MS" panose="020B0603020202020204" pitchFamily="34" charset="0"/>
                <a:ea typeface="MS PGothic" pitchFamily="34" charset="-128"/>
                <a:sym typeface="Arial" charset="0"/>
              </a:rPr>
              <a:t>Collaborators</a:t>
            </a:r>
          </a:p>
          <a:p>
            <a:pPr marL="914377" lvl="1" indent="-457189">
              <a:lnSpc>
                <a:spcPct val="150000"/>
              </a:lnSpc>
              <a:buClr>
                <a:srgbClr val="1F497D"/>
              </a:buClr>
              <a:buSzPct val="100000"/>
              <a:buFont typeface="Arial" panose="020B0604020202020204" pitchFamily="34" charset="0"/>
              <a:buChar char="•"/>
            </a:pPr>
            <a:r>
              <a:rPr lang="en-GB" altLang="en-US" sz="3200" dirty="0">
                <a:solidFill>
                  <a:schemeClr val="bg2">
                    <a:lumMod val="50000"/>
                  </a:schemeClr>
                </a:solidFill>
                <a:latin typeface="Trebuchet MS" panose="020B0603020202020204" pitchFamily="34" charset="0"/>
                <a:ea typeface="MS PGothic" pitchFamily="34" charset="-128"/>
                <a:sym typeface="Arial" charset="0"/>
              </a:rPr>
              <a:t>Research participants</a:t>
            </a:r>
          </a:p>
          <a:p>
            <a:pPr marL="914377" lvl="1" indent="-457189">
              <a:lnSpc>
                <a:spcPct val="150000"/>
              </a:lnSpc>
              <a:buClr>
                <a:srgbClr val="1F497D"/>
              </a:buClr>
              <a:buSzPct val="100000"/>
              <a:buFont typeface="Arial" panose="020B0604020202020204" pitchFamily="34" charset="0"/>
              <a:buChar char="•"/>
            </a:pPr>
            <a:r>
              <a:rPr lang="en-GB" altLang="en-US" sz="3200" dirty="0">
                <a:solidFill>
                  <a:schemeClr val="bg2">
                    <a:lumMod val="50000"/>
                  </a:schemeClr>
                </a:solidFill>
                <a:latin typeface="Trebuchet MS" panose="020B0603020202020204" pitchFamily="34" charset="0"/>
                <a:ea typeface="MS PGothic" pitchFamily="34" charset="-128"/>
                <a:sym typeface="Arial" charset="0"/>
              </a:rPr>
              <a:t>Commercial partners</a:t>
            </a:r>
          </a:p>
          <a:p>
            <a:pPr marL="914377" lvl="1" indent="-457189">
              <a:lnSpc>
                <a:spcPct val="150000"/>
              </a:lnSpc>
              <a:buClr>
                <a:srgbClr val="1F497D"/>
              </a:buClr>
              <a:buSzPct val="100000"/>
              <a:buFont typeface="Arial" panose="020B0604020202020204" pitchFamily="34" charset="0"/>
              <a:buChar char="•"/>
            </a:pPr>
            <a:r>
              <a:rPr lang="en-US" altLang="en-US" sz="3200" dirty="0">
                <a:solidFill>
                  <a:schemeClr val="bg2">
                    <a:lumMod val="50000"/>
                  </a:schemeClr>
                </a:solidFill>
                <a:latin typeface="Trebuchet MS" panose="020B0603020202020204" pitchFamily="34" charset="0"/>
                <a:ea typeface="MS PGothic" pitchFamily="34" charset="-128"/>
                <a:sym typeface="Arial" charset="0"/>
              </a:rPr>
              <a:t>Data repository</a:t>
            </a:r>
          </a:p>
          <a:p>
            <a:pPr marL="914377" lvl="1" indent="-457189">
              <a:lnSpc>
                <a:spcPct val="150000"/>
              </a:lnSpc>
              <a:buClr>
                <a:srgbClr val="1F497D"/>
              </a:buClr>
              <a:buSzPct val="100000"/>
              <a:buFont typeface="Arial" panose="020B0604020202020204" pitchFamily="34" charset="0"/>
              <a:buChar char="•"/>
            </a:pPr>
            <a:r>
              <a:rPr lang="en-US" altLang="en-US" sz="3200" dirty="0">
                <a:solidFill>
                  <a:schemeClr val="bg2">
                    <a:lumMod val="50000"/>
                  </a:schemeClr>
                </a:solidFill>
                <a:latin typeface="Trebuchet MS" panose="020B0603020202020204" pitchFamily="34" charset="0"/>
                <a:ea typeface="MS PGothic" pitchFamily="34" charset="-128"/>
                <a:sym typeface="Arial" charset="0"/>
              </a:rPr>
              <a:t>Publishers</a:t>
            </a:r>
          </a:p>
          <a:p>
            <a:pPr marL="914377" lvl="1" indent="-457189">
              <a:lnSpc>
                <a:spcPct val="150000"/>
              </a:lnSpc>
              <a:buClr>
                <a:srgbClr val="1F497D"/>
              </a:buClr>
              <a:buSzPct val="100000"/>
              <a:buFont typeface="Arial" panose="020B0604020202020204" pitchFamily="34" charset="0"/>
              <a:buChar char="•"/>
            </a:pPr>
            <a:r>
              <a:rPr lang="en-US" altLang="en-US" sz="3200" dirty="0">
                <a:solidFill>
                  <a:schemeClr val="bg2">
                    <a:lumMod val="50000"/>
                  </a:schemeClr>
                </a:solidFill>
                <a:latin typeface="Trebuchet MS" panose="020B0603020202020204" pitchFamily="34" charset="0"/>
                <a:ea typeface="MS PGothic" pitchFamily="34" charset="-128"/>
                <a:sym typeface="Arial" charset="0"/>
              </a:rPr>
              <a:t>Institutions, funders</a:t>
            </a:r>
          </a:p>
          <a:p>
            <a:pPr marL="457189" lvl="1" indent="0">
              <a:lnSpc>
                <a:spcPct val="150000"/>
              </a:lnSpc>
              <a:buClr>
                <a:srgbClr val="1F497D"/>
              </a:buClr>
              <a:buSzPct val="100000"/>
              <a:buNone/>
            </a:pPr>
            <a:endParaRPr lang="en-GB" altLang="en-US" sz="3200" dirty="0">
              <a:solidFill>
                <a:schemeClr val="bg2">
                  <a:lumMod val="50000"/>
                </a:schemeClr>
              </a:solidFill>
              <a:latin typeface="Trebuchet MS" panose="020B0603020202020204" pitchFamily="34" charset="0"/>
              <a:ea typeface="MS PGothic" pitchFamily="34" charset="-128"/>
              <a:sym typeface="Arial" charset="0"/>
            </a:endParaRPr>
          </a:p>
          <a:p>
            <a:pPr marL="342891" indent="-342891">
              <a:buSzPct val="100000"/>
              <a:buFont typeface="Arial" charset="0"/>
              <a:buChar char="•"/>
            </a:pPr>
            <a:endParaRPr lang="zh-CN" altLang="en-US" dirty="0">
              <a:latin typeface="Trebuchet MS" panose="020B0603020202020204" pitchFamily="34" charset="0"/>
              <a:sym typeface="Arial" charset="0"/>
            </a:endParaRPr>
          </a:p>
        </p:txBody>
      </p:sp>
      <p:pic>
        <p:nvPicPr>
          <p:cNvPr id="2097165" name="Picture 2097164"/>
          <p:cNvPicPr>
            <a:picLocks/>
          </p:cNvPicPr>
          <p:nvPr/>
        </p:nvPicPr>
        <p:blipFill>
          <a:blip r:embed="rId3"/>
          <a:srcRect/>
          <a:stretch>
            <a:fillRect/>
          </a:stretch>
        </p:blipFill>
        <p:spPr>
          <a:xfrm>
            <a:off x="6471350" y="1883149"/>
            <a:ext cx="4428285" cy="3091703"/>
          </a:xfrm>
          <a:prstGeom prst="rect">
            <a:avLst/>
          </a:prstGeom>
          <a:noFill/>
          <a:ln>
            <a:noFill/>
          </a:ln>
        </p:spPr>
      </p:pic>
    </p:spTree>
    <p:extLst>
      <p:ext uri="{BB962C8B-B14F-4D97-AF65-F5344CB8AC3E}">
        <p14:creationId xmlns:p14="http://schemas.microsoft.com/office/powerpoint/2010/main" val="1330888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533" dirty="0"/>
              <a:t>How to make data open? </a:t>
            </a:r>
          </a:p>
        </p:txBody>
      </p:sp>
      <p:sp>
        <p:nvSpPr>
          <p:cNvPr id="3" name="Content Placeholder 2"/>
          <p:cNvSpPr>
            <a:spLocks noGrp="1"/>
          </p:cNvSpPr>
          <p:nvPr>
            <p:ph sz="quarter" idx="1"/>
          </p:nvPr>
        </p:nvSpPr>
        <p:spPr>
          <a:xfrm>
            <a:off x="3739664" y="1596962"/>
            <a:ext cx="6590009" cy="4901809"/>
          </a:xfrm>
        </p:spPr>
        <p:txBody>
          <a:bodyPr>
            <a:normAutofit/>
          </a:bodyPr>
          <a:lstStyle/>
          <a:p>
            <a:pPr marL="457189" indent="-457189">
              <a:spcBef>
                <a:spcPts val="1200"/>
              </a:spcBef>
              <a:buFont typeface="+mj-lt"/>
              <a:buAutoNum type="arabicPeriod"/>
            </a:pPr>
            <a:r>
              <a:rPr lang="en-GB" dirty="0"/>
              <a:t>Choose your dataset(s) </a:t>
            </a:r>
          </a:p>
          <a:p>
            <a:pPr lvl="1">
              <a:spcBef>
                <a:spcPts val="1200"/>
              </a:spcBef>
            </a:pPr>
            <a:r>
              <a:rPr lang="en-GB" sz="1600" dirty="0"/>
              <a:t>What can you open? You may need to revisit this step if you encounter problems later.</a:t>
            </a:r>
          </a:p>
          <a:p>
            <a:pPr lvl="1">
              <a:spcBef>
                <a:spcPts val="1200"/>
              </a:spcBef>
            </a:pPr>
            <a:endParaRPr lang="en-GB" sz="1000" dirty="0"/>
          </a:p>
          <a:p>
            <a:pPr marL="457189" indent="-457189">
              <a:spcBef>
                <a:spcPts val="1200"/>
              </a:spcBef>
              <a:buFont typeface="+mj-lt"/>
              <a:buAutoNum type="arabicPeriod"/>
            </a:pPr>
            <a:r>
              <a:rPr lang="en-GB" dirty="0"/>
              <a:t>Apply an open license</a:t>
            </a:r>
            <a:r>
              <a:rPr lang="en-GB" sz="2000" dirty="0"/>
              <a:t> </a:t>
            </a:r>
          </a:p>
          <a:p>
            <a:pPr lvl="1">
              <a:spcBef>
                <a:spcPts val="1200"/>
              </a:spcBef>
            </a:pPr>
            <a:r>
              <a:rPr lang="en-GB" sz="1600" dirty="0"/>
              <a:t>Determine what IP exists. Apply a suitable licence e.g. CC-BY</a:t>
            </a:r>
          </a:p>
          <a:p>
            <a:pPr marL="274313" lvl="1" indent="0">
              <a:spcBef>
                <a:spcPts val="1200"/>
              </a:spcBef>
              <a:buNone/>
            </a:pPr>
            <a:endParaRPr lang="en-GB" sz="1000" dirty="0"/>
          </a:p>
          <a:p>
            <a:pPr marL="457189" indent="-457189">
              <a:spcBef>
                <a:spcPts val="1200"/>
              </a:spcBef>
              <a:buFont typeface="+mj-lt"/>
              <a:buAutoNum type="arabicPeriod"/>
            </a:pPr>
            <a:r>
              <a:rPr lang="en-GB" dirty="0"/>
              <a:t>Make the data available </a:t>
            </a:r>
          </a:p>
          <a:p>
            <a:pPr lvl="1">
              <a:spcBef>
                <a:spcPts val="1200"/>
              </a:spcBef>
            </a:pPr>
            <a:r>
              <a:rPr lang="en-GB" sz="1600" dirty="0"/>
              <a:t>Provide the data in a suitable format. Use repositories.</a:t>
            </a:r>
          </a:p>
          <a:p>
            <a:pPr marL="274313" lvl="1" indent="0">
              <a:spcBef>
                <a:spcPts val="1200"/>
              </a:spcBef>
              <a:buNone/>
            </a:pPr>
            <a:r>
              <a:rPr lang="en-GB" sz="1000" dirty="0"/>
              <a:t> </a:t>
            </a:r>
          </a:p>
          <a:p>
            <a:pPr marL="457189" indent="-457189">
              <a:spcBef>
                <a:spcPts val="1200"/>
              </a:spcBef>
              <a:buFont typeface="+mj-lt"/>
              <a:buAutoNum type="arabicPeriod"/>
            </a:pPr>
            <a:r>
              <a:rPr lang="en-GB" dirty="0"/>
              <a:t>Make it discoverable</a:t>
            </a:r>
            <a:r>
              <a:rPr lang="en-GB" sz="2800" dirty="0"/>
              <a:t> </a:t>
            </a:r>
          </a:p>
          <a:p>
            <a:pPr lvl="1">
              <a:spcBef>
                <a:spcPts val="1200"/>
              </a:spcBef>
            </a:pPr>
            <a:r>
              <a:rPr lang="en-GB" sz="1600" dirty="0"/>
              <a:t>Post on the web, register in catalogues…</a:t>
            </a:r>
          </a:p>
        </p:txBody>
      </p:sp>
      <p:sp>
        <p:nvSpPr>
          <p:cNvPr id="7" name="Rectangle 6"/>
          <p:cNvSpPr/>
          <p:nvPr/>
        </p:nvSpPr>
        <p:spPr>
          <a:xfrm>
            <a:off x="1312985" y="3497330"/>
            <a:ext cx="2426679" cy="461665"/>
          </a:xfrm>
          <a:prstGeom prst="rect">
            <a:avLst/>
          </a:prstGeom>
        </p:spPr>
        <p:txBody>
          <a:bodyPr wrap="square">
            <a:spAutoFit/>
          </a:bodyPr>
          <a:lstStyle/>
          <a:p>
            <a:pPr defTabSz="609585"/>
            <a:r>
              <a:rPr lang="en-GB" sz="2400" dirty="0">
                <a:solidFill>
                  <a:srgbClr val="292934"/>
                </a:solidFill>
                <a:hlinkClick r:id="rId3"/>
              </a:rPr>
              <a:t>https://okfn.org</a:t>
            </a:r>
            <a:r>
              <a:rPr lang="en-GB" sz="2400" dirty="0">
                <a:solidFill>
                  <a:srgbClr val="292934"/>
                </a:solidFill>
              </a:rPr>
              <a:t> </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26009" y="1596961"/>
            <a:ext cx="1425475" cy="1728387"/>
          </a:xfrm>
          <a:prstGeom prst="rect">
            <a:avLst/>
          </a:prstGeom>
        </p:spPr>
      </p:pic>
    </p:spTree>
    <p:extLst>
      <p:ext uri="{BB962C8B-B14F-4D97-AF65-F5344CB8AC3E}">
        <p14:creationId xmlns:p14="http://schemas.microsoft.com/office/powerpoint/2010/main" val="159939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371601"/>
          <a:ext cx="82296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idx="4294967295"/>
          </p:nvPr>
        </p:nvSpPr>
        <p:spPr>
          <a:xfrm>
            <a:off x="0" y="146052"/>
            <a:ext cx="6910917" cy="791633"/>
          </a:xfrm>
        </p:spPr>
        <p:txBody>
          <a:bodyPr>
            <a:noAutofit/>
          </a:bodyPr>
          <a:lstStyle/>
          <a:p>
            <a:r>
              <a:rPr lang="en-GB" b="1" dirty="0">
                <a:latin typeface="Trebuchet MS" panose="020B0603020202020204" pitchFamily="34" charset="0"/>
              </a:rPr>
              <a:t>Research data lifecycle</a:t>
            </a:r>
          </a:p>
        </p:txBody>
      </p:sp>
      <p:sp>
        <p:nvSpPr>
          <p:cNvPr id="5" name="TextBox 4"/>
          <p:cNvSpPr txBox="1"/>
          <p:nvPr/>
        </p:nvSpPr>
        <p:spPr>
          <a:xfrm>
            <a:off x="4844145" y="937287"/>
            <a:ext cx="3264876" cy="954107"/>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CREATING DATA</a:t>
            </a:r>
            <a:r>
              <a:rPr lang="en-GB" sz="1400" dirty="0">
                <a:solidFill>
                  <a:prstClr val="black"/>
                </a:solidFill>
              </a:rPr>
              <a:t>: designing research, DMPs, planning consent, locate existing data, data collection and management, capturing and creating metadata</a:t>
            </a:r>
          </a:p>
        </p:txBody>
      </p:sp>
      <p:sp>
        <p:nvSpPr>
          <p:cNvPr id="6" name="TextBox 5"/>
          <p:cNvSpPr txBox="1"/>
          <p:nvPr/>
        </p:nvSpPr>
        <p:spPr>
          <a:xfrm>
            <a:off x="155332" y="997699"/>
            <a:ext cx="1934307" cy="1384995"/>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RE-USING DATA</a:t>
            </a:r>
            <a:r>
              <a:rPr lang="en-GB" sz="1400" dirty="0">
                <a:solidFill>
                  <a:prstClr val="black"/>
                </a:solidFill>
              </a:rPr>
              <a:t>: follow-up research, new research, undertake research reviews, scrutinising findings, teaching &amp; learning</a:t>
            </a:r>
          </a:p>
        </p:txBody>
      </p:sp>
      <p:sp>
        <p:nvSpPr>
          <p:cNvPr id="7" name="TextBox 6"/>
          <p:cNvSpPr txBox="1"/>
          <p:nvPr/>
        </p:nvSpPr>
        <p:spPr>
          <a:xfrm>
            <a:off x="253301" y="4044273"/>
            <a:ext cx="1837592" cy="1384995"/>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ACCESS TO DATA</a:t>
            </a:r>
            <a:r>
              <a:rPr lang="en-GB" sz="1400" dirty="0">
                <a:solidFill>
                  <a:prstClr val="black"/>
                </a:solidFill>
              </a:rPr>
              <a:t>: distributing data, sharing data, controlling access, establishing copyright, promoting data</a:t>
            </a:r>
          </a:p>
        </p:txBody>
      </p:sp>
      <p:sp>
        <p:nvSpPr>
          <p:cNvPr id="8" name="TextBox 7"/>
          <p:cNvSpPr txBox="1"/>
          <p:nvPr/>
        </p:nvSpPr>
        <p:spPr>
          <a:xfrm>
            <a:off x="4953837" y="5344180"/>
            <a:ext cx="3089031" cy="954107"/>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PRESERVING DATA</a:t>
            </a:r>
            <a:r>
              <a:rPr lang="en-GB" sz="1400" dirty="0">
                <a:solidFill>
                  <a:prstClr val="black"/>
                </a:solidFill>
              </a:rPr>
              <a:t>: data storage, back-up &amp; archiving, migrating to best format &amp; medium, creating metadata and documentation</a:t>
            </a:r>
          </a:p>
        </p:txBody>
      </p:sp>
      <p:sp>
        <p:nvSpPr>
          <p:cNvPr id="9" name="TextBox 8"/>
          <p:cNvSpPr txBox="1"/>
          <p:nvPr/>
        </p:nvSpPr>
        <p:spPr>
          <a:xfrm>
            <a:off x="7036358" y="3926695"/>
            <a:ext cx="2145324" cy="1169551"/>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ANALYSING DATA</a:t>
            </a:r>
            <a:r>
              <a:rPr lang="en-GB" sz="1400" dirty="0">
                <a:solidFill>
                  <a:prstClr val="black"/>
                </a:solidFill>
              </a:rPr>
              <a:t>: interpreting, &amp; deriving data, producing outputs, authoring publications, preparing for sharing</a:t>
            </a:r>
          </a:p>
        </p:txBody>
      </p:sp>
      <p:sp>
        <p:nvSpPr>
          <p:cNvPr id="10" name="TextBox 9"/>
          <p:cNvSpPr txBox="1"/>
          <p:nvPr/>
        </p:nvSpPr>
        <p:spPr>
          <a:xfrm>
            <a:off x="8231694" y="1947726"/>
            <a:ext cx="2180668" cy="1384995"/>
          </a:xfrm>
          <a:prstGeom prst="rect">
            <a:avLst/>
          </a:prstGeom>
          <a:noFill/>
          <a:ln w="19050">
            <a:solidFill>
              <a:schemeClr val="tx2"/>
            </a:solidFill>
          </a:ln>
        </p:spPr>
        <p:txBody>
          <a:bodyPr wrap="square" rtlCol="0">
            <a:spAutoFit/>
          </a:bodyPr>
          <a:lstStyle/>
          <a:p>
            <a:pPr defTabSz="609585"/>
            <a:r>
              <a:rPr lang="en-GB" sz="1400" b="1" dirty="0">
                <a:solidFill>
                  <a:prstClr val="black"/>
                </a:solidFill>
              </a:rPr>
              <a:t>PROCESSING DATA</a:t>
            </a:r>
            <a:r>
              <a:rPr lang="en-GB" sz="1400" dirty="0">
                <a:solidFill>
                  <a:prstClr val="black"/>
                </a:solidFill>
              </a:rPr>
              <a:t>: entering, transcribing, checking, validating and cleaning data, </a:t>
            </a:r>
            <a:r>
              <a:rPr lang="en-GB" sz="1400" dirty="0" err="1">
                <a:solidFill>
                  <a:prstClr val="black"/>
                </a:solidFill>
              </a:rPr>
              <a:t>anonymising</a:t>
            </a:r>
            <a:r>
              <a:rPr lang="en-GB" sz="1400" dirty="0">
                <a:solidFill>
                  <a:prstClr val="black"/>
                </a:solidFill>
              </a:rPr>
              <a:t> data, describing data, manage and store data</a:t>
            </a:r>
          </a:p>
        </p:txBody>
      </p:sp>
      <p:sp>
        <p:nvSpPr>
          <p:cNvPr id="11" name="TextBox 10"/>
          <p:cNvSpPr txBox="1"/>
          <p:nvPr/>
        </p:nvSpPr>
        <p:spPr>
          <a:xfrm>
            <a:off x="1617786" y="6389080"/>
            <a:ext cx="5322277" cy="276999"/>
          </a:xfrm>
          <a:prstGeom prst="rect">
            <a:avLst/>
          </a:prstGeom>
          <a:noFill/>
        </p:spPr>
        <p:txBody>
          <a:bodyPr wrap="square" rtlCol="0">
            <a:spAutoFit/>
          </a:bodyPr>
          <a:lstStyle/>
          <a:p>
            <a:pPr defTabSz="609585"/>
            <a:r>
              <a:rPr lang="en-GB" sz="1200" dirty="0">
                <a:solidFill>
                  <a:prstClr val="black"/>
                </a:solidFill>
              </a:rPr>
              <a:t>Ref: UK Data Archive: </a:t>
            </a:r>
            <a:r>
              <a:rPr lang="en-GB" sz="1200" dirty="0">
                <a:solidFill>
                  <a:prstClr val="black"/>
                </a:solidFill>
                <a:hlinkClick r:id="rId8"/>
              </a:rPr>
              <a:t>http://www.data-archive.ac.uk/create-manage/life-cycle</a:t>
            </a:r>
            <a:r>
              <a:rPr lang="en-GB" sz="1200" dirty="0">
                <a:solidFill>
                  <a:prstClr val="black"/>
                </a:solidFill>
              </a:rPr>
              <a:t> </a:t>
            </a:r>
          </a:p>
        </p:txBody>
      </p:sp>
    </p:spTree>
    <p:extLst>
      <p:ext uri="{BB962C8B-B14F-4D97-AF65-F5344CB8AC3E}">
        <p14:creationId xmlns:p14="http://schemas.microsoft.com/office/powerpoint/2010/main" val="3091360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4294967295"/>
          </p:nvPr>
        </p:nvSpPr>
        <p:spPr>
          <a:xfrm>
            <a:off x="0" y="1371600"/>
            <a:ext cx="8229600" cy="4047067"/>
          </a:xfrm>
        </p:spPr>
        <p:txBody>
          <a:bodyPr>
            <a:normAutofit/>
          </a:bodyPr>
          <a:lstStyle/>
          <a:p>
            <a:pPr indent="0"/>
            <a:r>
              <a:rPr lang="nl-NL" sz="2667" dirty="0">
                <a:latin typeface="Trebuchet MS" panose="020B0603020202020204" pitchFamily="34" charset="0"/>
              </a:rPr>
              <a:t>What data organisation would a re-user like?</a:t>
            </a:r>
          </a:p>
        </p:txBody>
      </p:sp>
      <p:sp>
        <p:nvSpPr>
          <p:cNvPr id="4" name="Titel 3"/>
          <p:cNvSpPr>
            <a:spLocks noGrp="1"/>
          </p:cNvSpPr>
          <p:nvPr>
            <p:ph type="title" idx="4294967295"/>
          </p:nvPr>
        </p:nvSpPr>
        <p:spPr>
          <a:xfrm>
            <a:off x="0" y="156634"/>
            <a:ext cx="9821333" cy="867833"/>
          </a:xfrm>
        </p:spPr>
        <p:txBody>
          <a:bodyPr>
            <a:noAutofit/>
          </a:bodyPr>
          <a:lstStyle/>
          <a:p>
            <a:pPr algn="l"/>
            <a:r>
              <a:rPr lang="nl-NL" dirty="0">
                <a:latin typeface="Trebuchet MS" panose="020B0603020202020204" pitchFamily="34" charset="0"/>
              </a:rPr>
              <a:t>Planning trick 1: think backwards</a:t>
            </a:r>
          </a:p>
        </p:txBody>
      </p:sp>
      <p:grpSp>
        <p:nvGrpSpPr>
          <p:cNvPr id="28" name="Groeperen 27"/>
          <p:cNvGrpSpPr/>
          <p:nvPr/>
        </p:nvGrpSpPr>
        <p:grpSpPr>
          <a:xfrm>
            <a:off x="7060758" y="2634262"/>
            <a:ext cx="2832065" cy="2728223"/>
            <a:chOff x="5536757" y="2634260"/>
            <a:chExt cx="2832065" cy="2728223"/>
          </a:xfrm>
        </p:grpSpPr>
        <p:pic>
          <p:nvPicPr>
            <p:cNvPr id="14" name="Picture 2" descr="http://datasupport.researchdata.nl/uploads/pics/folderstructuur_0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6757" y="2634260"/>
              <a:ext cx="2832065" cy="27282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59243" y="2820366"/>
              <a:ext cx="483282" cy="483037"/>
            </a:xfrm>
            <a:prstGeom prst="rect">
              <a:avLst/>
            </a:prstGeom>
            <a:solidFill>
              <a:schemeClr val="bg1"/>
            </a:solidFill>
            <a:ln>
              <a:noFill/>
            </a:ln>
          </p:spPr>
        </p:pic>
        <p:pic>
          <p:nvPicPr>
            <p:cNvPr id="19"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59243" y="3349047"/>
              <a:ext cx="483282" cy="483037"/>
            </a:xfrm>
            <a:prstGeom prst="rect">
              <a:avLst/>
            </a:prstGeom>
            <a:solidFill>
              <a:schemeClr val="bg1"/>
            </a:solidFill>
            <a:ln>
              <a:noFill/>
            </a:ln>
          </p:spPr>
        </p:pic>
        <p:pic>
          <p:nvPicPr>
            <p:cNvPr id="20"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9876" y="3898226"/>
              <a:ext cx="483282" cy="483037"/>
            </a:xfrm>
            <a:prstGeom prst="rect">
              <a:avLst/>
            </a:prstGeom>
            <a:solidFill>
              <a:schemeClr val="bg1"/>
            </a:solidFill>
            <a:ln>
              <a:noFill/>
            </a:ln>
          </p:spPr>
        </p:pic>
      </p:grpSp>
      <p:graphicFrame>
        <p:nvGraphicFramePr>
          <p:cNvPr id="11" name="Content Placeholder 3"/>
          <p:cNvGraphicFramePr>
            <a:graphicFrameLocks/>
          </p:cNvGraphicFramePr>
          <p:nvPr/>
        </p:nvGraphicFramePr>
        <p:xfrm>
          <a:off x="22903" y="2107751"/>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Rechte verbindingslijn met pijl 5"/>
          <p:cNvCxnSpPr/>
          <p:nvPr/>
        </p:nvCxnSpPr>
        <p:spPr>
          <a:xfrm flipH="1">
            <a:off x="2819401" y="2107751"/>
            <a:ext cx="258723" cy="7126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1981200" y="2107751"/>
            <a:ext cx="388189" cy="7126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2501423" y="2085843"/>
            <a:ext cx="74615" cy="7126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437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051" y="93250"/>
            <a:ext cx="6517216" cy="867833"/>
          </a:xfrm>
        </p:spPr>
        <p:txBody>
          <a:bodyPr>
            <a:normAutofit/>
          </a:bodyPr>
          <a:lstStyle/>
          <a:p>
            <a:r>
              <a:rPr lang="nl-NL" dirty="0">
                <a:latin typeface="Trebuchet MS" panose="020B0603020202020204" pitchFamily="34" charset="0"/>
              </a:rPr>
              <a:t>Data organisation</a:t>
            </a:r>
            <a:endParaRPr lang="en-GB" dirty="0">
              <a:latin typeface="Trebuchet MS" panose="020B0603020202020204" pitchFamily="34" charset="0"/>
            </a:endParaRPr>
          </a:p>
        </p:txBody>
      </p:sp>
      <p:pic>
        <p:nvPicPr>
          <p:cNvPr id="4" name="Tijdelijke aanduiding voor inhoud 3"/>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1873135" y="1072034"/>
            <a:ext cx="7607300" cy="5213349"/>
          </a:xfrm>
          <a:prstGeom prst="rect">
            <a:avLst/>
          </a:prstGeom>
        </p:spPr>
      </p:pic>
      <p:sp>
        <p:nvSpPr>
          <p:cNvPr id="5" name="Rectangle 4"/>
          <p:cNvSpPr/>
          <p:nvPr/>
        </p:nvSpPr>
        <p:spPr>
          <a:xfrm>
            <a:off x="1873136" y="6396335"/>
            <a:ext cx="8794865" cy="307777"/>
          </a:xfrm>
          <a:prstGeom prst="rect">
            <a:avLst/>
          </a:prstGeom>
        </p:spPr>
        <p:txBody>
          <a:bodyPr wrap="square">
            <a:spAutoFit/>
          </a:bodyPr>
          <a:lstStyle/>
          <a:p>
            <a:pPr defTabSz="609585"/>
            <a:r>
              <a:rPr lang="en-US" altLang="nl-NL" sz="1400" dirty="0">
                <a:solidFill>
                  <a:prstClr val="black"/>
                </a:solidFill>
                <a:latin typeface="Century Gothic" panose="020B0502020202020204" pitchFamily="34" charset="0"/>
                <a:ea typeface="ＭＳ Ｐゴシック" charset="-128"/>
                <a:hlinkClick r:id="rId3"/>
              </a:rPr>
              <a:t>http://datasupport.researchdata.nl/en/start-de-cursus/iii-onderzoeksfase/organising-data</a:t>
            </a:r>
            <a:endParaRPr lang="en-GB"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70928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0" y="5922434"/>
            <a:ext cx="3886200" cy="277284"/>
          </a:xfrm>
        </p:spPr>
        <p:txBody>
          <a:bodyPr>
            <a:normAutofit/>
          </a:bodyPr>
          <a:lstStyle/>
          <a:p>
            <a:pPr indent="0"/>
            <a:r>
              <a:rPr lang="fr-FR" sz="1125" dirty="0"/>
              <a:t>Image </a:t>
            </a:r>
            <a:r>
              <a:rPr lang="fr-FR" sz="1125" dirty="0" err="1"/>
              <a:t>courtesy</a:t>
            </a:r>
            <a:r>
              <a:rPr lang="fr-FR" sz="1125" dirty="0"/>
              <a:t> of </a:t>
            </a:r>
            <a:r>
              <a:rPr lang="fr-FR" sz="1125" dirty="0">
                <a:hlinkClick r:id="rId2"/>
              </a:rPr>
              <a:t>http://aukeherrema.nl</a:t>
            </a:r>
            <a:r>
              <a:rPr lang="fr-FR" sz="1125" dirty="0"/>
              <a:t> CC-BY</a:t>
            </a:r>
            <a:endParaRPr lang="en-US" sz="1125" dirty="0"/>
          </a:p>
        </p:txBody>
      </p:sp>
      <p:pic>
        <p:nvPicPr>
          <p:cNvPr id="7" name="Content Placeholder 3"/>
          <p:cNvPicPr>
            <a:picLocks noGrp="1" noChangeAspect="1"/>
          </p:cNvPicPr>
          <p:nvPr>
            <p:ph sz="half" idx="4294967295"/>
          </p:nvPr>
        </p:nvPicPr>
        <p:blipFill>
          <a:blip r:embed="rId3" cstate="print">
            <a:extLst>
              <a:ext uri="{28A0092B-C50C-407E-A947-70E740481C1C}">
                <a14:useLocalDpi xmlns:a14="http://schemas.microsoft.com/office/drawing/2010/main"/>
              </a:ext>
            </a:extLst>
          </a:blip>
          <a:stretch>
            <a:fillRect/>
          </a:stretch>
        </p:blipFill>
        <p:spPr>
          <a:xfrm>
            <a:off x="3619501" y="0"/>
            <a:ext cx="4914900" cy="6838949"/>
          </a:xfrm>
          <a:prstGeom prst="rect">
            <a:avLst/>
          </a:prstGeom>
        </p:spPr>
      </p:pic>
    </p:spTree>
    <p:extLst>
      <p:ext uri="{BB962C8B-B14F-4D97-AF65-F5344CB8AC3E}">
        <p14:creationId xmlns:p14="http://schemas.microsoft.com/office/powerpoint/2010/main" val="85044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0" y="6540501"/>
            <a:ext cx="3886200" cy="317500"/>
          </a:xfrm>
        </p:spPr>
        <p:txBody>
          <a:bodyPr>
            <a:normAutofit/>
          </a:bodyPr>
          <a:lstStyle/>
          <a:p>
            <a:pPr indent="0"/>
            <a:r>
              <a:rPr lang="fr-FR" sz="1125" dirty="0"/>
              <a:t>Image </a:t>
            </a:r>
            <a:r>
              <a:rPr lang="fr-FR" sz="1125" dirty="0" err="1"/>
              <a:t>courtesy</a:t>
            </a:r>
            <a:r>
              <a:rPr lang="fr-FR" sz="1125" dirty="0"/>
              <a:t> of </a:t>
            </a:r>
            <a:r>
              <a:rPr lang="fr-FR" sz="1125" dirty="0">
                <a:hlinkClick r:id="rId3"/>
              </a:rPr>
              <a:t>http://aukeherrema.nl</a:t>
            </a:r>
            <a:r>
              <a:rPr lang="fr-FR" sz="1125" dirty="0"/>
              <a:t> CC-BY</a:t>
            </a:r>
            <a:endParaRPr lang="en-US" sz="1125" dirty="0"/>
          </a:p>
        </p:txBody>
      </p:sp>
      <p:pic>
        <p:nvPicPr>
          <p:cNvPr id="6" name="Content Placeholder 3"/>
          <p:cNvPicPr>
            <a:picLocks noGrp="1" noChangeAspect="1"/>
          </p:cNvPicPr>
          <p:nvPr>
            <p:ph sz="half" idx="4294967295"/>
          </p:nvPr>
        </p:nvPicPr>
        <p:blipFill>
          <a:blip r:embed="rId4" cstate="print">
            <a:extLst>
              <a:ext uri="{28A0092B-C50C-407E-A947-70E740481C1C}">
                <a14:useLocalDpi xmlns:a14="http://schemas.microsoft.com/office/drawing/2010/main"/>
              </a:ext>
            </a:extLst>
          </a:blip>
          <a:stretch>
            <a:fillRect/>
          </a:stretch>
        </p:blipFill>
        <p:spPr>
          <a:xfrm>
            <a:off x="3600451" y="1"/>
            <a:ext cx="4933949" cy="6864351"/>
          </a:xfrm>
          <a:prstGeom prst="rect">
            <a:avLst/>
          </a:prstGeom>
        </p:spPr>
      </p:pic>
    </p:spTree>
    <p:extLst>
      <p:ext uri="{BB962C8B-B14F-4D97-AF65-F5344CB8AC3E}">
        <p14:creationId xmlns:p14="http://schemas.microsoft.com/office/powerpoint/2010/main" val="2516829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informatics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0" y="6365558"/>
            <a:ext cx="12192000" cy="461665"/>
          </a:xfrm>
          <a:prstGeom prst="rect">
            <a:avLst/>
          </a:prstGeom>
        </p:spPr>
        <p:txBody>
          <a:bodyPr wrap="square">
            <a:spAutoFit/>
          </a:bodyPr>
          <a:lstStyle/>
          <a:p>
            <a:pPr defTabSz="609585" fontAlgn="base">
              <a:spcBef>
                <a:spcPct val="0"/>
              </a:spcBef>
              <a:spcAft>
                <a:spcPct val="0"/>
              </a:spcAft>
            </a:pPr>
            <a:r>
              <a:rPr lang="en-US" sz="2400" dirty="0">
                <a:solidFill>
                  <a:srgbClr val="545454"/>
                </a:solidFill>
                <a:latin typeface="Arial" charset="0"/>
                <a:hlinkClick r:id="rId3"/>
              </a:rPr>
              <a:t>http://rd-alliance.github.io/metadata-directory/subjects/bioinformatics.html</a:t>
            </a:r>
            <a:r>
              <a:rPr lang="uk-UA" sz="2400" dirty="0">
                <a:solidFill>
                  <a:srgbClr val="545454"/>
                </a:solidFill>
                <a:latin typeface="Arial" charset="0"/>
              </a:rPr>
              <a:t> </a:t>
            </a:r>
            <a:endParaRPr lang="en-US" sz="2400" dirty="0">
              <a:solidFill>
                <a:srgbClr val="545454"/>
              </a:solidFill>
              <a:latin typeface="Arial" charset="0"/>
            </a:endParaRPr>
          </a:p>
        </p:txBody>
      </p:sp>
    </p:spTree>
    <p:extLst>
      <p:ext uri="{BB962C8B-B14F-4D97-AF65-F5344CB8AC3E}">
        <p14:creationId xmlns:p14="http://schemas.microsoft.com/office/powerpoint/2010/main" val="3347668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4440" y="302032"/>
            <a:ext cx="9127613" cy="791633"/>
          </a:xfrm>
        </p:spPr>
        <p:txBody>
          <a:bodyPr>
            <a:noAutofit/>
          </a:bodyPr>
          <a:lstStyle/>
          <a:p>
            <a:r>
              <a:rPr lang="en-GB" b="1" dirty="0">
                <a:latin typeface="Trebuchet MS" panose="020B0603020202020204" pitchFamily="34" charset="0"/>
              </a:rPr>
              <a:t>Storing data: what is meant?</a:t>
            </a:r>
          </a:p>
        </p:txBody>
      </p:sp>
      <p:sp>
        <p:nvSpPr>
          <p:cNvPr id="5" name="Content Placeholder 4"/>
          <p:cNvSpPr>
            <a:spLocks noGrp="1"/>
          </p:cNvSpPr>
          <p:nvPr>
            <p:ph sz="half" idx="4294967295"/>
          </p:nvPr>
        </p:nvSpPr>
        <p:spPr>
          <a:xfrm>
            <a:off x="278224" y="1111993"/>
            <a:ext cx="4296833" cy="5149849"/>
          </a:xfrm>
        </p:spPr>
        <p:txBody>
          <a:bodyPr>
            <a:noAutofit/>
          </a:bodyPr>
          <a:lstStyle/>
          <a:p>
            <a:pPr indent="0" algn="ctr"/>
            <a:r>
              <a:rPr lang="en-GB" sz="2933" dirty="0">
                <a:latin typeface="Trebuchet MS" panose="020B0603020202020204" pitchFamily="34" charset="0"/>
              </a:rPr>
              <a:t>Storing and backing up files while research is active</a:t>
            </a: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r>
              <a:rPr lang="en-GB" sz="2933" dirty="0">
                <a:latin typeface="Trebuchet MS" panose="020B0603020202020204" pitchFamily="34" charset="0"/>
              </a:rPr>
              <a:t>Likely to be on a networked </a:t>
            </a:r>
            <a:r>
              <a:rPr lang="en-GB" sz="2933" dirty="0" err="1">
                <a:latin typeface="Trebuchet MS" panose="020B0603020202020204" pitchFamily="34" charset="0"/>
              </a:rPr>
              <a:t>filestore</a:t>
            </a:r>
            <a:r>
              <a:rPr lang="en-GB" sz="2933" dirty="0">
                <a:latin typeface="Trebuchet MS" panose="020B0603020202020204" pitchFamily="34" charset="0"/>
              </a:rPr>
              <a:t> or hard drive</a:t>
            </a:r>
          </a:p>
          <a:p>
            <a:pPr indent="0" algn="ctr"/>
            <a:r>
              <a:rPr lang="en-GB" sz="2933" dirty="0">
                <a:latin typeface="Trebuchet MS" panose="020B0603020202020204" pitchFamily="34" charset="0"/>
              </a:rPr>
              <a:t>Easy to change or delete</a:t>
            </a:r>
          </a:p>
        </p:txBody>
      </p:sp>
      <p:sp>
        <p:nvSpPr>
          <p:cNvPr id="6" name="Content Placeholder 5"/>
          <p:cNvSpPr>
            <a:spLocks noGrp="1"/>
          </p:cNvSpPr>
          <p:nvPr>
            <p:ph sz="half" idx="4294967295"/>
          </p:nvPr>
        </p:nvSpPr>
        <p:spPr>
          <a:xfrm>
            <a:off x="8293101" y="1483785"/>
            <a:ext cx="3898900" cy="5149849"/>
          </a:xfrm>
        </p:spPr>
        <p:txBody>
          <a:bodyPr>
            <a:noAutofit/>
          </a:bodyPr>
          <a:lstStyle/>
          <a:p>
            <a:pPr indent="0" algn="ctr"/>
            <a:r>
              <a:rPr lang="en-GB" sz="2933" dirty="0">
                <a:latin typeface="Trebuchet MS" panose="020B0603020202020204" pitchFamily="34" charset="0"/>
              </a:rPr>
              <a:t>Archiving or preserving data in the long-term</a:t>
            </a: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r>
              <a:rPr lang="en-GB" sz="2933" dirty="0">
                <a:latin typeface="Trebuchet MS" panose="020B0603020202020204" pitchFamily="34" charset="0"/>
              </a:rPr>
              <a:t>Likely to be deposited in a digital repository</a:t>
            </a:r>
          </a:p>
          <a:p>
            <a:pPr indent="0" algn="ctr"/>
            <a:r>
              <a:rPr lang="en-GB" sz="2933" dirty="0">
                <a:latin typeface="Trebuchet MS" panose="020B0603020202020204" pitchFamily="34" charset="0"/>
              </a:rPr>
              <a:t>safeguarded and preserved</a:t>
            </a:r>
          </a:p>
        </p:txBody>
      </p:sp>
      <p:grpSp>
        <p:nvGrpSpPr>
          <p:cNvPr id="26" name="Group 25"/>
          <p:cNvGrpSpPr/>
          <p:nvPr/>
        </p:nvGrpSpPr>
        <p:grpSpPr>
          <a:xfrm>
            <a:off x="5719155" y="1213657"/>
            <a:ext cx="1028008" cy="5419899"/>
            <a:chOff x="4195155" y="1213658"/>
            <a:chExt cx="1028008" cy="5419898"/>
          </a:xfrm>
        </p:grpSpPr>
        <p:cxnSp>
          <p:nvCxnSpPr>
            <p:cNvPr id="8" name="Straight Connector 7"/>
            <p:cNvCxnSpPr/>
            <p:nvPr/>
          </p:nvCxnSpPr>
          <p:spPr>
            <a:xfrm>
              <a:off x="4239490" y="2147457"/>
              <a:ext cx="798020" cy="92825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95155" y="3934691"/>
              <a:ext cx="847899" cy="8811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75264" y="5752407"/>
              <a:ext cx="847899" cy="8811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83577" y="4821382"/>
              <a:ext cx="687187" cy="9310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22865" y="3075709"/>
              <a:ext cx="820189" cy="85898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263042" y="1213658"/>
              <a:ext cx="667791" cy="95042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0886" y="2733358"/>
            <a:ext cx="1681247" cy="1681247"/>
          </a:xfrm>
          <a:prstGeom prst="rect">
            <a:avLst/>
          </a:prstGeom>
        </p:spPr>
      </p:pic>
      <p:pic>
        <p:nvPicPr>
          <p:cNvPr id="2050" name="Picture 2" descr="https://maxcdn.icons8.com/wp-content/uploads/2016/03/version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3506" y="2733356"/>
            <a:ext cx="1543687" cy="1543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48554" y="2904534"/>
            <a:ext cx="1201335" cy="120133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77620" y="2904532"/>
            <a:ext cx="1251064" cy="1251064"/>
          </a:xfrm>
          <a:prstGeom prst="rect">
            <a:avLst/>
          </a:prstGeom>
        </p:spPr>
      </p:pic>
      <p:sp>
        <p:nvSpPr>
          <p:cNvPr id="12" name="Frame 11"/>
          <p:cNvSpPr/>
          <p:nvPr/>
        </p:nvSpPr>
        <p:spPr>
          <a:xfrm>
            <a:off x="6984075" y="2904532"/>
            <a:ext cx="3168535" cy="1564771"/>
          </a:xfrm>
          <a:prstGeom prst="frame">
            <a:avLst>
              <a:gd name="adj1" fmla="val 8468"/>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black"/>
              </a:solidFill>
            </a:endParaRPr>
          </a:p>
        </p:txBody>
      </p:sp>
    </p:spTree>
    <p:extLst>
      <p:ext uri="{BB962C8B-B14F-4D97-AF65-F5344CB8AC3E}">
        <p14:creationId xmlns:p14="http://schemas.microsoft.com/office/powerpoint/2010/main" val="1269226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841248" y="6606117"/>
            <a:ext cx="3886200" cy="251883"/>
          </a:xfrm>
        </p:spPr>
        <p:txBody>
          <a:bodyPr>
            <a:normAutofit/>
          </a:bodyPr>
          <a:lstStyle/>
          <a:p>
            <a:r>
              <a:rPr lang="fr-FR" sz="1125" dirty="0"/>
              <a:t>Image </a:t>
            </a:r>
            <a:r>
              <a:rPr lang="fr-FR" sz="1125" dirty="0" err="1"/>
              <a:t>courtesy</a:t>
            </a:r>
            <a:r>
              <a:rPr lang="fr-FR" sz="1125" dirty="0"/>
              <a:t> of </a:t>
            </a:r>
            <a:r>
              <a:rPr lang="fr-FR" sz="1125" dirty="0">
                <a:hlinkClick r:id="rId2"/>
              </a:rPr>
              <a:t>http://aukeherrema.nl</a:t>
            </a:r>
            <a:r>
              <a:rPr lang="fr-FR" sz="1125" dirty="0"/>
              <a:t> CC-BY</a:t>
            </a:r>
            <a:endParaRPr lang="en-US" sz="1125" dirty="0"/>
          </a:p>
        </p:txBody>
      </p:sp>
      <p:pic>
        <p:nvPicPr>
          <p:cNvPr id="6" name="Content Placeholder 3"/>
          <p:cNvPicPr>
            <a:picLocks noGrp="1" noChangeAspect="1"/>
          </p:cNvPicPr>
          <p:nvPr>
            <p:ph sz="half" idx="4294967295"/>
          </p:nvPr>
        </p:nvPicPr>
        <p:blipFill>
          <a:blip r:embed="rId3" cstate="print">
            <a:extLst>
              <a:ext uri="{28A0092B-C50C-407E-A947-70E740481C1C}">
                <a14:useLocalDpi xmlns:a14="http://schemas.microsoft.com/office/drawing/2010/main"/>
              </a:ext>
            </a:extLst>
          </a:blip>
          <a:stretch>
            <a:fillRect/>
          </a:stretch>
        </p:blipFill>
        <p:spPr>
          <a:xfrm>
            <a:off x="3685769" y="-29634"/>
            <a:ext cx="4942416" cy="6877051"/>
          </a:xfrm>
          <a:prstGeom prst="rect">
            <a:avLst/>
          </a:prstGeom>
        </p:spPr>
      </p:pic>
    </p:spTree>
    <p:extLst>
      <p:ext uri="{BB962C8B-B14F-4D97-AF65-F5344CB8AC3E}">
        <p14:creationId xmlns:p14="http://schemas.microsoft.com/office/powerpoint/2010/main" val="3034008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95334" y="366630"/>
            <a:ext cx="9445836" cy="793749"/>
          </a:xfrm>
        </p:spPr>
        <p:txBody>
          <a:bodyPr>
            <a:noAutofit/>
          </a:bodyPr>
          <a:lstStyle/>
          <a:p>
            <a:r>
              <a:rPr lang="en-GB" b="1" dirty="0">
                <a:latin typeface="Trebuchet MS" panose="020B0603020202020204" pitchFamily="34" charset="0"/>
              </a:rPr>
              <a:t>Sharing data: what is meant?</a:t>
            </a:r>
          </a:p>
        </p:txBody>
      </p:sp>
      <p:sp>
        <p:nvSpPr>
          <p:cNvPr id="5" name="Content Placeholder 4"/>
          <p:cNvSpPr>
            <a:spLocks noGrp="1"/>
          </p:cNvSpPr>
          <p:nvPr>
            <p:ph sz="half" idx="4294967295"/>
          </p:nvPr>
        </p:nvSpPr>
        <p:spPr>
          <a:xfrm>
            <a:off x="0" y="1483785"/>
            <a:ext cx="4294717" cy="5149849"/>
          </a:xfrm>
        </p:spPr>
        <p:txBody>
          <a:bodyPr>
            <a:normAutofit fontScale="92500" lnSpcReduction="10000"/>
          </a:bodyPr>
          <a:lstStyle/>
          <a:p>
            <a:pPr indent="0" algn="ctr"/>
            <a:r>
              <a:rPr lang="en-GB" dirty="0">
                <a:latin typeface="Trebuchet MS" panose="020B0603020202020204" pitchFamily="34" charset="0"/>
              </a:rPr>
              <a:t>With collaborators while research is active</a:t>
            </a: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endParaRPr lang="en-GB" dirty="0">
              <a:latin typeface="Trebuchet MS" panose="020B0603020202020204" pitchFamily="34" charset="0"/>
            </a:endParaRPr>
          </a:p>
          <a:p>
            <a:pPr indent="0" algn="ctr"/>
            <a:r>
              <a:rPr lang="en-GB" dirty="0">
                <a:latin typeface="Trebuchet MS" panose="020B0603020202020204" pitchFamily="34" charset="0"/>
              </a:rPr>
              <a:t>Data are mutable</a:t>
            </a:r>
          </a:p>
        </p:txBody>
      </p:sp>
      <p:sp>
        <p:nvSpPr>
          <p:cNvPr id="6" name="Content Placeholder 5"/>
          <p:cNvSpPr>
            <a:spLocks noGrp="1"/>
          </p:cNvSpPr>
          <p:nvPr>
            <p:ph sz="half" idx="4294967295"/>
          </p:nvPr>
        </p:nvSpPr>
        <p:spPr>
          <a:xfrm>
            <a:off x="8153400" y="1483785"/>
            <a:ext cx="4038600" cy="5149849"/>
          </a:xfrm>
        </p:spPr>
        <p:txBody>
          <a:bodyPr>
            <a:noAutofit/>
          </a:bodyPr>
          <a:lstStyle/>
          <a:p>
            <a:pPr indent="0" algn="ctr"/>
            <a:r>
              <a:rPr lang="en-GB" sz="2933" dirty="0">
                <a:latin typeface="Trebuchet MS" panose="020B0603020202020204" pitchFamily="34" charset="0"/>
              </a:rPr>
              <a:t>(Open) data sharing</a:t>
            </a: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endParaRPr lang="en-GB" sz="2933" dirty="0">
              <a:latin typeface="Trebuchet MS" panose="020B0603020202020204" pitchFamily="34" charset="0"/>
            </a:endParaRPr>
          </a:p>
          <a:p>
            <a:pPr indent="0" algn="ctr"/>
            <a:r>
              <a:rPr lang="en-GB" sz="2933" dirty="0">
                <a:latin typeface="Trebuchet MS" panose="020B0603020202020204" pitchFamily="34" charset="0"/>
              </a:rPr>
              <a:t>Data are stable, searchable, citable, clearly licensed </a:t>
            </a:r>
          </a:p>
        </p:txBody>
      </p:sp>
      <p:grpSp>
        <p:nvGrpSpPr>
          <p:cNvPr id="26" name="Group 25"/>
          <p:cNvGrpSpPr/>
          <p:nvPr/>
        </p:nvGrpSpPr>
        <p:grpSpPr>
          <a:xfrm>
            <a:off x="5719155" y="1213657"/>
            <a:ext cx="1028008" cy="5419899"/>
            <a:chOff x="4195155" y="1213658"/>
            <a:chExt cx="1028008" cy="5419898"/>
          </a:xfrm>
        </p:grpSpPr>
        <p:cxnSp>
          <p:nvCxnSpPr>
            <p:cNvPr id="8" name="Straight Connector 7"/>
            <p:cNvCxnSpPr/>
            <p:nvPr/>
          </p:nvCxnSpPr>
          <p:spPr>
            <a:xfrm>
              <a:off x="4239490" y="2147457"/>
              <a:ext cx="798020" cy="92825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95155" y="3934691"/>
              <a:ext cx="847899" cy="8811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75264" y="5752407"/>
              <a:ext cx="847899" cy="8811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83577" y="4821382"/>
              <a:ext cx="687187" cy="9310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22865" y="3075709"/>
              <a:ext cx="820189" cy="85898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263042" y="1213658"/>
              <a:ext cx="667791" cy="95042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26" name="Picture 2" descr="http://www.elemica.com/wp-content/uploads/2013/10/collaboration-icon_corp-blu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5575" y="245797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escom.org/wp-content/uploads/2014/08/data_repository_ico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14966" y="2115592"/>
            <a:ext cx="1642791" cy="18289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clc.org/content/dam/oclc/worldcat-org/images/discovery-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24757" y="3410472"/>
            <a:ext cx="1754011" cy="15786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72384" y="4416252"/>
            <a:ext cx="3147416" cy="897089"/>
          </a:xfrm>
          <a:prstGeom prst="rect">
            <a:avLst/>
          </a:prstGeom>
        </p:spPr>
      </p:pic>
    </p:spTree>
    <p:extLst>
      <p:ext uri="{BB962C8B-B14F-4D97-AF65-F5344CB8AC3E}">
        <p14:creationId xmlns:p14="http://schemas.microsoft.com/office/powerpoint/2010/main" val="1007952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4392" y="375954"/>
            <a:ext cx="8808241" cy="867833"/>
          </a:xfrm>
        </p:spPr>
        <p:txBody>
          <a:bodyPr>
            <a:noAutofit/>
          </a:bodyPr>
          <a:lstStyle/>
          <a:p>
            <a:r>
              <a:rPr lang="nl-NL" dirty="0">
                <a:latin typeface="Trebuchet MS" panose="020B0603020202020204" pitchFamily="34" charset="0"/>
              </a:rPr>
              <a:t>Archiving, repositories, ehm?</a:t>
            </a:r>
            <a:endParaRPr lang="en-GB" dirty="0">
              <a:latin typeface="Trebuchet MS" panose="020B0603020202020204" pitchFamily="34" charset="0"/>
            </a:endParaRPr>
          </a:p>
        </p:txBody>
      </p:sp>
      <p:sp>
        <p:nvSpPr>
          <p:cNvPr id="3" name="Content Placeholder 2"/>
          <p:cNvSpPr>
            <a:spLocks noGrp="1"/>
          </p:cNvSpPr>
          <p:nvPr>
            <p:ph idx="4294967295"/>
          </p:nvPr>
        </p:nvSpPr>
        <p:spPr>
          <a:xfrm>
            <a:off x="1321521" y="1371601"/>
            <a:ext cx="8405283" cy="5363633"/>
          </a:xfrm>
        </p:spPr>
        <p:txBody>
          <a:bodyPr>
            <a:normAutofit/>
          </a:bodyPr>
          <a:lstStyle/>
          <a:p>
            <a:r>
              <a:rPr lang="nl-NL" dirty="0">
                <a:latin typeface="Trebuchet MS" panose="020B0603020202020204" pitchFamily="34" charset="0"/>
              </a:rPr>
              <a:t>Select a data repository that will preserve your data, metadata and possibly tools in the long term. </a:t>
            </a:r>
          </a:p>
          <a:p>
            <a:r>
              <a:rPr lang="nl-NL" dirty="0">
                <a:latin typeface="Trebuchet MS" panose="020B0603020202020204" pitchFamily="34" charset="0"/>
              </a:rPr>
              <a:t>It is advisable to </a:t>
            </a:r>
            <a:r>
              <a:rPr lang="nl-NL" dirty="0">
                <a:solidFill>
                  <a:srgbClr val="2669DB"/>
                </a:solidFill>
                <a:latin typeface="Trebuchet MS" panose="020B0603020202020204" pitchFamily="34" charset="0"/>
              </a:rPr>
              <a:t>contact the repository of your choice when writing the first version of your DMP</a:t>
            </a:r>
            <a:r>
              <a:rPr lang="nl-NL" dirty="0">
                <a:latin typeface="Trebuchet MS" panose="020B0603020202020204" pitchFamily="34" charset="0"/>
              </a:rPr>
              <a:t>. </a:t>
            </a:r>
          </a:p>
          <a:p>
            <a:r>
              <a:rPr lang="nl-NL" dirty="0">
                <a:latin typeface="Trebuchet MS" panose="020B0603020202020204" pitchFamily="34" charset="0"/>
              </a:rPr>
              <a:t>Repositories may offer guidelines for sustainable data formats and metadata standards, as well as support for dealing with sensitive data and licensing.</a:t>
            </a:r>
          </a:p>
          <a:p>
            <a:endParaRPr lang="nl-NL" dirty="0"/>
          </a:p>
        </p:txBody>
      </p:sp>
    </p:spTree>
    <p:extLst>
      <p:ext uri="{BB962C8B-B14F-4D97-AF65-F5344CB8AC3E}">
        <p14:creationId xmlns:p14="http://schemas.microsoft.com/office/powerpoint/2010/main" val="3448695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2135" y="342901"/>
            <a:ext cx="8204200" cy="867833"/>
          </a:xfrm>
        </p:spPr>
        <p:txBody>
          <a:bodyPr>
            <a:noAutofit/>
          </a:bodyPr>
          <a:lstStyle/>
          <a:p>
            <a:r>
              <a:rPr lang="nl-NL" dirty="0">
                <a:latin typeface="Trebuchet MS" panose="020B0603020202020204" pitchFamily="34" charset="0"/>
              </a:rPr>
              <a:t>Where to find a repository?</a:t>
            </a:r>
            <a:endParaRPr lang="en-GB" dirty="0">
              <a:latin typeface="Trebuchet MS" panose="020B0603020202020204" pitchFamily="34" charset="0"/>
            </a:endParaRPr>
          </a:p>
        </p:txBody>
      </p:sp>
      <p:sp>
        <p:nvSpPr>
          <p:cNvPr id="3" name="Content Placeholder 2"/>
          <p:cNvSpPr>
            <a:spLocks noGrp="1"/>
          </p:cNvSpPr>
          <p:nvPr>
            <p:ph idx="4294967295"/>
          </p:nvPr>
        </p:nvSpPr>
        <p:spPr>
          <a:xfrm>
            <a:off x="3824818" y="5623985"/>
            <a:ext cx="8367183" cy="882649"/>
          </a:xfrm>
        </p:spPr>
        <p:txBody>
          <a:bodyPr>
            <a:noAutofit/>
          </a:bodyPr>
          <a:lstStyle/>
          <a:p>
            <a:pPr>
              <a:defRPr/>
            </a:pPr>
            <a:r>
              <a:rPr lang="en-GB" sz="1800" dirty="0" err="1"/>
              <a:t>Zenodo</a:t>
            </a:r>
            <a:r>
              <a:rPr lang="en-GB" sz="1800" dirty="0"/>
              <a:t>: </a:t>
            </a:r>
            <a:r>
              <a:rPr lang="en-GB" sz="1800" dirty="0">
                <a:hlinkClick r:id="rId2"/>
              </a:rPr>
              <a:t>http://www.zenodo.org</a:t>
            </a:r>
            <a:r>
              <a:rPr lang="en-GB" sz="1800" dirty="0"/>
              <a:t> </a:t>
            </a:r>
          </a:p>
          <a:p>
            <a:pPr>
              <a:defRPr/>
            </a:pPr>
            <a:r>
              <a:rPr lang="en-GB" sz="1800" dirty="0"/>
              <a:t>Re3data.org: </a:t>
            </a:r>
            <a:r>
              <a:rPr lang="en-GB" sz="1800" dirty="0">
                <a:hlinkClick r:id="rId3"/>
              </a:rPr>
              <a:t>http://www.re3data.org</a:t>
            </a:r>
            <a:r>
              <a:rPr lang="en-GB" sz="1800" dirty="0"/>
              <a:t> </a:t>
            </a:r>
          </a:p>
        </p:txBody>
      </p:sp>
      <p:pic>
        <p:nvPicPr>
          <p:cNvPr id="8"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09682" y="1134508"/>
            <a:ext cx="6854359" cy="4438117"/>
          </a:xfrm>
          <a:prstGeom prst="rect">
            <a:avLst/>
          </a:prstGeom>
        </p:spPr>
      </p:pic>
    </p:spTree>
    <p:extLst>
      <p:ext uri="{BB962C8B-B14F-4D97-AF65-F5344CB8AC3E}">
        <p14:creationId xmlns:p14="http://schemas.microsoft.com/office/powerpoint/2010/main" val="4048411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9221" y="332908"/>
            <a:ext cx="7613649" cy="869949"/>
          </a:xfrm>
        </p:spPr>
        <p:txBody>
          <a:bodyPr>
            <a:noAutofit/>
          </a:bodyPr>
          <a:lstStyle/>
          <a:p>
            <a:r>
              <a:rPr lang="nl-NL" dirty="0">
                <a:latin typeface="Trebuchet MS" panose="020B0603020202020204" pitchFamily="34" charset="0"/>
              </a:rPr>
              <a:t>How to select a repository? </a:t>
            </a:r>
            <a:endParaRPr lang="en-GB" dirty="0">
              <a:latin typeface="Trebuchet MS" panose="020B0603020202020204" pitchFamily="34" charset="0"/>
            </a:endParaRPr>
          </a:p>
        </p:txBody>
      </p:sp>
      <p:sp>
        <p:nvSpPr>
          <p:cNvPr id="3" name="Content Placeholder 2"/>
          <p:cNvSpPr>
            <a:spLocks noGrp="1"/>
          </p:cNvSpPr>
          <p:nvPr>
            <p:ph idx="4294967295"/>
          </p:nvPr>
        </p:nvSpPr>
        <p:spPr>
          <a:xfrm>
            <a:off x="1071824" y="1388925"/>
            <a:ext cx="10972800" cy="4525433"/>
          </a:xfrm>
        </p:spPr>
        <p:txBody>
          <a:bodyPr>
            <a:normAutofit/>
          </a:bodyPr>
          <a:lstStyle/>
          <a:p>
            <a:r>
              <a:rPr lang="nl-NL" dirty="0">
                <a:latin typeface="Trebuchet MS" panose="020B0603020202020204" pitchFamily="34" charset="0"/>
              </a:rPr>
              <a:t>Main criteria for choosing a data repository:</a:t>
            </a:r>
          </a:p>
          <a:p>
            <a:pPr marL="400041" lvl="1" indent="0">
              <a:buNone/>
            </a:pPr>
            <a:r>
              <a:rPr lang="nl-NL" dirty="0">
                <a:latin typeface="Trebuchet MS" panose="020B0603020202020204" pitchFamily="34" charset="0"/>
              </a:rPr>
              <a:t>Certification as a ‘Trustworthy Digital Repository’, with an explicit ambition to keep the data available in the long term. </a:t>
            </a:r>
          </a:p>
          <a:p>
            <a:pPr>
              <a:buFont typeface="Arial" charset="0"/>
              <a:buChar char="•"/>
            </a:pPr>
            <a:r>
              <a:rPr lang="en-US" dirty="0">
                <a:latin typeface="Trebuchet MS" panose="020B0603020202020204" pitchFamily="34" charset="0"/>
              </a:rPr>
              <a:t>Three common certification standards for TDRs:</a:t>
            </a:r>
          </a:p>
          <a:p>
            <a:pPr lvl="1"/>
            <a:endParaRPr lang="en-US" sz="2100" dirty="0"/>
          </a:p>
          <a:p>
            <a:pPr lvl="1"/>
            <a:endParaRPr lang="nl-NL" sz="2100" dirty="0"/>
          </a:p>
        </p:txBody>
      </p:sp>
      <p:pic>
        <p:nvPicPr>
          <p:cNvPr id="7" name="Picture 1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96569" y="4075682"/>
            <a:ext cx="1210763" cy="10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38082" y="4003827"/>
            <a:ext cx="1287465" cy="122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6046" y="4075682"/>
            <a:ext cx="1065613" cy="1065613"/>
          </a:xfrm>
          <a:prstGeom prst="rect">
            <a:avLst/>
          </a:prstGeom>
        </p:spPr>
      </p:pic>
      <p:sp>
        <p:nvSpPr>
          <p:cNvPr id="10" name="Rectangle 9"/>
          <p:cNvSpPr/>
          <p:nvPr/>
        </p:nvSpPr>
        <p:spPr>
          <a:xfrm>
            <a:off x="1681480" y="5513428"/>
            <a:ext cx="8803640" cy="1241622"/>
          </a:xfrm>
          <a:prstGeom prst="rect">
            <a:avLst/>
          </a:prstGeom>
        </p:spPr>
        <p:txBody>
          <a:bodyPr wrap="square">
            <a:spAutoFit/>
          </a:bodyPr>
          <a:lstStyle/>
          <a:p>
            <a:pPr defTabSz="609585">
              <a:defRPr/>
            </a:pPr>
            <a:r>
              <a:rPr lang="en-GB" sz="1867" dirty="0">
                <a:solidFill>
                  <a:prstClr val="black"/>
                </a:solidFill>
                <a:latin typeface="Century Gothic" panose="020B0502020202020204" pitchFamily="34" charset="0"/>
              </a:rPr>
              <a:t>Data Seal of Approval: </a:t>
            </a:r>
            <a:r>
              <a:rPr lang="en-GB" sz="1867" dirty="0">
                <a:solidFill>
                  <a:prstClr val="black"/>
                </a:solidFill>
                <a:latin typeface="Century Gothic" panose="020B0502020202020204" pitchFamily="34" charset="0"/>
                <a:hlinkClick r:id="rId5"/>
              </a:rPr>
              <a:t>http://datasealofapproval.org/en</a:t>
            </a:r>
            <a:endParaRPr lang="en-GB" sz="1867" dirty="0">
              <a:solidFill>
                <a:prstClr val="black"/>
              </a:solidFill>
              <a:latin typeface="Century Gothic" panose="020B0502020202020204" pitchFamily="34" charset="0"/>
            </a:endParaRPr>
          </a:p>
          <a:p>
            <a:pPr defTabSz="609585">
              <a:defRPr/>
            </a:pPr>
            <a:r>
              <a:rPr lang="en-GB" sz="1867" dirty="0" err="1">
                <a:solidFill>
                  <a:prstClr val="black"/>
                </a:solidFill>
                <a:latin typeface="Century Gothic" panose="020B0502020202020204" pitchFamily="34" charset="0"/>
              </a:rPr>
              <a:t>nestor</a:t>
            </a:r>
            <a:r>
              <a:rPr lang="en-GB" sz="1867" dirty="0">
                <a:solidFill>
                  <a:prstClr val="black"/>
                </a:solidFill>
                <a:latin typeface="Century Gothic" panose="020B0502020202020204" pitchFamily="34" charset="0"/>
              </a:rPr>
              <a:t> seal: </a:t>
            </a:r>
            <a:r>
              <a:rPr lang="en-GB" sz="1867" dirty="0">
                <a:solidFill>
                  <a:prstClr val="black"/>
                </a:solidFill>
                <a:latin typeface="Century Gothic" panose="020B0502020202020204" pitchFamily="34" charset="0"/>
                <a:hlinkClick r:id="rId6"/>
              </a:rPr>
              <a:t>http://www.langzeitarchivierung.de/Subsites/nestor/EN/nestor-Siegel/siegel_node.html</a:t>
            </a:r>
            <a:endParaRPr lang="en-GB" sz="1867" dirty="0">
              <a:solidFill>
                <a:prstClr val="black"/>
              </a:solidFill>
              <a:latin typeface="Century Gothic" panose="020B0502020202020204" pitchFamily="34" charset="0"/>
            </a:endParaRPr>
          </a:p>
          <a:p>
            <a:pPr defTabSz="609585">
              <a:defRPr/>
            </a:pPr>
            <a:r>
              <a:rPr lang="en-GB" sz="1867" dirty="0">
                <a:solidFill>
                  <a:prstClr val="black"/>
                </a:solidFill>
                <a:latin typeface="Century Gothic" panose="020B0502020202020204" pitchFamily="34" charset="0"/>
              </a:rPr>
              <a:t>ISO 16363: </a:t>
            </a:r>
            <a:r>
              <a:rPr lang="en-GB" sz="1867" dirty="0">
                <a:solidFill>
                  <a:prstClr val="black"/>
                </a:solidFill>
                <a:latin typeface="Century Gothic" panose="020B0502020202020204" pitchFamily="34" charset="0"/>
                <a:hlinkClick r:id="rId7"/>
              </a:rPr>
              <a:t>http://www.iso16363.org</a:t>
            </a:r>
            <a:r>
              <a:rPr lang="en-GB" sz="1867" dirty="0">
                <a:solidFill>
                  <a:prstClr val="black"/>
                </a:solidFill>
                <a:latin typeface="Century Gothic" panose="020B0502020202020204" pitchFamily="34" charset="0"/>
              </a:rPr>
              <a:t> </a:t>
            </a:r>
          </a:p>
        </p:txBody>
      </p:sp>
    </p:spTree>
    <p:extLst>
      <p:ext uri="{BB962C8B-B14F-4D97-AF65-F5344CB8AC3E}">
        <p14:creationId xmlns:p14="http://schemas.microsoft.com/office/powerpoint/2010/main" val="3303150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215" y="179918"/>
            <a:ext cx="8322733" cy="869949"/>
          </a:xfrm>
        </p:spPr>
        <p:txBody>
          <a:bodyPr>
            <a:noAutofit/>
          </a:bodyPr>
          <a:lstStyle/>
          <a:p>
            <a:r>
              <a:rPr lang="nl-NL" dirty="0">
                <a:latin typeface="Trebuchet MS" panose="020B0603020202020204" pitchFamily="34" charset="0"/>
              </a:rPr>
              <a:t>How to select a repository? (2)</a:t>
            </a:r>
            <a:endParaRPr lang="en-GB" dirty="0">
              <a:latin typeface="Trebuchet MS" panose="020B0603020202020204" pitchFamily="34" charset="0"/>
            </a:endParaRPr>
          </a:p>
        </p:txBody>
      </p:sp>
      <p:sp>
        <p:nvSpPr>
          <p:cNvPr id="3" name="Content Placeholder 2"/>
          <p:cNvSpPr>
            <a:spLocks noGrp="1"/>
          </p:cNvSpPr>
          <p:nvPr>
            <p:ph idx="4294967295"/>
          </p:nvPr>
        </p:nvSpPr>
        <p:spPr>
          <a:xfrm>
            <a:off x="533215" y="1403420"/>
            <a:ext cx="10935304" cy="5334000"/>
          </a:xfrm>
        </p:spPr>
        <p:txBody>
          <a:bodyPr>
            <a:normAutofit/>
          </a:bodyPr>
          <a:lstStyle/>
          <a:p>
            <a:pPr>
              <a:spcAft>
                <a:spcPts val="2400"/>
              </a:spcAft>
              <a:buFont typeface="Arial" charset="0"/>
              <a:buChar char="•"/>
            </a:pPr>
            <a:r>
              <a:rPr lang="nl-NL" sz="2933" dirty="0">
                <a:latin typeface="Trebuchet MS" panose="020B0603020202020204" pitchFamily="34" charset="0"/>
              </a:rPr>
              <a:t>Matches your particular data needs: e.g. formats accepted; mixture of Open and Restricted Access.</a:t>
            </a:r>
          </a:p>
          <a:p>
            <a:pPr>
              <a:spcAft>
                <a:spcPts val="2400"/>
              </a:spcAft>
              <a:buFont typeface="Arial" charset="0"/>
              <a:buChar char="•"/>
            </a:pPr>
            <a:r>
              <a:rPr lang="nl-NL" sz="2933" dirty="0">
                <a:latin typeface="Trebuchet MS" panose="020B0603020202020204" pitchFamily="34" charset="0"/>
              </a:rPr>
              <a:t>Provides guidance on how to cite the data that has been deposited.</a:t>
            </a:r>
          </a:p>
          <a:p>
            <a:pPr>
              <a:spcAft>
                <a:spcPts val="2400"/>
              </a:spcAft>
              <a:buFont typeface="Arial" charset="0"/>
              <a:buChar char="•"/>
            </a:pPr>
            <a:r>
              <a:rPr lang="nl-NL" sz="2933" dirty="0">
                <a:latin typeface="Trebuchet MS" panose="020B0603020202020204" pitchFamily="34" charset="0"/>
              </a:rPr>
              <a:t>Gives your submitted dataset a persistent and globally unique identifier: for sustainable citations – both for data and publications – and to link back to particular researchers and grants. </a:t>
            </a:r>
            <a:endParaRPr lang="nl-NL" dirty="0"/>
          </a:p>
          <a:p>
            <a:endParaRPr lang="en-GB" dirty="0"/>
          </a:p>
        </p:txBody>
      </p:sp>
    </p:spTree>
    <p:extLst>
      <p:ext uri="{BB962C8B-B14F-4D97-AF65-F5344CB8AC3E}">
        <p14:creationId xmlns:p14="http://schemas.microsoft.com/office/powerpoint/2010/main" val="208195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70858" y="3485"/>
            <a:ext cx="10469653" cy="6854515"/>
          </a:xfrm>
          <a:prstGeom prst="rect">
            <a:avLst/>
          </a:prstGeom>
          <a:ln>
            <a:noFill/>
          </a:ln>
          <a:effectLst>
            <a:outerShdw blurRad="190500" algn="tl" rotWithShape="0">
              <a:srgbClr val="000000">
                <a:alpha val="70000"/>
              </a:srgbClr>
            </a:outerShdw>
          </a:effectLst>
        </p:spPr>
      </p:pic>
      <p:pic>
        <p:nvPicPr>
          <p:cNvPr id="4" name="Picture 3" descr="Zenodo RS-2 smal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0131" y="2410051"/>
            <a:ext cx="2349187" cy="12489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7"/>
          <p:cNvSpPr txBox="1"/>
          <p:nvPr/>
        </p:nvSpPr>
        <p:spPr>
          <a:xfrm>
            <a:off x="5084906" y="2410052"/>
            <a:ext cx="2756267" cy="461665"/>
          </a:xfrm>
          <a:prstGeom prst="rect">
            <a:avLst/>
          </a:prstGeom>
          <a:noFill/>
        </p:spPr>
        <p:txBody>
          <a:bodyPr wrap="none" rtlCol="0">
            <a:spAutoFit/>
          </a:bodyPr>
          <a:lstStyle/>
          <a:p>
            <a:pPr defTabSz="914377" eaLnBrk="0" fontAlgn="base" hangingPunct="0">
              <a:spcBef>
                <a:spcPct val="0"/>
              </a:spcBef>
              <a:spcAft>
                <a:spcPct val="0"/>
              </a:spcAft>
            </a:pPr>
            <a:r>
              <a:rPr lang="en-US" sz="2400" dirty="0">
                <a:solidFill>
                  <a:srgbClr val="797B7E"/>
                </a:solidFill>
                <a:latin typeface="Arial Rounded MT Bold"/>
                <a:sym typeface="Gill Sans" charset="0"/>
                <a:hlinkClick r:id="rId4"/>
              </a:rPr>
              <a:t>www.zenodo.org</a:t>
            </a:r>
            <a:r>
              <a:rPr lang="en-US" sz="2400" dirty="0">
                <a:solidFill>
                  <a:srgbClr val="797B7E"/>
                </a:solidFill>
                <a:latin typeface="Arial Rounded MT Bold"/>
                <a:sym typeface="Gill Sans" charset="0"/>
              </a:rPr>
              <a:t> </a:t>
            </a:r>
          </a:p>
        </p:txBody>
      </p:sp>
    </p:spTree>
    <p:extLst>
      <p:ext uri="{BB962C8B-B14F-4D97-AF65-F5344CB8AC3E}">
        <p14:creationId xmlns:p14="http://schemas.microsoft.com/office/powerpoint/2010/main" val="312760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200967" y="0"/>
            <a:ext cx="11750568" cy="6881133"/>
          </a:xfrm>
          <a:prstGeom prst="rect">
            <a:avLst/>
          </a:prstGeom>
        </p:spPr>
      </p:pic>
    </p:spTree>
    <p:extLst>
      <p:ext uri="{BB962C8B-B14F-4D97-AF65-F5344CB8AC3E}">
        <p14:creationId xmlns:p14="http://schemas.microsoft.com/office/powerpoint/2010/main" val="3607389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9989" y="468923"/>
            <a:ext cx="12221989" cy="5905664"/>
          </a:xfrm>
          <a:prstGeom prst="rect">
            <a:avLst/>
          </a:prstGeom>
        </p:spPr>
      </p:pic>
      <p:sp>
        <p:nvSpPr>
          <p:cNvPr id="5" name="Seta para a direita 4"/>
          <p:cNvSpPr/>
          <p:nvPr/>
        </p:nvSpPr>
        <p:spPr bwMode="auto">
          <a:xfrm rot="17153366">
            <a:off x="5407491" y="5292025"/>
            <a:ext cx="729011" cy="567008"/>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1431" tIns="25715" rIns="51431" bIns="25715" numCol="1" rtlCol="0" anchor="t" anchorCtr="0" compatLnSpc="1">
            <a:prstTxWarp prst="textNoShape">
              <a:avLst/>
            </a:prstTxWarp>
          </a:bodyPr>
          <a:lstStyle/>
          <a:p>
            <a:pPr algn="ctr" defTabSz="914377" fontAlgn="base">
              <a:spcBef>
                <a:spcPct val="0"/>
              </a:spcBef>
              <a:spcAft>
                <a:spcPct val="0"/>
              </a:spcAft>
            </a:pPr>
            <a:endParaRPr lang="en-US" sz="2137">
              <a:solidFill>
                <a:srgbClr val="000000"/>
              </a:solidFill>
              <a:sym typeface="Gill Sans" charset="0"/>
            </a:endParaRPr>
          </a:p>
        </p:txBody>
      </p:sp>
    </p:spTree>
    <p:extLst>
      <p:ext uri="{BB962C8B-B14F-4D97-AF65-F5344CB8AC3E}">
        <p14:creationId xmlns:p14="http://schemas.microsoft.com/office/powerpoint/2010/main" val="1870140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 Ontology Data Archive | Zenodo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218"/>
            <a:ext cx="12192000" cy="6563565"/>
          </a:xfrm>
          <a:prstGeom prst="rect">
            <a:avLst/>
          </a:prstGeom>
        </p:spPr>
      </p:pic>
    </p:spTree>
    <p:extLst>
      <p:ext uri="{BB962C8B-B14F-4D97-AF65-F5344CB8AC3E}">
        <p14:creationId xmlns:p14="http://schemas.microsoft.com/office/powerpoint/2010/main" val="3024656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ChangeArrowheads="1"/>
          </p:cNvSpPr>
          <p:nvPr/>
        </p:nvSpPr>
        <p:spPr bwMode="auto">
          <a:xfrm>
            <a:off x="3638791" y="5606441"/>
            <a:ext cx="5559311" cy="3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GB" altLang="en-US" sz="1351" dirty="0">
                <a:solidFill>
                  <a:srgbClr val="000000"/>
                </a:solidFill>
                <a:latin typeface="Century Gothic" pitchFamily="34" charset="0"/>
                <a:sym typeface="Gill Sans" charset="0"/>
                <a:hlinkClick r:id="rId3"/>
              </a:rPr>
              <a:t>www.dcc.ac.uk/resources/how-guides/license-research-data</a:t>
            </a:r>
            <a:r>
              <a:rPr lang="en-GB" altLang="en-US" sz="1351" dirty="0">
                <a:solidFill>
                  <a:srgbClr val="000000"/>
                </a:solidFill>
                <a:latin typeface="Century Gothic" pitchFamily="34" charset="0"/>
                <a:sym typeface="Gill Sans" charset="0"/>
              </a:rPr>
              <a:t> </a:t>
            </a:r>
          </a:p>
        </p:txBody>
      </p:sp>
      <p:sp>
        <p:nvSpPr>
          <p:cNvPr id="28675" name="Title 1"/>
          <p:cNvSpPr txBox="1">
            <a:spLocks noGrp="1"/>
          </p:cNvSpPr>
          <p:nvPr>
            <p:ph type="title" idx="4294967295"/>
          </p:nvPr>
        </p:nvSpPr>
        <p:spPr>
          <a:xfrm>
            <a:off x="634691" y="474120"/>
            <a:ext cx="6917267" cy="651933"/>
          </a:xfrm>
        </p:spPr>
        <p:txBody>
          <a:bodyPr>
            <a:noAutofit/>
          </a:bodyPr>
          <a:lstStyle/>
          <a:p>
            <a:pPr eaLnBrk="1"/>
            <a:r>
              <a:rPr lang="en-GB" altLang="en-US" dirty="0">
                <a:latin typeface="Trebuchet MS" panose="020B0603020202020204" pitchFamily="34" charset="0"/>
              </a:rPr>
              <a:t>Licensing research data</a:t>
            </a:r>
          </a:p>
        </p:txBody>
      </p:sp>
      <p:pic>
        <p:nvPicPr>
          <p:cNvPr id="28676" name="Content Placeholder 3" descr="SnipImage.JPG"/>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a:fillRect/>
          </a:stretch>
        </p:blipFill>
        <p:spPr>
          <a:xfrm>
            <a:off x="312895" y="2108570"/>
            <a:ext cx="2243667" cy="3181351"/>
          </a:xfrm>
          <a:ln w="9528">
            <a:solidFill>
              <a:srgbClr val="A6A6A6"/>
            </a:solidFill>
            <a:miter lim="800000"/>
            <a:headEnd/>
            <a:tailEnd/>
          </a:ln>
        </p:spPr>
      </p:pic>
      <p:sp>
        <p:nvSpPr>
          <p:cNvPr id="28678" name="TextBox 6"/>
          <p:cNvSpPr txBox="1">
            <a:spLocks noChangeArrowheads="1"/>
          </p:cNvSpPr>
          <p:nvPr/>
        </p:nvSpPr>
        <p:spPr bwMode="auto">
          <a:xfrm>
            <a:off x="5584002" y="1534397"/>
            <a:ext cx="56156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GB" altLang="en-US" sz="2400" dirty="0">
                <a:solidFill>
                  <a:prstClr val="black"/>
                </a:solidFill>
                <a:latin typeface="Trebuchet MS" panose="020B0603020202020204" pitchFamily="34" charset="0"/>
                <a:sym typeface="Gill Sans" charset="0"/>
              </a:rPr>
              <a:t>This DCC guide outlines the pros and cons of each approach and gives practical advice on how to implement your licence</a:t>
            </a:r>
          </a:p>
        </p:txBody>
      </p:sp>
      <p:pic>
        <p:nvPicPr>
          <p:cNvPr id="28679" name="Picture 7" descr="download (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06710" y="3509955"/>
            <a:ext cx="378583" cy="37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download (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27314" y="4296881"/>
            <a:ext cx="378583" cy="3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9"/>
          <p:cNvSpPr txBox="1">
            <a:spLocks noChangeArrowheads="1"/>
          </p:cNvSpPr>
          <p:nvPr/>
        </p:nvSpPr>
        <p:spPr bwMode="auto">
          <a:xfrm>
            <a:off x="5735369" y="3134836"/>
            <a:ext cx="3614385" cy="20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GB" altLang="en-US" sz="1351" dirty="0">
                <a:solidFill>
                  <a:prstClr val="black"/>
                </a:solidFill>
                <a:latin typeface="Century Gothic" pitchFamily="34" charset="0"/>
                <a:sym typeface="Gill Sans" charset="0"/>
              </a:rPr>
              <a:t>CREATIVE COMMONS LIMITATIONS</a:t>
            </a:r>
          </a:p>
          <a:p>
            <a:endParaRPr lang="en-GB" altLang="en-US" sz="900" dirty="0">
              <a:solidFill>
                <a:prstClr val="black"/>
              </a:solidFill>
              <a:latin typeface="Century Gothic" pitchFamily="34" charset="0"/>
              <a:sym typeface="Gill Sans" charset="0"/>
            </a:endParaRPr>
          </a:p>
          <a:p>
            <a:r>
              <a:rPr lang="en-GB" altLang="en-US" sz="1351" dirty="0">
                <a:solidFill>
                  <a:prstClr val="black"/>
                </a:solidFill>
                <a:latin typeface="Century Gothic" pitchFamily="34" charset="0"/>
                <a:sym typeface="Gill Sans" charset="0"/>
              </a:rPr>
              <a:t>		NC	Non-Commercial</a:t>
            </a:r>
          </a:p>
          <a:p>
            <a:r>
              <a:rPr lang="en-GB" altLang="en-US" sz="1351" dirty="0">
                <a:solidFill>
                  <a:srgbClr val="808080"/>
                </a:solidFill>
                <a:latin typeface="Century Gothic" pitchFamily="34" charset="0"/>
                <a:sym typeface="Gill Sans" charset="0"/>
              </a:rPr>
              <a:t>		</a:t>
            </a:r>
            <a:r>
              <a:rPr lang="en-GB" altLang="en-US" sz="1351" dirty="0">
                <a:solidFill>
                  <a:srgbClr val="FF0000"/>
                </a:solidFill>
                <a:latin typeface="Century Gothic" pitchFamily="34" charset="0"/>
                <a:sym typeface="Gill Sans" charset="0"/>
              </a:rPr>
              <a:t>What counts as commercial?</a:t>
            </a:r>
          </a:p>
          <a:p>
            <a:endParaRPr lang="en-GB" altLang="en-US" sz="900" dirty="0">
              <a:solidFill>
                <a:srgbClr val="808080"/>
              </a:solidFill>
              <a:latin typeface="Century Gothic" pitchFamily="34" charset="0"/>
              <a:sym typeface="Gill Sans" charset="0"/>
            </a:endParaRPr>
          </a:p>
          <a:p>
            <a:r>
              <a:rPr lang="en-GB" altLang="en-US" sz="1351" dirty="0">
                <a:solidFill>
                  <a:srgbClr val="808080"/>
                </a:solidFill>
                <a:latin typeface="Century Gothic" pitchFamily="34" charset="0"/>
                <a:sym typeface="Gill Sans" charset="0"/>
              </a:rPr>
              <a:t>		</a:t>
            </a:r>
            <a:endParaRPr lang="en-GB" altLang="en-US" sz="900" dirty="0">
              <a:solidFill>
                <a:srgbClr val="808080"/>
              </a:solidFill>
              <a:latin typeface="Century Gothic" pitchFamily="34" charset="0"/>
              <a:sym typeface="Gill Sans" charset="0"/>
            </a:endParaRPr>
          </a:p>
          <a:p>
            <a:r>
              <a:rPr lang="en-GB" altLang="en-US" sz="1351" dirty="0">
                <a:solidFill>
                  <a:srgbClr val="808080"/>
                </a:solidFill>
                <a:latin typeface="Century Gothic" pitchFamily="34" charset="0"/>
                <a:sym typeface="Gill Sans" charset="0"/>
              </a:rPr>
              <a:t>		</a:t>
            </a:r>
            <a:r>
              <a:rPr lang="en-GB" altLang="en-US" sz="1351" dirty="0">
                <a:solidFill>
                  <a:prstClr val="black"/>
                </a:solidFill>
                <a:latin typeface="Century Gothic" pitchFamily="34" charset="0"/>
                <a:sym typeface="Gill Sans" charset="0"/>
              </a:rPr>
              <a:t>ND	No Derivatives</a:t>
            </a:r>
          </a:p>
          <a:p>
            <a:r>
              <a:rPr lang="en-GB" altLang="en-US" sz="1351" dirty="0">
                <a:solidFill>
                  <a:srgbClr val="808080"/>
                </a:solidFill>
                <a:latin typeface="Century Gothic" pitchFamily="34" charset="0"/>
                <a:sym typeface="Gill Sans" charset="0"/>
              </a:rPr>
              <a:t>		</a:t>
            </a:r>
            <a:r>
              <a:rPr lang="en-GB" altLang="en-US" sz="1351" dirty="0">
                <a:solidFill>
                  <a:srgbClr val="FF0000"/>
                </a:solidFill>
                <a:latin typeface="Century Gothic" pitchFamily="34" charset="0"/>
                <a:sym typeface="Gill Sans" charset="0"/>
              </a:rPr>
              <a:t>Severely restricts use</a:t>
            </a:r>
          </a:p>
          <a:p>
            <a:endParaRPr lang="en-GB" altLang="en-US" sz="1351" dirty="0">
              <a:solidFill>
                <a:srgbClr val="FF0000"/>
              </a:solidFill>
              <a:latin typeface="Century Gothic" pitchFamily="34" charset="0"/>
              <a:sym typeface="Gill Sans" charset="0"/>
            </a:endParaRPr>
          </a:p>
          <a:p>
            <a:pPr algn="ctr"/>
            <a:r>
              <a:rPr lang="en-GB" altLang="en-US" sz="1351" b="1" dirty="0">
                <a:solidFill>
                  <a:prstClr val="black"/>
                </a:solidFill>
                <a:latin typeface="Century Gothic" pitchFamily="34" charset="0"/>
                <a:sym typeface="Gill Sans" charset="0"/>
              </a:rPr>
              <a:t>These clauses are not open licenses</a:t>
            </a:r>
          </a:p>
        </p:txBody>
      </p:sp>
      <p:grpSp>
        <p:nvGrpSpPr>
          <p:cNvPr id="2" name="Group 5"/>
          <p:cNvGrpSpPr>
            <a:grpSpLocks/>
          </p:cNvGrpSpPr>
          <p:nvPr/>
        </p:nvGrpSpPr>
        <p:grpSpPr bwMode="auto">
          <a:xfrm>
            <a:off x="2720788" y="3809417"/>
            <a:ext cx="2856517" cy="1254345"/>
            <a:chOff x="457199" y="4470448"/>
            <a:chExt cx="4220220" cy="1673558"/>
          </a:xfrm>
        </p:grpSpPr>
        <p:sp>
          <p:nvSpPr>
            <p:cNvPr id="28683" name="Rectangle 10"/>
            <p:cNvSpPr>
              <a:spLocks noChangeArrowheads="1"/>
            </p:cNvSpPr>
            <p:nvPr/>
          </p:nvSpPr>
          <p:spPr bwMode="auto">
            <a:xfrm>
              <a:off x="457199" y="4470448"/>
              <a:ext cx="4220220" cy="1673558"/>
            </a:xfrm>
            <a:custGeom>
              <a:avLst/>
              <a:gdLst>
                <a:gd name="T0" fmla="*/ 2196242 w 4392484"/>
                <a:gd name="T1" fmla="*/ 0 h 2193563"/>
                <a:gd name="T2" fmla="*/ 4392484 w 4392484"/>
                <a:gd name="T3" fmla="*/ 1096782 h 2193563"/>
                <a:gd name="T4" fmla="*/ 2196242 w 4392484"/>
                <a:gd name="T5" fmla="*/ 2193563 h 2193563"/>
                <a:gd name="T6" fmla="*/ 0 w 4392484"/>
                <a:gd name="T7" fmla="*/ 1096782 h 2193563"/>
                <a:gd name="T8" fmla="*/ 17694720 60000 65536"/>
                <a:gd name="T9" fmla="*/ 0 60000 65536"/>
                <a:gd name="T10" fmla="*/ 5898240 60000 65536"/>
                <a:gd name="T11" fmla="*/ 11796480 60000 65536"/>
                <a:gd name="T12" fmla="*/ 107082 w 4392484"/>
                <a:gd name="T13" fmla="*/ 107082 h 2193563"/>
                <a:gd name="T14" fmla="*/ 4285402 w 4392484"/>
                <a:gd name="T15" fmla="*/ 2086481 h 2193563"/>
              </a:gdLst>
              <a:ahLst/>
              <a:cxnLst>
                <a:cxn ang="T8">
                  <a:pos x="T0" y="T1"/>
                </a:cxn>
                <a:cxn ang="T9">
                  <a:pos x="T2" y="T3"/>
                </a:cxn>
                <a:cxn ang="T10">
                  <a:pos x="T4" y="T5"/>
                </a:cxn>
                <a:cxn ang="T11">
                  <a:pos x="T6" y="T7"/>
                </a:cxn>
              </a:cxnLst>
              <a:rect l="T12" t="T13" r="T14" b="T15"/>
              <a:pathLst>
                <a:path w="4392484" h="2193563">
                  <a:moveTo>
                    <a:pt x="365594" y="0"/>
                  </a:moveTo>
                  <a:lnTo>
                    <a:pt x="365593" y="0"/>
                  </a:lnTo>
                  <a:cubicBezTo>
                    <a:pt x="163682" y="0"/>
                    <a:pt x="0" y="163682"/>
                    <a:pt x="0" y="365593"/>
                  </a:cubicBezTo>
                  <a:lnTo>
                    <a:pt x="0" y="1827969"/>
                  </a:lnTo>
                  <a:cubicBezTo>
                    <a:pt x="0" y="2029880"/>
                    <a:pt x="163682" y="2193562"/>
                    <a:pt x="365593" y="2193563"/>
                  </a:cubicBezTo>
                  <a:lnTo>
                    <a:pt x="4026890" y="2193563"/>
                  </a:lnTo>
                  <a:cubicBezTo>
                    <a:pt x="4228801" y="2193562"/>
                    <a:pt x="4392484" y="2029880"/>
                    <a:pt x="4392484" y="1827969"/>
                  </a:cubicBezTo>
                  <a:lnTo>
                    <a:pt x="4392484" y="365594"/>
                  </a:lnTo>
                  <a:cubicBezTo>
                    <a:pt x="4392484" y="163682"/>
                    <a:pt x="4228801" y="0"/>
                    <a:pt x="4026890" y="0"/>
                  </a:cubicBezTo>
                  <a:close/>
                </a:path>
              </a:pathLst>
            </a:custGeom>
            <a:solidFill>
              <a:srgbClr val="2DA2BF"/>
            </a:solidFill>
            <a:ln w="11430">
              <a:solidFill>
                <a:srgbClr val="1E768C"/>
              </a:solidFill>
              <a:miter lim="800000"/>
              <a:headEnd/>
              <a:tailEnd/>
            </a:ln>
          </p:spPr>
          <p:txBody>
            <a:bodyPr anchor="ctr" anchorCtr="1"/>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GB" altLang="en-US" sz="1500" dirty="0">
                  <a:solidFill>
                    <a:srgbClr val="000000"/>
                  </a:solidFill>
                  <a:latin typeface="Century Gothic" pitchFamily="34" charset="0"/>
                  <a:sym typeface="Gill Sans" charset="0"/>
                </a:rPr>
                <a:t>Horizon 2020 Open Access guidelines point to:</a:t>
              </a:r>
            </a:p>
            <a:p>
              <a:pPr algn="ctr"/>
              <a:endParaRPr lang="en-GB" altLang="en-US" sz="1500" dirty="0">
                <a:solidFill>
                  <a:srgbClr val="000000"/>
                </a:solidFill>
                <a:latin typeface="Century Gothic" pitchFamily="34" charset="0"/>
                <a:sym typeface="Gill Sans" charset="0"/>
              </a:endParaRPr>
            </a:p>
            <a:p>
              <a:pPr algn="ctr"/>
              <a:r>
                <a:rPr lang="en-GB" altLang="en-US" sz="1500" dirty="0">
                  <a:solidFill>
                    <a:srgbClr val="000000"/>
                  </a:solidFill>
                  <a:latin typeface="Century Gothic" pitchFamily="34" charset="0"/>
                  <a:sym typeface="Gill Sans" charset="0"/>
                </a:rPr>
                <a:t>or </a:t>
              </a:r>
            </a:p>
          </p:txBody>
        </p:sp>
        <p:pic>
          <p:nvPicPr>
            <p:cNvPr id="28684" name="Picture 11" descr="download.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84781" y="5534439"/>
              <a:ext cx="1311002" cy="410165"/>
            </a:xfrm>
            <a:prstGeom prst="rect">
              <a:avLst/>
            </a:prstGeom>
            <a:solidFill>
              <a:srgbClr val="2DA2BF"/>
            </a:solidFill>
            <a:ln w="11430">
              <a:solidFill>
                <a:srgbClr val="1E768C"/>
              </a:solidFill>
              <a:miter lim="800000"/>
              <a:headEnd/>
              <a:tailEnd/>
            </a:ln>
          </p:spPr>
        </p:pic>
        <p:pic>
          <p:nvPicPr>
            <p:cNvPr id="28685"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84609" y="5523547"/>
              <a:ext cx="1333969" cy="416320"/>
            </a:xfrm>
            <a:prstGeom prst="rect">
              <a:avLst/>
            </a:prstGeom>
            <a:solidFill>
              <a:srgbClr val="2DA2BF"/>
            </a:solidFill>
            <a:ln w="11430">
              <a:solidFill>
                <a:srgbClr val="1E768C"/>
              </a:solidFill>
              <a:miter lim="800000"/>
              <a:headEnd/>
              <a:tailEnd/>
            </a:ln>
          </p:spPr>
        </p:pic>
      </p:grpSp>
    </p:spTree>
    <p:extLst>
      <p:ext uri="{BB962C8B-B14F-4D97-AF65-F5344CB8AC3E}">
        <p14:creationId xmlns:p14="http://schemas.microsoft.com/office/powerpoint/2010/main" val="344385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a:t>Researchers training outline</a:t>
            </a:r>
          </a:p>
        </p:txBody>
      </p:sp>
      <p:sp>
        <p:nvSpPr>
          <p:cNvPr id="5" name="Content Placeholder 4"/>
          <p:cNvSpPr>
            <a:spLocks noGrp="1"/>
          </p:cNvSpPr>
          <p:nvPr>
            <p:ph idx="1"/>
          </p:nvPr>
        </p:nvSpPr>
        <p:spPr>
          <a:xfrm>
            <a:off x="609600" y="1250953"/>
            <a:ext cx="10972320" cy="3977279"/>
          </a:xfrm>
        </p:spPr>
        <p:txBody>
          <a:bodyPr/>
          <a:lstStyle/>
          <a:p>
            <a:pPr lvl="0"/>
            <a:r>
              <a:rPr lang="en-GB" dirty="0"/>
              <a:t>Why data management is important. Discuss the efficiencies and the drivers (micro / macro)</a:t>
            </a:r>
            <a:endParaRPr lang="en-US" dirty="0"/>
          </a:p>
          <a:p>
            <a:pPr lvl="0"/>
            <a:r>
              <a:rPr lang="en-GB" dirty="0"/>
              <a:t>Data organization, documentation and metadata</a:t>
            </a:r>
            <a:endParaRPr lang="en-US" dirty="0"/>
          </a:p>
          <a:p>
            <a:pPr lvl="0"/>
            <a:r>
              <a:rPr lang="en-GB" dirty="0"/>
              <a:t>Data storage and back-up</a:t>
            </a:r>
            <a:endParaRPr lang="en-US" dirty="0"/>
          </a:p>
          <a:p>
            <a:pPr lvl="0"/>
            <a:r>
              <a:rPr lang="en-GB" dirty="0"/>
              <a:t>Legal and ethical requirements</a:t>
            </a:r>
            <a:endParaRPr lang="en-US" dirty="0"/>
          </a:p>
          <a:p>
            <a:r>
              <a:rPr lang="en-GB" dirty="0"/>
              <a:t>FAIR data principles, data sharing and re-use </a:t>
            </a:r>
            <a:endParaRPr lang="en-US" dirty="0"/>
          </a:p>
          <a:p>
            <a:pPr lvl="0"/>
            <a:r>
              <a:rPr lang="en-GB" dirty="0"/>
              <a:t>Long-term preservation</a:t>
            </a:r>
            <a:endParaRPr lang="en-US" dirty="0"/>
          </a:p>
          <a:p>
            <a:pPr lvl="0"/>
            <a:r>
              <a:rPr lang="en-GB" dirty="0"/>
              <a:t>Data management responsibilities</a:t>
            </a:r>
            <a:endParaRPr lang="en-US" dirty="0"/>
          </a:p>
          <a:p>
            <a:endParaRPr lang="en-US" dirty="0"/>
          </a:p>
        </p:txBody>
      </p:sp>
    </p:spTree>
    <p:extLst>
      <p:ext uri="{BB962C8B-B14F-4D97-AF65-F5344CB8AC3E}">
        <p14:creationId xmlns:p14="http://schemas.microsoft.com/office/powerpoint/2010/main" val="16207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5542" y="511967"/>
            <a:ext cx="6159500" cy="651933"/>
          </a:xfrm>
        </p:spPr>
        <p:txBody>
          <a:bodyPr>
            <a:noAutofit/>
          </a:bodyPr>
          <a:lstStyle/>
          <a:p>
            <a:r>
              <a:rPr lang="en-GB" dirty="0">
                <a:latin typeface="Trebuchet MS" panose="020B0603020202020204" pitchFamily="34" charset="0"/>
              </a:rPr>
              <a:t>EUDAT licensing tool</a:t>
            </a:r>
          </a:p>
        </p:txBody>
      </p:sp>
      <p:sp>
        <p:nvSpPr>
          <p:cNvPr id="3" name="Content Placeholder 2"/>
          <p:cNvSpPr>
            <a:spLocks noGrp="1"/>
          </p:cNvSpPr>
          <p:nvPr>
            <p:ph idx="4294967295"/>
          </p:nvPr>
        </p:nvSpPr>
        <p:spPr>
          <a:xfrm>
            <a:off x="372995" y="1428853"/>
            <a:ext cx="10972800" cy="4525433"/>
          </a:xfrm>
        </p:spPr>
        <p:txBody>
          <a:bodyPr/>
          <a:lstStyle/>
          <a:p>
            <a:pPr indent="0"/>
            <a:r>
              <a:rPr lang="en-GB" sz="3733" dirty="0">
                <a:latin typeface="Trebuchet MS" panose="020B0603020202020204" pitchFamily="34" charset="0"/>
              </a:rPr>
              <a:t>Answer questions to determine which licence(s) are appropriate to use</a:t>
            </a:r>
          </a:p>
          <a:p>
            <a:endParaRPr lang="en-GB" dirty="0"/>
          </a:p>
          <a:p>
            <a:endParaRPr lang="en-GB" dirty="0"/>
          </a:p>
          <a:p>
            <a:endParaRPr lang="en-GB" dirty="0"/>
          </a:p>
          <a:p>
            <a:pPr indent="0"/>
            <a:endParaRPr lang="en-GB" dirty="0"/>
          </a:p>
        </p:txBody>
      </p:sp>
      <p:grpSp>
        <p:nvGrpSpPr>
          <p:cNvPr id="4" name="Group 5"/>
          <p:cNvGrpSpPr/>
          <p:nvPr/>
        </p:nvGrpSpPr>
        <p:grpSpPr>
          <a:xfrm>
            <a:off x="3453905" y="2719468"/>
            <a:ext cx="5002927" cy="2601893"/>
            <a:chOff x="3275856" y="3032816"/>
            <a:chExt cx="5659996" cy="3118965"/>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46930" y="4567605"/>
              <a:ext cx="4880284" cy="1584176"/>
            </a:xfrm>
            <a:prstGeom prst="rect">
              <a:avLst/>
            </a:prstGeom>
          </p:spPr>
        </p:pic>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18647" y="3812286"/>
              <a:ext cx="5217205" cy="771633"/>
            </a:xfrm>
            <a:prstGeom prst="rect">
              <a:avLst/>
            </a:prstGeom>
            <a:ln>
              <a:solidFill>
                <a:schemeClr val="bg1">
                  <a:lumMod val="50000"/>
                </a:schemeClr>
              </a:solidFill>
            </a:ln>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275856" y="3032816"/>
              <a:ext cx="5442842" cy="836917"/>
            </a:xfrm>
            <a:prstGeom prst="rect">
              <a:avLst/>
            </a:prstGeom>
            <a:ln>
              <a:solidFill>
                <a:schemeClr val="bg1">
                  <a:lumMod val="50000"/>
                </a:schemeClr>
              </a:solidFill>
            </a:ln>
          </p:spPr>
        </p:pic>
      </p:grpSp>
      <p:sp>
        <p:nvSpPr>
          <p:cNvPr id="9" name="Rectangle 8"/>
          <p:cNvSpPr/>
          <p:nvPr/>
        </p:nvSpPr>
        <p:spPr>
          <a:xfrm>
            <a:off x="4557811" y="5568992"/>
            <a:ext cx="4511493" cy="300210"/>
          </a:xfrm>
          <a:prstGeom prst="rect">
            <a:avLst/>
          </a:prstGeom>
        </p:spPr>
        <p:txBody>
          <a:bodyPr wrap="square">
            <a:spAutoFit/>
          </a:bodyPr>
          <a:lstStyle/>
          <a:p>
            <a:pPr defTabSz="342822"/>
            <a:r>
              <a:rPr lang="en-GB" altLang="en-US" sz="1351" dirty="0">
                <a:solidFill>
                  <a:srgbClr val="000000"/>
                </a:solidFill>
                <a:latin typeface="Century Gothic" pitchFamily="34" charset="0"/>
                <a:sym typeface="Gill Sans" charset="0"/>
                <a:hlinkClick r:id="rId5"/>
              </a:rPr>
              <a:t>http://ufal.github.io/public-license-selector</a:t>
            </a:r>
            <a:r>
              <a:rPr lang="en-GB" altLang="en-US" sz="1351" dirty="0">
                <a:solidFill>
                  <a:srgbClr val="000000"/>
                </a:solidFill>
                <a:latin typeface="Century Gothic" pitchFamily="34" charset="0"/>
                <a:sym typeface="Gill Sans" charset="0"/>
              </a:rPr>
              <a:t> </a:t>
            </a:r>
          </a:p>
        </p:txBody>
      </p:sp>
    </p:spTree>
    <p:extLst>
      <p:ext uri="{BB962C8B-B14F-4D97-AF65-F5344CB8AC3E}">
        <p14:creationId xmlns:p14="http://schemas.microsoft.com/office/powerpoint/2010/main" val="3751130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0960" y="134635"/>
            <a:ext cx="6516960" cy="868363"/>
          </a:xfrm>
        </p:spPr>
        <p:txBody>
          <a:bodyPr>
            <a:normAutofit/>
          </a:bodyPr>
          <a:lstStyle/>
          <a:p>
            <a:r>
              <a:rPr lang="nl-NL" sz="4533" dirty="0">
                <a:latin typeface="Trebuchet MS" panose="020B0603020202020204" pitchFamily="34" charset="0"/>
              </a:rPr>
              <a:t>Why manage data?</a:t>
            </a:r>
          </a:p>
        </p:txBody>
      </p:sp>
      <p:sp>
        <p:nvSpPr>
          <p:cNvPr id="3" name="Tijdelijke aanduiding voor inhoud 2"/>
          <p:cNvSpPr>
            <a:spLocks noGrp="1"/>
          </p:cNvSpPr>
          <p:nvPr>
            <p:ph idx="1"/>
          </p:nvPr>
        </p:nvSpPr>
        <p:spPr>
          <a:xfrm>
            <a:off x="1963080" y="1143001"/>
            <a:ext cx="8466381" cy="857249"/>
          </a:xfrm>
          <a:blipFill dpi="0" rotWithShape="1">
            <a:blip r:embed="rId3">
              <a:alphaModFix amt="99000"/>
            </a:blip>
            <a:srcRect/>
            <a:tile tx="0" ty="0" sx="100000" sy="100000" flip="none" algn="tl"/>
          </a:blipFill>
          <a:ln>
            <a:solidFill>
              <a:schemeClr val="bg1">
                <a:lumMod val="65000"/>
              </a:schemeClr>
            </a:solidFill>
          </a:ln>
          <a:effectLst>
            <a:outerShdw blurRad="50800" dist="38100" dir="2700000" algn="tl" rotWithShape="0">
              <a:prstClr val="black">
                <a:alpha val="40000"/>
              </a:prstClr>
            </a:outerShdw>
          </a:effectLst>
        </p:spPr>
        <p:txBody>
          <a:bodyPr>
            <a:noAutofit/>
          </a:bodyPr>
          <a:lstStyle/>
          <a:p>
            <a:pPr indent="0" algn="ctr"/>
            <a:r>
              <a:rPr lang="nl-NL" b="1" cap="small">
                <a:latin typeface="Times" charset="0"/>
                <a:ea typeface="Times" charset="0"/>
                <a:cs typeface="Times" charset="0"/>
              </a:rPr>
              <a:t>Non pecuniae investigationis curatore </a:t>
            </a:r>
          </a:p>
          <a:p>
            <a:pPr indent="0" algn="ctr"/>
            <a:r>
              <a:rPr lang="nl-NL" b="1" cap="small">
                <a:latin typeface="Times" charset="0"/>
                <a:ea typeface="Times" charset="0"/>
                <a:cs typeface="Times" charset="0"/>
              </a:rPr>
              <a:t>sed vitae facimus programmas datorum procurationis</a:t>
            </a:r>
          </a:p>
          <a:p>
            <a:pPr indent="0" algn="ctr"/>
            <a:endParaRPr lang="nl-NL" sz="2800" cap="small">
              <a:latin typeface="Times" charset="0"/>
              <a:ea typeface="Times" charset="0"/>
              <a:cs typeface="Times" charset="0"/>
            </a:endParaRPr>
          </a:p>
          <a:p>
            <a:pPr indent="0" algn="ctr">
              <a:spcBef>
                <a:spcPts val="0"/>
              </a:spcBef>
            </a:pPr>
            <a:endParaRPr lang="nl-NL" sz="3200">
              <a:latin typeface="Times" charset="0"/>
              <a:ea typeface="Times" charset="0"/>
              <a:cs typeface="Times" charset="0"/>
            </a:endParaRPr>
          </a:p>
          <a:p>
            <a:pPr indent="0"/>
            <a:endParaRPr lang="nl-NL" sz="2800" b="1" i="1">
              <a:latin typeface="Times" charset="0"/>
              <a:ea typeface="Times" charset="0"/>
              <a:cs typeface="Times" charset="0"/>
            </a:endParaRPr>
          </a:p>
        </p:txBody>
      </p:sp>
      <p:sp>
        <p:nvSpPr>
          <p:cNvPr id="7" name="Content Placeholder 2"/>
          <p:cNvSpPr txBox="1">
            <a:spLocks/>
          </p:cNvSpPr>
          <p:nvPr/>
        </p:nvSpPr>
        <p:spPr>
          <a:xfrm>
            <a:off x="1963080" y="2129668"/>
            <a:ext cx="8704920" cy="4514851"/>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None/>
            </a:pPr>
            <a:r>
              <a:rPr lang="nl-NL" sz="5600" dirty="0">
                <a:solidFill>
                  <a:prstClr val="black"/>
                </a:solidFill>
                <a:latin typeface="Trebuchet MS" panose="020B0603020202020204" pitchFamily="34" charset="0"/>
                <a:ea typeface="Brush Script MT" charset="0"/>
                <a:cs typeface="Brush Script MT" charset="0"/>
              </a:rPr>
              <a:t>(Not for the research funder, but for life we make data management plans)</a:t>
            </a:r>
            <a:endParaRPr lang="nl-NL" sz="5600" dirty="0">
              <a:solidFill>
                <a:prstClr val="black"/>
              </a:solidFill>
              <a:latin typeface="Trebuchet MS" panose="020B0603020202020204" pitchFamily="34" charset="0"/>
              <a:ea typeface="Times" charset="0"/>
              <a:cs typeface="Times" charset="0"/>
            </a:endParaRPr>
          </a:p>
          <a:p>
            <a:pPr>
              <a:spcBef>
                <a:spcPts val="1800"/>
              </a:spcBef>
              <a:spcAft>
                <a:spcPts val="1200"/>
              </a:spcAft>
            </a:pPr>
            <a:r>
              <a:rPr lang="en-GB" sz="5600" dirty="0">
                <a:solidFill>
                  <a:prstClr val="black"/>
                </a:solidFill>
                <a:latin typeface="Trebuchet MS" panose="020B0603020202020204" pitchFamily="34" charset="0"/>
              </a:rPr>
              <a:t>Make your research easier</a:t>
            </a:r>
          </a:p>
          <a:p>
            <a:pPr>
              <a:spcAft>
                <a:spcPts val="1200"/>
              </a:spcAft>
            </a:pPr>
            <a:r>
              <a:rPr lang="en-GB" sz="5600" dirty="0">
                <a:solidFill>
                  <a:prstClr val="black"/>
                </a:solidFill>
                <a:latin typeface="Trebuchet MS" panose="020B0603020202020204" pitchFamily="34" charset="0"/>
              </a:rPr>
              <a:t>Stop yourself drowning in irrelevant stuff</a:t>
            </a:r>
          </a:p>
          <a:p>
            <a:pPr>
              <a:spcAft>
                <a:spcPts val="1200"/>
              </a:spcAft>
            </a:pPr>
            <a:r>
              <a:rPr lang="en-GB" sz="5600" dirty="0">
                <a:solidFill>
                  <a:prstClr val="black"/>
                </a:solidFill>
                <a:latin typeface="Trebuchet MS" panose="020B0603020202020204" pitchFamily="34" charset="0"/>
              </a:rPr>
              <a:t>Save data for later</a:t>
            </a:r>
          </a:p>
          <a:p>
            <a:pPr>
              <a:spcAft>
                <a:spcPts val="1200"/>
              </a:spcAft>
            </a:pPr>
            <a:r>
              <a:rPr lang="en-GB" sz="5600" dirty="0">
                <a:solidFill>
                  <a:prstClr val="black"/>
                </a:solidFill>
                <a:latin typeface="Trebuchet MS" panose="020B0603020202020204" pitchFamily="34" charset="0"/>
              </a:rPr>
              <a:t>Avoid accusations of fraud or bad science</a:t>
            </a:r>
          </a:p>
          <a:p>
            <a:pPr>
              <a:spcAft>
                <a:spcPts val="1200"/>
              </a:spcAft>
            </a:pPr>
            <a:r>
              <a:rPr lang="en-GB" sz="5600" dirty="0">
                <a:solidFill>
                  <a:prstClr val="black"/>
                </a:solidFill>
                <a:latin typeface="Trebuchet MS" panose="020B0603020202020204" pitchFamily="34" charset="0"/>
              </a:rPr>
              <a:t>Write a data paper</a:t>
            </a:r>
          </a:p>
          <a:p>
            <a:pPr>
              <a:spcAft>
                <a:spcPts val="1200"/>
              </a:spcAft>
            </a:pPr>
            <a:r>
              <a:rPr lang="en-GB" sz="5600" dirty="0">
                <a:solidFill>
                  <a:prstClr val="black"/>
                </a:solidFill>
                <a:latin typeface="Trebuchet MS" panose="020B0603020202020204" pitchFamily="34" charset="0"/>
              </a:rPr>
              <a:t>Share your data for re-use</a:t>
            </a:r>
          </a:p>
          <a:p>
            <a:pPr>
              <a:spcAft>
                <a:spcPts val="1200"/>
              </a:spcAft>
            </a:pPr>
            <a:r>
              <a:rPr lang="en-GB" sz="5600" dirty="0">
                <a:solidFill>
                  <a:prstClr val="black"/>
                </a:solidFill>
                <a:latin typeface="Trebuchet MS" panose="020B0603020202020204" pitchFamily="34" charset="0"/>
              </a:rPr>
              <a:t>Get credit for it</a:t>
            </a:r>
          </a:p>
          <a:p>
            <a:endParaRPr lang="en-GB" sz="2800" dirty="0">
              <a:solidFill>
                <a:prstClr val="black"/>
              </a:solidFill>
            </a:endParaRPr>
          </a:p>
          <a:p>
            <a:pPr marL="0" indent="0">
              <a:buNone/>
            </a:pPr>
            <a:endParaRPr lang="en-GB" dirty="0">
              <a:solidFill>
                <a:prstClr val="black"/>
              </a:solidFill>
            </a:endParaRPr>
          </a:p>
          <a:p>
            <a:endParaRPr lang="en-GB" sz="2800" dirty="0">
              <a:solidFill>
                <a:prstClr val="black"/>
              </a:solidFill>
            </a:endParaRPr>
          </a:p>
        </p:txBody>
      </p:sp>
      <p:pic>
        <p:nvPicPr>
          <p:cNvPr id="9" name="Picture 3" descr="OpenAIREplus_logo.png"/>
          <p:cNvPicPr>
            <a:picLocks noChangeAspect="1"/>
          </p:cNvPicPr>
          <p:nvPr/>
        </p:nvPicPr>
        <p:blipFill>
          <a:blip r:embed="rId4"/>
          <a:stretch>
            <a:fillRect/>
          </a:stretch>
        </p:blipFill>
        <p:spPr>
          <a:xfrm>
            <a:off x="2895602" y="142469"/>
            <a:ext cx="973015" cy="683891"/>
          </a:xfrm>
          <a:prstGeom prst="rect">
            <a:avLst/>
          </a:prstGeom>
        </p:spPr>
      </p:pic>
      <p:pic>
        <p:nvPicPr>
          <p:cNvPr id="10" name="Immagine 14" descr="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74800" y="-211137"/>
            <a:ext cx="1227139" cy="11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8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toral_Data_Management_Plan_Template.docx - Wor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745640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toral_Data_Management_Plan_Template.docx - Wor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305658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toral_Data_Management_Plan_Template.docx - Wor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4027399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DM Handbook | Support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6" name="Rectangle 5"/>
          <p:cNvSpPr/>
          <p:nvPr/>
        </p:nvSpPr>
        <p:spPr>
          <a:xfrm>
            <a:off x="1903530" y="2378912"/>
            <a:ext cx="5629105" cy="461665"/>
          </a:xfrm>
          <a:prstGeom prst="rect">
            <a:avLst/>
          </a:prstGeom>
        </p:spPr>
        <p:txBody>
          <a:bodyPr wrap="none">
            <a:spAutoFit/>
          </a:bodyPr>
          <a:lstStyle/>
          <a:p>
            <a:pPr defTabSz="609585" fontAlgn="base">
              <a:spcBef>
                <a:spcPct val="0"/>
              </a:spcBef>
              <a:spcAft>
                <a:spcPct val="0"/>
              </a:spcAft>
            </a:pPr>
            <a:r>
              <a:rPr lang="en-US" sz="2400" dirty="0">
                <a:solidFill>
                  <a:srgbClr val="292934"/>
                </a:solidFill>
                <a:hlinkClick r:id="rId3"/>
              </a:rPr>
              <a:t>https://www.openaire.eu/rdm-handbook</a:t>
            </a:r>
            <a:r>
              <a:rPr lang="en-US" sz="2400" dirty="0">
                <a:solidFill>
                  <a:srgbClr val="292934"/>
                </a:solidFill>
              </a:rPr>
              <a:t> </a:t>
            </a:r>
          </a:p>
        </p:txBody>
      </p:sp>
    </p:spTree>
    <p:extLst>
      <p:ext uri="{BB962C8B-B14F-4D97-AF65-F5344CB8AC3E}">
        <p14:creationId xmlns:p14="http://schemas.microsoft.com/office/powerpoint/2010/main" val="2091075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des | Support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2227774" y="663993"/>
            <a:ext cx="4550285" cy="461665"/>
          </a:xfrm>
          <a:prstGeom prst="rect">
            <a:avLst/>
          </a:prstGeom>
        </p:spPr>
        <p:txBody>
          <a:bodyPr wrap="none">
            <a:spAutoFit/>
          </a:bodyPr>
          <a:lstStyle/>
          <a:p>
            <a:pPr defTabSz="609585" fontAlgn="base">
              <a:spcBef>
                <a:spcPct val="0"/>
              </a:spcBef>
              <a:spcAft>
                <a:spcPct val="0"/>
              </a:spcAft>
            </a:pPr>
            <a:r>
              <a:rPr lang="en-US" sz="2400" dirty="0">
                <a:solidFill>
                  <a:srgbClr val="292934"/>
                </a:solidFill>
                <a:hlinkClick r:id="rId3"/>
              </a:rPr>
              <a:t>https://www.openaire.eu/guides</a:t>
            </a:r>
            <a:r>
              <a:rPr lang="en-US" sz="2400" dirty="0">
                <a:solidFill>
                  <a:srgbClr val="292934"/>
                </a:solidFill>
              </a:rPr>
              <a:t> </a:t>
            </a:r>
          </a:p>
        </p:txBody>
      </p:sp>
    </p:spTree>
    <p:extLst>
      <p:ext uri="{BB962C8B-B14F-4D97-AF65-F5344CB8AC3E}">
        <p14:creationId xmlns:p14="http://schemas.microsoft.com/office/powerpoint/2010/main" val="210770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FOSTE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1145512" y="6213587"/>
            <a:ext cx="6410848" cy="461665"/>
          </a:xfrm>
          <a:prstGeom prst="rect">
            <a:avLst/>
          </a:prstGeom>
        </p:spPr>
        <p:txBody>
          <a:bodyPr wrap="square">
            <a:spAutoFit/>
          </a:bodyPr>
          <a:lstStyle/>
          <a:p>
            <a:pPr defTabSz="609585" fontAlgn="base">
              <a:spcBef>
                <a:spcPct val="0"/>
              </a:spcBef>
              <a:spcAft>
                <a:spcPct val="0"/>
              </a:spcAft>
            </a:pPr>
            <a:r>
              <a:rPr lang="en-US" sz="2400" dirty="0">
                <a:solidFill>
                  <a:srgbClr val="292934"/>
                </a:solidFill>
                <a:hlinkClick r:id="rId3"/>
              </a:rPr>
              <a:t>https://www.fosteropenscience.eu/node/2328</a:t>
            </a:r>
            <a:r>
              <a:rPr lang="en-US" sz="2400" dirty="0">
                <a:solidFill>
                  <a:srgbClr val="292934"/>
                </a:solidFill>
              </a:rPr>
              <a:t> </a:t>
            </a:r>
          </a:p>
        </p:txBody>
      </p:sp>
    </p:spTree>
    <p:extLst>
      <p:ext uri="{BB962C8B-B14F-4D97-AF65-F5344CB8AC3E}">
        <p14:creationId xmlns:p14="http://schemas.microsoft.com/office/powerpoint/2010/main" val="34084646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 Protection and Ethics | FOSTE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1031631" y="6365558"/>
            <a:ext cx="6665407" cy="461665"/>
          </a:xfrm>
          <a:prstGeom prst="rect">
            <a:avLst/>
          </a:prstGeom>
        </p:spPr>
        <p:txBody>
          <a:bodyPr wrap="square">
            <a:spAutoFit/>
          </a:bodyPr>
          <a:lstStyle/>
          <a:p>
            <a:pPr defTabSz="609585" fontAlgn="base">
              <a:spcBef>
                <a:spcPct val="0"/>
              </a:spcBef>
              <a:spcAft>
                <a:spcPct val="0"/>
              </a:spcAft>
            </a:pPr>
            <a:r>
              <a:rPr lang="en-US" sz="2400" dirty="0">
                <a:solidFill>
                  <a:srgbClr val="292934"/>
                </a:solidFill>
                <a:hlinkClick r:id="rId3"/>
              </a:rPr>
              <a:t>https://www.fosteropenscience.eu/node/2330</a:t>
            </a:r>
            <a:r>
              <a:rPr lang="en-US" sz="2400" dirty="0">
                <a:solidFill>
                  <a:srgbClr val="292934"/>
                </a:solidFill>
              </a:rPr>
              <a:t> </a:t>
            </a:r>
          </a:p>
        </p:txBody>
      </p:sp>
    </p:spTree>
    <p:extLst>
      <p:ext uri="{BB962C8B-B14F-4D97-AF65-F5344CB8AC3E}">
        <p14:creationId xmlns:p14="http://schemas.microsoft.com/office/powerpoint/2010/main" val="2798828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Licensing | FOSTE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1125416" y="6133199"/>
            <a:ext cx="7013749" cy="461665"/>
          </a:xfrm>
          <a:prstGeom prst="rect">
            <a:avLst/>
          </a:prstGeom>
        </p:spPr>
        <p:txBody>
          <a:bodyPr wrap="square">
            <a:spAutoFit/>
          </a:bodyPr>
          <a:lstStyle/>
          <a:p>
            <a:pPr defTabSz="609585" fontAlgn="base">
              <a:spcBef>
                <a:spcPct val="0"/>
              </a:spcBef>
              <a:spcAft>
                <a:spcPct val="0"/>
              </a:spcAft>
            </a:pPr>
            <a:r>
              <a:rPr lang="en-US" sz="2400" dirty="0">
                <a:solidFill>
                  <a:srgbClr val="292934"/>
                </a:solidFill>
                <a:hlinkClick r:id="rId3"/>
              </a:rPr>
              <a:t>https://www.fosteropenscience.eu/node/2415</a:t>
            </a:r>
            <a:r>
              <a:rPr lang="en-US" sz="2400" dirty="0">
                <a:solidFill>
                  <a:srgbClr val="292934"/>
                </a:solidFill>
              </a:rPr>
              <a:t> </a:t>
            </a:r>
          </a:p>
        </p:txBody>
      </p:sp>
    </p:spTree>
    <p:extLst>
      <p:ext uri="{BB962C8B-B14F-4D97-AF65-F5344CB8AC3E}">
        <p14:creationId xmlns:p14="http://schemas.microsoft.com/office/powerpoint/2010/main" val="3207370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Revised after public consulation period | Managing and Sharing Research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218"/>
            <a:ext cx="12192000" cy="6563565"/>
          </a:xfrm>
          <a:prstGeom prst="rect">
            <a:avLst/>
          </a:prstGeom>
        </p:spPr>
      </p:pic>
    </p:spTree>
    <p:extLst>
      <p:ext uri="{BB962C8B-B14F-4D97-AF65-F5344CB8AC3E}">
        <p14:creationId xmlns:p14="http://schemas.microsoft.com/office/powerpoint/2010/main" val="102257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 Open Data in Teaching | FOSTE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3630805" y="6240382"/>
            <a:ext cx="6585020" cy="461665"/>
          </a:xfrm>
          <a:prstGeom prst="rect">
            <a:avLst/>
          </a:prstGeom>
        </p:spPr>
        <p:txBody>
          <a:bodyPr wrap="square">
            <a:spAutoFit/>
          </a:bodyPr>
          <a:lstStyle/>
          <a:p>
            <a:pPr defTabSz="609585" fontAlgn="base">
              <a:spcBef>
                <a:spcPct val="0"/>
              </a:spcBef>
              <a:spcAft>
                <a:spcPct val="0"/>
              </a:spcAft>
            </a:pPr>
            <a:r>
              <a:rPr lang="en-US" sz="2400" dirty="0">
                <a:solidFill>
                  <a:srgbClr val="292934"/>
                </a:solidFill>
                <a:hlinkClick r:id="rId3"/>
              </a:rPr>
              <a:t>https://www.fosteropenscience.eu/node/2656</a:t>
            </a:r>
            <a:r>
              <a:rPr lang="en-US" sz="2400" dirty="0">
                <a:solidFill>
                  <a:srgbClr val="292934"/>
                </a:solidFill>
              </a:rPr>
              <a:t> </a:t>
            </a:r>
          </a:p>
        </p:txBody>
      </p:sp>
    </p:spTree>
    <p:extLst>
      <p:ext uri="{BB962C8B-B14F-4D97-AF65-F5344CB8AC3E}">
        <p14:creationId xmlns:p14="http://schemas.microsoft.com/office/powerpoint/2010/main" val="4189048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essing the FAIRness of Data | FOSTER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1875692" y="6200189"/>
            <a:ext cx="6705600" cy="461665"/>
          </a:xfrm>
          <a:prstGeom prst="rect">
            <a:avLst/>
          </a:prstGeom>
        </p:spPr>
        <p:txBody>
          <a:bodyPr wrap="square">
            <a:spAutoFit/>
          </a:bodyPr>
          <a:lstStyle/>
          <a:p>
            <a:pPr defTabSz="609585" fontAlgn="base">
              <a:spcBef>
                <a:spcPct val="0"/>
              </a:spcBef>
              <a:spcAft>
                <a:spcPct val="0"/>
              </a:spcAft>
            </a:pPr>
            <a:r>
              <a:rPr lang="en-US" sz="2400" dirty="0">
                <a:solidFill>
                  <a:srgbClr val="292934"/>
                </a:solidFill>
                <a:hlinkClick r:id="rId3"/>
              </a:rPr>
              <a:t>https://www.fosteropenscience.eu/node/2644</a:t>
            </a:r>
            <a:r>
              <a:rPr lang="en-US" sz="2400" dirty="0">
                <a:solidFill>
                  <a:srgbClr val="292934"/>
                </a:solidFill>
              </a:rPr>
              <a:t> </a:t>
            </a:r>
          </a:p>
        </p:txBody>
      </p:sp>
    </p:spTree>
    <p:extLst>
      <p:ext uri="{BB962C8B-B14F-4D97-AF65-F5344CB8AC3E}">
        <p14:creationId xmlns:p14="http://schemas.microsoft.com/office/powerpoint/2010/main" val="2703261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942681" y="1248091"/>
            <a:ext cx="8229600" cy="1143000"/>
          </a:xfrm>
        </p:spPr>
        <p:txBody>
          <a:bodyPr>
            <a:normAutofit/>
          </a:bodyPr>
          <a:lstStyle/>
          <a:p>
            <a:r>
              <a:rPr lang="en-GB" dirty="0">
                <a:solidFill>
                  <a:schemeClr val="tx1"/>
                </a:solidFill>
                <a:latin typeface="Trebuchet MS" panose="020B0603020202020204" pitchFamily="34" charset="0"/>
              </a:rPr>
              <a:t>With thanks to </a:t>
            </a:r>
          </a:p>
        </p:txBody>
      </p:sp>
      <p:sp>
        <p:nvSpPr>
          <p:cNvPr id="3" name="TextBox 2"/>
          <p:cNvSpPr txBox="1"/>
          <p:nvPr/>
        </p:nvSpPr>
        <p:spPr>
          <a:xfrm>
            <a:off x="2076661" y="2593571"/>
            <a:ext cx="8362740" cy="4031873"/>
          </a:xfrm>
          <a:prstGeom prst="rect">
            <a:avLst/>
          </a:prstGeom>
          <a:noFill/>
        </p:spPr>
        <p:txBody>
          <a:bodyPr wrap="square" rtlCol="0">
            <a:spAutoFit/>
          </a:bodyPr>
          <a:lstStyle/>
          <a:p>
            <a:pPr defTabSz="609585"/>
            <a:r>
              <a:rPr lang="en-GB" sz="3200" dirty="0">
                <a:solidFill>
                  <a:srgbClr val="545454"/>
                </a:solidFill>
                <a:latin typeface="Arial" charset="0"/>
              </a:rPr>
              <a:t>Joy Davidson, University of Glasgow</a:t>
            </a:r>
          </a:p>
          <a:p>
            <a:pPr defTabSz="609585"/>
            <a:r>
              <a:rPr lang="en-GB" sz="3200" dirty="0">
                <a:solidFill>
                  <a:srgbClr val="545454"/>
                </a:solidFill>
                <a:latin typeface="Arial" charset="0"/>
              </a:rPr>
              <a:t>Bianca Kramer &amp; </a:t>
            </a:r>
            <a:r>
              <a:rPr lang="en-GB" sz="3200" dirty="0" err="1">
                <a:solidFill>
                  <a:srgbClr val="545454"/>
                </a:solidFill>
                <a:latin typeface="Arial" charset="0"/>
              </a:rPr>
              <a:t>Jeroen</a:t>
            </a:r>
            <a:r>
              <a:rPr lang="en-GB" sz="3200" dirty="0">
                <a:solidFill>
                  <a:srgbClr val="545454"/>
                </a:solidFill>
                <a:latin typeface="Arial" charset="0"/>
              </a:rPr>
              <a:t> Bosman,  Utrecht University Library </a:t>
            </a:r>
          </a:p>
          <a:p>
            <a:pPr defTabSz="609585"/>
            <a:r>
              <a:rPr lang="en-US" sz="3200" dirty="0" err="1">
                <a:solidFill>
                  <a:srgbClr val="545454"/>
                </a:solidFill>
                <a:latin typeface="Trebuchet MS" panose="020B0603020202020204" pitchFamily="34" charset="0"/>
              </a:rPr>
              <a:t>Marjan</a:t>
            </a:r>
            <a:r>
              <a:rPr lang="en-US" sz="3200" dirty="0">
                <a:solidFill>
                  <a:srgbClr val="545454"/>
                </a:solidFill>
                <a:latin typeface="Trebuchet MS" panose="020B0603020202020204" pitchFamily="34" charset="0"/>
              </a:rPr>
              <a:t> </a:t>
            </a:r>
            <a:r>
              <a:rPr lang="en-US" sz="3200" dirty="0" err="1">
                <a:solidFill>
                  <a:srgbClr val="545454"/>
                </a:solidFill>
                <a:latin typeface="Trebuchet MS" panose="020B0603020202020204" pitchFamily="34" charset="0"/>
              </a:rPr>
              <a:t>Grootveld</a:t>
            </a:r>
            <a:r>
              <a:rPr lang="en-US" sz="3200" dirty="0">
                <a:solidFill>
                  <a:srgbClr val="545454"/>
                </a:solidFill>
                <a:latin typeface="Trebuchet MS" panose="020B0603020202020204" pitchFamily="34" charset="0"/>
              </a:rPr>
              <a:t>, DANS</a:t>
            </a:r>
            <a:endParaRPr lang="en-GB" sz="3200" dirty="0">
              <a:solidFill>
                <a:srgbClr val="545454"/>
              </a:solidFill>
              <a:latin typeface="Trebuchet MS" panose="020B0603020202020204" pitchFamily="34" charset="0"/>
            </a:endParaRPr>
          </a:p>
          <a:p>
            <a:pPr defTabSz="609585"/>
            <a:r>
              <a:rPr lang="en-US" sz="3200" dirty="0">
                <a:solidFill>
                  <a:srgbClr val="545454"/>
                </a:solidFill>
                <a:latin typeface="Trebuchet MS" panose="020B0603020202020204" pitchFamily="34" charset="0"/>
              </a:rPr>
              <a:t>Sarah Jones, DCC</a:t>
            </a:r>
          </a:p>
          <a:p>
            <a:pPr defTabSz="609585"/>
            <a:r>
              <a:rPr lang="en-GB" sz="3200" dirty="0">
                <a:solidFill>
                  <a:srgbClr val="545454"/>
                </a:solidFill>
                <a:latin typeface="Trebuchet MS" panose="020B0603020202020204" pitchFamily="34" charset="0"/>
              </a:rPr>
              <a:t>Acknowledgements: </a:t>
            </a:r>
          </a:p>
          <a:p>
            <a:pPr defTabSz="609585"/>
            <a:r>
              <a:rPr lang="en-GB" sz="3200" dirty="0">
                <a:solidFill>
                  <a:srgbClr val="545454"/>
                </a:solidFill>
                <a:latin typeface="Arial" charset="0"/>
              </a:rPr>
              <a:t>Jonathan Rans, DCC </a:t>
            </a:r>
          </a:p>
          <a:p>
            <a:pPr defTabSz="609585"/>
            <a:r>
              <a:rPr lang="en-GB" sz="3200" dirty="0">
                <a:solidFill>
                  <a:srgbClr val="545454"/>
                </a:solidFill>
                <a:latin typeface="Trebuchet MS" panose="020B0603020202020204" pitchFamily="34" charset="0"/>
              </a:rPr>
              <a:t>Thanks to DANS and DCC for reuse of slide</a:t>
            </a:r>
          </a:p>
        </p:txBody>
      </p:sp>
    </p:spTree>
    <p:extLst>
      <p:ext uri="{BB962C8B-B14F-4D97-AF65-F5344CB8AC3E}">
        <p14:creationId xmlns:p14="http://schemas.microsoft.com/office/powerpoint/2010/main" val="16646527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Revised after public consulation period | Managing and Sharing Research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958512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Revised after public consulation period | Managing and Sharing Research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36883338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ging and Sharing Research Data - Revised after public consulation period | Managing and Sharing Research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907269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 Protection and Ethics | Data Protection and Ethics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536004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 Protection and Ethics | Data Protection and Ethics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1249150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 Protection and Ethics | Data Protection and Ethics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9130601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essing the FAIRness of data | Assessing the FAIRness of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775448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p:txBody>
          <a:bodyPr>
            <a:normAutofit fontScale="90000"/>
          </a:bodyPr>
          <a:lstStyle/>
          <a:p>
            <a:r>
              <a:rPr lang="en-GB" sz="4800" dirty="0"/>
              <a:t>Definition</a:t>
            </a:r>
            <a:r>
              <a:rPr lang="en-GB" dirty="0"/>
              <a:t> of Open Data</a:t>
            </a:r>
          </a:p>
        </p:txBody>
      </p:sp>
      <p:sp>
        <p:nvSpPr>
          <p:cNvPr id="1048626" name="Rectangle 5"/>
          <p:cNvSpPr/>
          <p:nvPr/>
        </p:nvSpPr>
        <p:spPr>
          <a:xfrm>
            <a:off x="995082" y="1142308"/>
            <a:ext cx="9914964" cy="3375604"/>
          </a:xfrm>
          <a:prstGeom prst="rect">
            <a:avLst/>
          </a:prstGeom>
        </p:spPr>
        <p:txBody>
          <a:bodyPr wrap="square">
            <a:spAutoFit/>
          </a:bodyPr>
          <a:lstStyle/>
          <a:p>
            <a:pPr algn="ctr" defTabSz="609585" fontAlgn="base">
              <a:spcBef>
                <a:spcPct val="0"/>
              </a:spcBef>
              <a:spcAft>
                <a:spcPct val="0"/>
              </a:spcAft>
            </a:pPr>
            <a:endParaRPr lang="en-GB" sz="4267" dirty="0">
              <a:solidFill>
                <a:srgbClr val="808080"/>
              </a:solidFill>
              <a:latin typeface="Trebuchet MS" panose="020B0603020202020204" pitchFamily="34" charset="0"/>
              <a:cs typeface="Trebuchet MS"/>
            </a:endParaRPr>
          </a:p>
          <a:p>
            <a:pPr algn="ctr" defTabSz="609585" fontAlgn="base">
              <a:spcBef>
                <a:spcPct val="0"/>
              </a:spcBef>
              <a:spcAft>
                <a:spcPct val="0"/>
              </a:spcAft>
            </a:pPr>
            <a:r>
              <a:rPr lang="en-US" sz="4267" dirty="0">
                <a:solidFill>
                  <a:srgbClr val="545454"/>
                </a:solidFill>
                <a:latin typeface="Trebuchet MS" panose="020B0603020202020204" pitchFamily="34" charset="0"/>
              </a:rPr>
              <a:t>Open Data are online, free of cost, accessible data that can be used, reused and distributed provided that the data source is attributed.</a:t>
            </a:r>
            <a:endParaRPr lang="en-GB" sz="4267" dirty="0">
              <a:solidFill>
                <a:srgbClr val="545454"/>
              </a:solidFill>
              <a:latin typeface="Trebuchet MS" panose="020B0603020202020204" pitchFamily="34" charset="0"/>
            </a:endParaRPr>
          </a:p>
        </p:txBody>
      </p:sp>
    </p:spTree>
    <p:extLst>
      <p:ext uri="{BB962C8B-B14F-4D97-AF65-F5344CB8AC3E}">
        <p14:creationId xmlns:p14="http://schemas.microsoft.com/office/powerpoint/2010/main" val="527696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essing the FAIRness of data | Assessing the FAIRness of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5480634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essing the FAIRness of data | Assessing the FAIRness of data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Tree>
    <p:extLst>
      <p:ext uri="{BB962C8B-B14F-4D97-AF65-F5344CB8AC3E}">
        <p14:creationId xmlns:p14="http://schemas.microsoft.com/office/powerpoint/2010/main" val="20043800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ona Virus Disease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5" name="Rectangle 4"/>
          <p:cNvSpPr/>
          <p:nvPr/>
        </p:nvSpPr>
        <p:spPr>
          <a:xfrm>
            <a:off x="3287830" y="720590"/>
            <a:ext cx="2982868" cy="369332"/>
          </a:xfrm>
          <a:prstGeom prst="rect">
            <a:avLst/>
          </a:prstGeom>
        </p:spPr>
        <p:txBody>
          <a:bodyPr wrap="none">
            <a:spAutoFit/>
          </a:bodyPr>
          <a:lstStyle/>
          <a:p>
            <a:r>
              <a:rPr lang="en-US" dirty="0">
                <a:hlinkClick r:id="rId3"/>
              </a:rPr>
              <a:t>https://covid-19.openaire.eu</a:t>
            </a:r>
            <a:r>
              <a:rPr lang="en-US" dirty="0"/>
              <a:t> </a:t>
            </a:r>
          </a:p>
        </p:txBody>
      </p:sp>
    </p:spTree>
    <p:extLst>
      <p:ext uri="{BB962C8B-B14F-4D97-AF65-F5344CB8AC3E}">
        <p14:creationId xmlns:p14="http://schemas.microsoft.com/office/powerpoint/2010/main" val="2500819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onavirus Disease Research Community - COVID-19 | Zenodo - Mozilla Firefox"/>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2016" y="0"/>
            <a:ext cx="8887968" cy="6858000"/>
          </a:xfrm>
          <a:prstGeom prst="rect">
            <a:avLst/>
          </a:prstGeom>
        </p:spPr>
      </p:pic>
      <p:sp>
        <p:nvSpPr>
          <p:cNvPr id="3" name="Rectangle 2"/>
          <p:cNvSpPr/>
          <p:nvPr/>
        </p:nvSpPr>
        <p:spPr>
          <a:xfrm>
            <a:off x="7442216" y="6377678"/>
            <a:ext cx="4212372" cy="369332"/>
          </a:xfrm>
          <a:prstGeom prst="rect">
            <a:avLst/>
          </a:prstGeom>
        </p:spPr>
        <p:txBody>
          <a:bodyPr wrap="none">
            <a:spAutoFit/>
          </a:bodyPr>
          <a:lstStyle/>
          <a:p>
            <a:r>
              <a:rPr lang="en-US" dirty="0">
                <a:hlinkClick r:id="rId3"/>
              </a:rPr>
              <a:t>https://zenodo.org/communities/covid-19</a:t>
            </a:r>
            <a:r>
              <a:rPr lang="en-US" dirty="0"/>
              <a:t> </a:t>
            </a:r>
          </a:p>
        </p:txBody>
      </p:sp>
    </p:spTree>
    <p:extLst>
      <p:ext uri="{BB962C8B-B14F-4D97-AF65-F5344CB8AC3E}">
        <p14:creationId xmlns:p14="http://schemas.microsoft.com/office/powerpoint/2010/main" val="29455786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2"/>
          <p:cNvPicPr preferRelativeResize="0"/>
          <p:nvPr/>
        </p:nvPicPr>
        <p:blipFill rotWithShape="1">
          <a:blip r:embed="rId3">
            <a:alphaModFix/>
          </a:blip>
          <a:srcRect/>
          <a:stretch/>
        </p:blipFill>
        <p:spPr>
          <a:xfrm>
            <a:off x="14151" y="1"/>
            <a:ext cx="8992411" cy="6857999"/>
          </a:xfrm>
          <a:prstGeom prst="rect">
            <a:avLst/>
          </a:prstGeom>
          <a:noFill/>
          <a:ln>
            <a:noFill/>
          </a:ln>
        </p:spPr>
      </p:pic>
      <p:sp>
        <p:nvSpPr>
          <p:cNvPr id="364" name="Google Shape;364;p52"/>
          <p:cNvSpPr txBox="1"/>
          <p:nvPr/>
        </p:nvSpPr>
        <p:spPr>
          <a:xfrm>
            <a:off x="9108167" y="1122967"/>
            <a:ext cx="3047200" cy="4000000"/>
          </a:xfrm>
          <a:prstGeom prst="rect">
            <a:avLst/>
          </a:prstGeom>
          <a:noFill/>
          <a:ln>
            <a:noFill/>
          </a:ln>
        </p:spPr>
        <p:txBody>
          <a:bodyPr spcFirstLastPara="1" wrap="square" lIns="121900" tIns="121900" rIns="121900" bIns="121900" anchor="t" anchorCtr="0">
            <a:noAutofit/>
          </a:bodyPr>
          <a:lstStyle/>
          <a:p>
            <a:pPr marL="609585" indent="-457189">
              <a:buClr>
                <a:srgbClr val="000000"/>
              </a:buClr>
              <a:buSzPts val="1800"/>
              <a:buFont typeface="Calibri"/>
              <a:buChar char="●"/>
            </a:pPr>
            <a:r>
              <a:rPr lang="en" sz="2400" b="1" kern="0">
                <a:solidFill>
                  <a:srgbClr val="000000"/>
                </a:solidFill>
                <a:highlight>
                  <a:srgbClr val="FFFFFF"/>
                </a:highlight>
                <a:latin typeface="Calibri"/>
                <a:ea typeface="Calibri"/>
                <a:cs typeface="Calibri"/>
                <a:sym typeface="Calibri"/>
              </a:rPr>
              <a:t>April 1st through </a:t>
            </a:r>
            <a:br>
              <a:rPr lang="en" sz="2400" b="1" kern="0">
                <a:solidFill>
                  <a:srgbClr val="000000"/>
                </a:solidFill>
                <a:highlight>
                  <a:srgbClr val="FFFFFF"/>
                </a:highlight>
                <a:latin typeface="Calibri"/>
                <a:ea typeface="Calibri"/>
                <a:cs typeface="Calibri"/>
                <a:sym typeface="Calibri"/>
              </a:rPr>
            </a:br>
            <a:r>
              <a:rPr lang="en" sz="2400" b="1" kern="0">
                <a:solidFill>
                  <a:srgbClr val="000000"/>
                </a:solidFill>
                <a:highlight>
                  <a:srgbClr val="FFFFFF"/>
                </a:highlight>
                <a:latin typeface="Calibri"/>
                <a:ea typeface="Calibri"/>
                <a:cs typeface="Calibri"/>
                <a:sym typeface="Calibri"/>
              </a:rPr>
              <a:t>June 30th, 2020</a:t>
            </a:r>
            <a:endParaRPr sz="2400" b="1" kern="0">
              <a:solidFill>
                <a:srgbClr val="000000"/>
              </a:solidFill>
              <a:highlight>
                <a:srgbClr val="FFFFFF"/>
              </a:highlight>
              <a:latin typeface="Calibri"/>
              <a:ea typeface="Calibri"/>
              <a:cs typeface="Calibri"/>
              <a:sym typeface="Calibri"/>
            </a:endParaRPr>
          </a:p>
          <a:p>
            <a:pPr marL="609585" indent="-457189">
              <a:buClr>
                <a:srgbClr val="000000"/>
              </a:buClr>
              <a:buSzPts val="1800"/>
              <a:buFont typeface="Calibri"/>
              <a:buChar char="●"/>
            </a:pPr>
            <a:r>
              <a:rPr lang="en" sz="2400" b="1" kern="0">
                <a:solidFill>
                  <a:srgbClr val="000000"/>
                </a:solidFill>
                <a:highlight>
                  <a:srgbClr val="FFFFFF"/>
                </a:highlight>
                <a:latin typeface="Calibri"/>
                <a:ea typeface="Calibri"/>
                <a:cs typeface="Calibri"/>
                <a:sym typeface="Calibri"/>
              </a:rPr>
              <a:t>Weekly update webinar and writing sprint</a:t>
            </a:r>
            <a:endParaRPr sz="2400" b="1" kern="0">
              <a:solidFill>
                <a:srgbClr val="000000"/>
              </a:solidFill>
              <a:highlight>
                <a:srgbClr val="FFFFFF"/>
              </a:highlight>
              <a:latin typeface="Calibri"/>
              <a:ea typeface="Calibri"/>
              <a:cs typeface="Calibri"/>
              <a:sym typeface="Calibri"/>
            </a:endParaRPr>
          </a:p>
          <a:p>
            <a:pPr marL="609585" indent="-457189">
              <a:buClr>
                <a:srgbClr val="000000"/>
              </a:buClr>
              <a:buSzPts val="1800"/>
              <a:buFont typeface="Calibri"/>
              <a:buChar char="●"/>
            </a:pPr>
            <a:r>
              <a:rPr lang="en" sz="2400" b="1" kern="0">
                <a:solidFill>
                  <a:srgbClr val="000000"/>
                </a:solidFill>
                <a:highlight>
                  <a:srgbClr val="FFFFFF"/>
                </a:highlight>
                <a:latin typeface="Calibri"/>
                <a:ea typeface="Calibri"/>
                <a:cs typeface="Calibri"/>
                <a:sym typeface="Calibri"/>
              </a:rPr>
              <a:t>Over 600 data professional experts</a:t>
            </a:r>
            <a:endParaRPr sz="2400" b="1" kern="0">
              <a:solidFill>
                <a:srgbClr val="000000"/>
              </a:solidFill>
              <a:highlight>
                <a:srgbClr val="FFFFFF"/>
              </a:highlight>
              <a:latin typeface="Calibri"/>
              <a:ea typeface="Calibri"/>
              <a:cs typeface="Calibri"/>
              <a:sym typeface="Calibri"/>
            </a:endParaRPr>
          </a:p>
          <a:p>
            <a:pPr marL="609585" indent="-457189">
              <a:buClr>
                <a:srgbClr val="000000"/>
              </a:buClr>
              <a:buSzPts val="1800"/>
              <a:buFont typeface="Calibri"/>
              <a:buChar char="●"/>
            </a:pPr>
            <a:r>
              <a:rPr lang="en" sz="2400" b="1" kern="0">
                <a:solidFill>
                  <a:srgbClr val="000000"/>
                </a:solidFill>
                <a:highlight>
                  <a:srgbClr val="FFFFFF"/>
                </a:highlight>
                <a:latin typeface="Calibri"/>
                <a:ea typeface="Calibri"/>
                <a:cs typeface="Calibri"/>
                <a:sym typeface="Calibri"/>
              </a:rPr>
              <a:t>4 Research domains and 4 cross cutting areas </a:t>
            </a:r>
            <a:endParaRPr sz="2400" b="1" kern="0">
              <a:solidFill>
                <a:srgbClr val="000000"/>
              </a:solidFill>
              <a:highlight>
                <a:srgbClr val="FFFFFF"/>
              </a:highlight>
              <a:latin typeface="Calibri"/>
              <a:ea typeface="Calibri"/>
              <a:cs typeface="Calibri"/>
              <a:sym typeface="Calibri"/>
            </a:endParaRPr>
          </a:p>
        </p:txBody>
      </p:sp>
      <p:sp>
        <p:nvSpPr>
          <p:cNvPr id="365" name="Google Shape;365;p52"/>
          <p:cNvSpPr txBox="1"/>
          <p:nvPr/>
        </p:nvSpPr>
        <p:spPr>
          <a:xfrm>
            <a:off x="7365467" y="-24867"/>
            <a:ext cx="4865600" cy="876000"/>
          </a:xfrm>
          <a:prstGeom prst="rect">
            <a:avLst/>
          </a:prstGeom>
          <a:noFill/>
          <a:ln>
            <a:noFill/>
          </a:ln>
        </p:spPr>
        <p:txBody>
          <a:bodyPr spcFirstLastPara="1" wrap="square" lIns="121900" tIns="121900" rIns="121900" bIns="121900" anchor="t" anchorCtr="0">
            <a:noAutofit/>
          </a:bodyPr>
          <a:lstStyle/>
          <a:p>
            <a:pPr marL="372524" indent="-372524">
              <a:buClr>
                <a:srgbClr val="000000"/>
              </a:buClr>
            </a:pPr>
            <a:r>
              <a:rPr lang="en" sz="1867" b="1" kern="0">
                <a:solidFill>
                  <a:srgbClr val="333333"/>
                </a:solidFill>
                <a:latin typeface="Roboto"/>
                <a:ea typeface="Roboto"/>
                <a:cs typeface="Roboto"/>
                <a:sym typeface="Roboto"/>
              </a:rPr>
              <a:t>RDA COVID-19 Working Group. </a:t>
            </a:r>
            <a:br>
              <a:rPr lang="en" sz="1867" b="1" kern="0">
                <a:solidFill>
                  <a:srgbClr val="333333"/>
                </a:solidFill>
                <a:latin typeface="Roboto"/>
                <a:ea typeface="Roboto"/>
                <a:cs typeface="Roboto"/>
                <a:sym typeface="Roboto"/>
              </a:rPr>
            </a:br>
            <a:r>
              <a:rPr lang="en" sz="1867" b="1" kern="0">
                <a:solidFill>
                  <a:srgbClr val="333333"/>
                </a:solidFill>
                <a:latin typeface="Roboto"/>
                <a:ea typeface="Roboto"/>
                <a:cs typeface="Roboto"/>
                <a:sym typeface="Roboto"/>
              </a:rPr>
              <a:t>(2020, June 30). </a:t>
            </a:r>
            <a:r>
              <a:rPr lang="en" sz="1867" b="1" u="sng" kern="0">
                <a:solidFill>
                  <a:srgbClr val="0563C1"/>
                </a:solidFill>
                <a:latin typeface="Roboto"/>
                <a:ea typeface="Roboto"/>
                <a:cs typeface="Roboto"/>
                <a:sym typeface="Roboto"/>
                <a:hlinkClick r:id="rId4"/>
              </a:rPr>
              <a:t>http://doi.org/10.15497/rda00052</a:t>
            </a:r>
            <a:r>
              <a:rPr lang="en" sz="1867" b="1" kern="0">
                <a:solidFill>
                  <a:srgbClr val="333333"/>
                </a:solidFill>
                <a:latin typeface="Roboto"/>
                <a:ea typeface="Roboto"/>
                <a:cs typeface="Roboto"/>
                <a:sym typeface="Roboto"/>
              </a:rPr>
              <a:t> </a:t>
            </a:r>
            <a:endParaRPr sz="1867" b="1" u="sng" kern="0">
              <a:solidFill>
                <a:srgbClr val="0563C1"/>
              </a:solidFill>
              <a:cs typeface="Arial"/>
              <a:sym typeface="Arial"/>
            </a:endParaRPr>
          </a:p>
        </p:txBody>
      </p:sp>
      <p:sp>
        <p:nvSpPr>
          <p:cNvPr id="366" name="Google Shape;366;p52"/>
          <p:cNvSpPr/>
          <p:nvPr/>
        </p:nvSpPr>
        <p:spPr>
          <a:xfrm>
            <a:off x="6958300" y="1244700"/>
            <a:ext cx="2069600" cy="29544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360520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763" y="250675"/>
            <a:ext cx="2857385" cy="369332"/>
          </a:xfrm>
          <a:prstGeom prst="rect">
            <a:avLst/>
          </a:prstGeom>
        </p:spPr>
        <p:txBody>
          <a:bodyPr wrap="none">
            <a:spAutoFit/>
          </a:bodyPr>
          <a:lstStyle/>
          <a:p>
            <a:r>
              <a:rPr lang="en-US" dirty="0">
                <a:hlinkClick r:id="rId2"/>
              </a:rPr>
              <a:t>http://openaccessweek.org</a:t>
            </a:r>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4017" y="2019040"/>
            <a:ext cx="9019055" cy="2832745"/>
          </a:xfrm>
          <a:prstGeom prst="rect">
            <a:avLst/>
          </a:prstGeom>
        </p:spPr>
      </p:pic>
    </p:spTree>
    <p:extLst>
      <p:ext uri="{BB962C8B-B14F-4D97-AF65-F5344CB8AC3E}">
        <p14:creationId xmlns:p14="http://schemas.microsoft.com/office/powerpoint/2010/main" val="16605534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623888"/>
            <a:ext cx="8229600" cy="1143000"/>
          </a:xfrm>
          <a:prstGeom prst="rect">
            <a:avLst/>
          </a:prstGeom>
        </p:spPr>
        <p:txBody>
          <a:bodyPr/>
          <a:lstStyle/>
          <a:p>
            <a:pPr algn="l"/>
            <a:r>
              <a:rPr lang="en-US" sz="8000" b="1" dirty="0">
                <a:solidFill>
                  <a:schemeClr val="bg1"/>
                </a:solidFill>
                <a:latin typeface="Open Sans"/>
                <a:cs typeface="Open Sans"/>
              </a:rPr>
              <a:t>Thank you</a:t>
            </a:r>
            <a:r>
              <a:rPr lang="en-US" sz="8000" dirty="0">
                <a:solidFill>
                  <a:schemeClr val="bg1"/>
                </a:solidFill>
                <a:latin typeface="Open Sans"/>
                <a:cs typeface="Open Sans"/>
              </a:rPr>
              <a:t>!</a:t>
            </a:r>
            <a:br>
              <a:rPr lang="en-US" sz="8000" dirty="0">
                <a:solidFill>
                  <a:schemeClr val="bg1"/>
                </a:solidFill>
                <a:latin typeface="Open Sans"/>
                <a:cs typeface="Open Sans"/>
              </a:rPr>
            </a:br>
            <a:r>
              <a:rPr lang="en-US" sz="8000" b="1" dirty="0">
                <a:solidFill>
                  <a:schemeClr val="bg1"/>
                </a:solidFill>
                <a:latin typeface="Open Sans"/>
                <a:cs typeface="Open Sans"/>
              </a:rPr>
              <a:t>Questions?</a:t>
            </a:r>
            <a:br>
              <a:rPr lang="en-US" dirty="0">
                <a:solidFill>
                  <a:schemeClr val="bg1"/>
                </a:solidFill>
                <a:latin typeface="Open Sans"/>
                <a:cs typeface="Open Sans"/>
              </a:rPr>
            </a:br>
            <a:br>
              <a:rPr lang="en-US" dirty="0">
                <a:solidFill>
                  <a:schemeClr val="bg1"/>
                </a:solidFill>
                <a:latin typeface="Open Sans"/>
                <a:cs typeface="Open Sans"/>
              </a:rPr>
            </a:br>
            <a:br>
              <a:rPr lang="en-US" dirty="0">
                <a:solidFill>
                  <a:schemeClr val="bg1"/>
                </a:solidFill>
                <a:latin typeface="Open Sans"/>
                <a:cs typeface="Open Sans"/>
              </a:rPr>
            </a:br>
            <a:r>
              <a:rPr lang="en-US" dirty="0">
                <a:solidFill>
                  <a:schemeClr val="bg1"/>
                </a:solidFill>
                <a:latin typeface="Open Sans"/>
                <a:cs typeface="Open Sans"/>
              </a:rPr>
              <a:t>iryna.kuchma@eifl.net</a:t>
            </a:r>
            <a:br>
              <a:rPr lang="en-US" dirty="0">
                <a:solidFill>
                  <a:schemeClr val="bg1"/>
                </a:solidFill>
                <a:latin typeface="Open Sans"/>
                <a:cs typeface="Open Sans"/>
              </a:rPr>
            </a:br>
            <a:endParaRPr lang="en-US" dirty="0">
              <a:solidFill>
                <a:schemeClr val="bg1"/>
              </a:solidFill>
              <a:latin typeface="Open Sans"/>
              <a:cs typeface="Open Sans"/>
            </a:endParaRPr>
          </a:p>
        </p:txBody>
      </p:sp>
      <p:sp>
        <p:nvSpPr>
          <p:cNvPr id="3" name="Title 1"/>
          <p:cNvSpPr txBox="1">
            <a:spLocks/>
          </p:cNvSpPr>
          <p:nvPr/>
        </p:nvSpPr>
        <p:spPr>
          <a:xfrm>
            <a:off x="7800975" y="62865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err="1">
                <a:solidFill>
                  <a:prstClr val="white"/>
                </a:solidFill>
                <a:latin typeface="Open Sans"/>
                <a:cs typeface="Open Sans"/>
              </a:rPr>
              <a:t>www.eifl.net</a:t>
            </a:r>
            <a:endParaRPr lang="en-US" sz="3000" dirty="0">
              <a:solidFill>
                <a:prstClr val="white"/>
              </a:solidFill>
              <a:latin typeface="Open Sans"/>
              <a:cs typeface="Open Sans"/>
            </a:endParaRPr>
          </a:p>
        </p:txBody>
      </p:sp>
    </p:spTree>
    <p:extLst>
      <p:ext uri="{BB962C8B-B14F-4D97-AF65-F5344CB8AC3E}">
        <p14:creationId xmlns:p14="http://schemas.microsoft.com/office/powerpoint/2010/main" val="2151960380"/>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ith backgroun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1500</TotalTime>
  <Words>4319</Words>
  <Application>Microsoft Office PowerPoint</Application>
  <PresentationFormat>Widescreen</PresentationFormat>
  <Paragraphs>384</Paragraphs>
  <Slides>96</Slides>
  <Notes>28</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96</vt:i4>
      </vt:variant>
    </vt:vector>
  </HeadingPairs>
  <TitlesOfParts>
    <vt:vector size="120" baseType="lpstr">
      <vt:lpstr>Arial</vt:lpstr>
      <vt:lpstr>Arial Rounded MT Bold</vt:lpstr>
      <vt:lpstr>Calibri</vt:lpstr>
      <vt:lpstr>Century Gothic</vt:lpstr>
      <vt:lpstr>Courier New</vt:lpstr>
      <vt:lpstr>Liberation Serif</vt:lpstr>
      <vt:lpstr>Noto Sans Symbols</vt:lpstr>
      <vt:lpstr>Open Sans</vt:lpstr>
      <vt:lpstr>Roboto</vt:lpstr>
      <vt:lpstr>Times</vt:lpstr>
      <vt:lpstr>Times New Roman</vt:lpstr>
      <vt:lpstr>Trebuchet MS</vt:lpstr>
      <vt:lpstr>Verdana</vt:lpstr>
      <vt:lpstr>Wingdings</vt:lpstr>
      <vt:lpstr>Custom Design</vt:lpstr>
      <vt:lpstr>Blank</vt:lpstr>
      <vt:lpstr>1_Custom Design</vt:lpstr>
      <vt:lpstr>2_Custom Design</vt:lpstr>
      <vt:lpstr>with background</vt:lpstr>
      <vt:lpstr>TU_online_basis_19-03</vt:lpstr>
      <vt:lpstr>2_TU_online_basis_19-03</vt:lpstr>
      <vt:lpstr>7_Clarity</vt:lpstr>
      <vt:lpstr>Default Design</vt:lpstr>
      <vt:lpstr>Тема Office</vt:lpstr>
      <vt:lpstr>  RESEARCH DATA MANAGEMENT SERVICES IN ACADEMIC LIBRARIES</vt:lpstr>
      <vt:lpstr>Key issues involved in managing research data and the overall benefits in following best practice in this area</vt:lpstr>
      <vt:lpstr>How to manage and share research data, including data protection and ethics, open licensing, FAIR data </vt:lpstr>
      <vt:lpstr>Takeaways</vt:lpstr>
      <vt:lpstr>Takeaways (2)</vt:lpstr>
      <vt:lpstr>PowerPoint Presentation</vt:lpstr>
      <vt:lpstr>Researchers training outline</vt:lpstr>
      <vt:lpstr>PowerPoint Presentation</vt:lpstr>
      <vt:lpstr>Definition of Open Data</vt:lpstr>
      <vt:lpstr>Tip – use 5 Star Open Data Model to explain FAIR</vt:lpstr>
      <vt:lpstr>Why should you be open?</vt:lpstr>
      <vt:lpstr>It’s part of good research practice</vt:lpstr>
      <vt:lpstr>Cut down on academic fraud</vt:lpstr>
      <vt:lpstr>Validation of results</vt:lpstr>
      <vt:lpstr>More scientific breakthroughs</vt:lpstr>
      <vt:lpstr>PowerPoint Presentation</vt:lpstr>
      <vt:lpstr>Increased use and economic benefit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Data doesn’t just happen - data management planning helps!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Misconception   If I share my data early, I’ll be scooped!  </vt:lpstr>
      <vt:lpstr>Pre-registration timestamps your work</vt:lpstr>
      <vt:lpstr>Tips – share preprints too</vt:lpstr>
      <vt:lpstr>Misconception #2:   I have to keep and share everything.  </vt:lpstr>
      <vt:lpstr>Deciding which data need to be kept after the project ends</vt:lpstr>
      <vt:lpstr>What should be preserved and shared?</vt:lpstr>
      <vt:lpstr>What should be preserved and shared? (2)</vt:lpstr>
      <vt:lpstr>Tip – link data to other outputs for context (reuse)</vt:lpstr>
      <vt:lpstr>Consider who else has a say about sharing data</vt:lpstr>
      <vt:lpstr>How to make data open? </vt:lpstr>
      <vt:lpstr>Research data lifecycle</vt:lpstr>
      <vt:lpstr>Planning trick 1: think backwards</vt:lpstr>
      <vt:lpstr>Data organisation</vt:lpstr>
      <vt:lpstr>PowerPoint Presentation</vt:lpstr>
      <vt:lpstr>PowerPoint Presentation</vt:lpstr>
      <vt:lpstr>PowerPoint Presentation</vt:lpstr>
      <vt:lpstr>Storing data: what is meant?</vt:lpstr>
      <vt:lpstr>Sharing data: what is meant?</vt:lpstr>
      <vt:lpstr>Archiving, repositories, ehm?</vt:lpstr>
      <vt:lpstr>Where to find a repository?</vt:lpstr>
      <vt:lpstr>How to select a repository? </vt:lpstr>
      <vt:lpstr>How to select a repository? (2)</vt:lpstr>
      <vt:lpstr>PowerPoint Presentation</vt:lpstr>
      <vt:lpstr>PowerPoint Presentation</vt:lpstr>
      <vt:lpstr>PowerPoint Presentation</vt:lpstr>
      <vt:lpstr>PowerPoint Presentation</vt:lpstr>
      <vt:lpstr>Licensing research data</vt:lpstr>
      <vt:lpstr>EUDAT licensing tool</vt:lpstr>
      <vt:lpstr>Why manage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thanks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   iryna.kuchma@eifl.net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Iryna Kuchma</dc:creator>
  <cp:lastModifiedBy>Edvaldas Baltrunas</cp:lastModifiedBy>
  <cp:revision>525</cp:revision>
  <dcterms:created xsi:type="dcterms:W3CDTF">2015-02-14T20:15:25Z</dcterms:created>
  <dcterms:modified xsi:type="dcterms:W3CDTF">2020-10-09T06:13:09Z</dcterms:modified>
</cp:coreProperties>
</file>