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71"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Impact" panose="020B0806030902050204" pitchFamily="34" charset="0"/>
      <p:regular r:id="rId32"/>
    </p:embeddedFont>
    <p:embeddedFont>
      <p:font typeface="Nunito" pitchFamily="2" charset="77"/>
      <p:regular r:id="rId33"/>
      <p:bold r:id="rId34"/>
      <p:italic r:id="rId35"/>
      <p:boldItalic r:id="rId36"/>
    </p:embeddedFont>
    <p:embeddedFont>
      <p:font typeface="Times" panose="02020603050405020304" pitchFamily="18" charset="0"/>
      <p:regular r:id="rId37"/>
      <p:bold r:id="rId38"/>
      <p:italic r:id="rId39"/>
      <p:boldItalic r:id="rId40"/>
    </p:embeddedFont>
    <p:embeddedFont>
      <p:font typeface="Trebuchet MS" panose="020B0703020202090204" pitchFamily="34" charset="0"/>
      <p:regular r:id="rId41"/>
      <p:bold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19" d="100"/>
          <a:sy n="119" d="100"/>
        </p:scale>
        <p:origin x="188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pkp.sfu.ca/journal-policies-workflows/en/copyright-licens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youtu.be/SkOawr9Ax1g?si=JhpIW_Y2UVub448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pkp.sfu.ca/journal-policies-workflows/en/editorial-workflow-policies#peer-review-polic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kpschool.sfu.ca/courses/becoming-an-edito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kp.sfu.ca/pkp-p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cs.pkp.sfu.ca/pkp-pn/e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docs.pkp.sfu.ca/ror-plugin/en/" TargetMode="External"/><Relationship Id="rId3" Type="http://schemas.openxmlformats.org/officeDocument/2006/relationships/hyperlink" Target="https://docs.pkp.sfu.ca/doi-plugin/" TargetMode="External"/><Relationship Id="rId7" Type="http://schemas.openxmlformats.org/officeDocument/2006/relationships/hyperlink" Target="https://docs.pkp.sfu.ca/orcid/"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pkp.sfu.ca/hosting-services/other-services/crossref/" TargetMode="External"/><Relationship Id="rId5" Type="http://schemas.openxmlformats.org/officeDocument/2006/relationships/hyperlink" Target="https://docs.pkp.sfu.ca/learning-ojs/en/settings-distribution.html#dois" TargetMode="External"/><Relationship Id="rId4" Type="http://schemas.openxmlformats.org/officeDocument/2006/relationships/hyperlink" Target="https://docs.pkp.sfu.ca/crossref-ojs-manual/e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doaj.org/docs/faq/" TargetMode="External"/><Relationship Id="rId4" Type="http://schemas.openxmlformats.org/officeDocument/2006/relationships/hyperlink" Target="https://docs.pkp.sfu.ca/admin-guide/3.3/en/data-import-and-export#doaj-export-plugi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doaj.org/docs/faq/" TargetMode="External"/><Relationship Id="rId4" Type="http://schemas.openxmlformats.org/officeDocument/2006/relationships/hyperlink" Target="https://docs.pkp.sfu.ca/admin-guide/3.3/en/data-import-and-export#doaj-export-plugi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aj.org/apply/guide/#basic-criteria-for-inclus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blog.doaj.org/2020/11/17/what-does-doaj-define-as-open-acces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pkp.sfu.ca/doaj/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pkp.sfu.ca/learning-ojs/en/journal-setup#masthead"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cs.pkp.sfu.ca/learning-ojs/en/journal-setup#contac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pkp.sfu.ca/multiling-guide/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endParaRPr/>
          </a:p>
        </p:txBody>
      </p:sp>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4a299236e8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4a299236e8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 note re Publisher and ISSN fields in the Masthead</a:t>
            </a:r>
            <a:endParaRPr/>
          </a:p>
          <a:p>
            <a:pPr marL="0" lvl="0" indent="0" algn="l" rtl="0">
              <a:spcBef>
                <a:spcPts val="0"/>
              </a:spcBef>
              <a:spcAft>
                <a:spcPts val="0"/>
              </a:spcAft>
              <a:buNone/>
            </a:pPr>
            <a:endParaRPr/>
          </a:p>
          <a:p>
            <a:pPr marL="0" lvl="0" indent="0" algn="l" rtl="0">
              <a:spcBef>
                <a:spcPts val="0"/>
              </a:spcBef>
              <a:spcAft>
                <a:spcPts val="0"/>
              </a:spcAft>
              <a:buNone/>
            </a:pPr>
            <a:r>
              <a:rPr lang="en-US"/>
              <a:t>These fields are not automatically displayed on your public site. Rather, they are used for internal purposes like for metadata exports to Crossref</a:t>
            </a:r>
            <a:endParaRPr/>
          </a:p>
          <a:p>
            <a:pPr marL="0" lvl="0" indent="0" algn="l" rtl="0">
              <a:spcBef>
                <a:spcPts val="0"/>
              </a:spcBef>
              <a:spcAft>
                <a:spcPts val="0"/>
              </a:spcAft>
              <a:buNone/>
            </a:pPr>
            <a:endParaRPr/>
          </a:p>
          <a:p>
            <a:pPr marL="0" lvl="0" indent="0" algn="l" rtl="0">
              <a:spcBef>
                <a:spcPts val="0"/>
              </a:spcBef>
              <a:spcAft>
                <a:spcPts val="0"/>
              </a:spcAft>
              <a:buNone/>
            </a:pPr>
            <a:r>
              <a:rPr lang="en-US"/>
              <a:t>To display your Publisher on your public website for DOAJ to see, you can add them to your About the Journal section or to the Contacts</a:t>
            </a:r>
            <a:endParaRPr/>
          </a:p>
          <a:p>
            <a:pPr marL="0" lvl="0" indent="0" algn="l" rtl="0">
              <a:spcBef>
                <a:spcPts val="0"/>
              </a:spcBef>
              <a:spcAft>
                <a:spcPts val="0"/>
              </a:spcAft>
              <a:buNone/>
            </a:pPr>
            <a:endParaRPr/>
          </a:p>
          <a:p>
            <a:pPr marL="0" lvl="0" indent="0" algn="l" rtl="0">
              <a:spcBef>
                <a:spcPts val="0"/>
              </a:spcBef>
              <a:spcAft>
                <a:spcPts val="0"/>
              </a:spcAft>
              <a:buNone/>
            </a:pPr>
            <a:r>
              <a:rPr lang="en-US"/>
              <a:t>To display your ISSN, you can add it to you journal’s footer or to the sidebar</a:t>
            </a:r>
            <a:endParaRPr/>
          </a:p>
        </p:txBody>
      </p:sp>
      <p:sp>
        <p:nvSpPr>
          <p:cNvPr id="188" name="Google Shape;188;g34a299236e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8461b9c12_0_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48461b9c12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Another key piece information you should include in your about the journal description is your copyright.</a:t>
            </a:r>
            <a:endParaRPr/>
          </a:p>
          <a:p>
            <a:pPr marL="0" lvl="0" indent="0" algn="l" rtl="0">
              <a:spcBef>
                <a:spcPts val="0"/>
              </a:spcBef>
              <a:spcAft>
                <a:spcPts val="0"/>
              </a:spcAft>
              <a:buNone/>
            </a:pPr>
            <a:endParaRPr/>
          </a:p>
          <a:p>
            <a:pPr marL="0" lvl="0" indent="0" algn="l" rtl="0">
              <a:spcBef>
                <a:spcPts val="0"/>
              </a:spcBef>
              <a:spcAft>
                <a:spcPts val="0"/>
              </a:spcAft>
              <a:buNone/>
            </a:pPr>
            <a:r>
              <a:rPr lang="en-US"/>
              <a:t>While OJS does allow you to set up copyright and licence under Distribution Settings, it only gets displayed per article, on article landing pages. </a:t>
            </a:r>
            <a:endParaRPr/>
          </a:p>
          <a:p>
            <a:pPr marL="0" lvl="0" indent="0" algn="l" rtl="0">
              <a:spcBef>
                <a:spcPts val="0"/>
              </a:spcBef>
              <a:spcAft>
                <a:spcPts val="0"/>
              </a:spcAft>
              <a:buNone/>
            </a:pPr>
            <a:endParaRPr/>
          </a:p>
          <a:p>
            <a:pPr marL="0" lvl="0" indent="0" algn="l" rtl="0">
              <a:spcBef>
                <a:spcPts val="0"/>
              </a:spcBef>
              <a:spcAft>
                <a:spcPts val="0"/>
              </a:spcAft>
              <a:buNone/>
            </a:pPr>
            <a:r>
              <a:rPr lang="en-US"/>
              <a:t>To display general information about your journal’s copyright policy, add it to Workflow Settings &gt; Author Guidelines &gt; Copyright Notice. It will be displayed on the public Submission page where it can be viewed by DOAJ’s reviewers and by authors who are interested in making a submission to your journal.</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also add it to the journal’s About pages or your policies page.</a:t>
            </a:r>
            <a:endParaRPr/>
          </a:p>
          <a:p>
            <a:pPr marL="0" lvl="0" indent="0" algn="l" rtl="0">
              <a:spcBef>
                <a:spcPts val="0"/>
              </a:spcBef>
              <a:spcAft>
                <a:spcPts val="0"/>
              </a:spcAft>
              <a:buNone/>
            </a:pPr>
            <a:endParaRPr/>
          </a:p>
          <a:p>
            <a:pPr marL="0" lvl="0" indent="0" algn="l" rtl="0">
              <a:spcBef>
                <a:spcPts val="0"/>
              </a:spcBef>
              <a:spcAft>
                <a:spcPts val="0"/>
              </a:spcAft>
              <a:buNone/>
            </a:pPr>
            <a:r>
              <a:rPr lang="en-US"/>
              <a:t>Copyright and licensing information should also ideally be embedded in the full text of all published articles (HTML and PDF).</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 resources on copyright and licensing set up for your journal:</a:t>
            </a:r>
            <a:endParaRPr/>
          </a:p>
          <a:p>
            <a:pPr marL="457200" lvl="0" indent="-317500" algn="l" rtl="0">
              <a:spcBef>
                <a:spcPts val="0"/>
              </a:spcBef>
              <a:spcAft>
                <a:spcPts val="0"/>
              </a:spcAft>
              <a:buSzPts val="1400"/>
              <a:buChar char="-"/>
            </a:pPr>
            <a:r>
              <a:rPr lang="en-US"/>
              <a:t>Copyright and Licensing guide on PKP Docs </a:t>
            </a:r>
            <a:r>
              <a:rPr lang="en-US" u="sng">
                <a:solidFill>
                  <a:schemeClr val="hlink"/>
                </a:solidFill>
                <a:hlinkClick r:id="rId3"/>
              </a:rPr>
              <a:t>https://docs.pkp.sfu.ca/journal-policies-workflows/en/copyright-licensing</a:t>
            </a:r>
            <a:r>
              <a:rPr lang="en-US"/>
              <a:t> </a:t>
            </a:r>
            <a:endParaRPr/>
          </a:p>
          <a:p>
            <a:pPr marL="457200" lvl="0" indent="-317500" algn="l" rtl="0">
              <a:spcBef>
                <a:spcPts val="0"/>
              </a:spcBef>
              <a:spcAft>
                <a:spcPts val="0"/>
              </a:spcAft>
              <a:buSzPts val="1400"/>
              <a:buChar char="-"/>
            </a:pPr>
            <a:r>
              <a:rPr lang="en-US"/>
              <a:t>PKP Webinar recording “Copyright and Creative Commons Licensing in OJS Journals” </a:t>
            </a:r>
            <a:r>
              <a:rPr lang="en-US" u="sng">
                <a:solidFill>
                  <a:schemeClr val="hlink"/>
                </a:solidFill>
                <a:hlinkClick r:id="rId4"/>
              </a:rPr>
              <a:t>https://youtu.be/SkOawr9Ax1g?si=JhpIW_Y2UVub4486</a:t>
            </a:r>
            <a:r>
              <a:rPr lang="en-US"/>
              <a:t> </a:t>
            </a:r>
            <a:endParaRPr sz="1400">
              <a:highlight>
                <a:srgbClr val="FFFF00"/>
              </a:highlight>
              <a:latin typeface="Nunito"/>
              <a:ea typeface="Nunito"/>
              <a:cs typeface="Nunito"/>
              <a:sym typeface="Nunito"/>
            </a:endParaRPr>
          </a:p>
        </p:txBody>
      </p:sp>
      <p:sp>
        <p:nvSpPr>
          <p:cNvPr id="196" name="Google Shape;196;g348461b9c12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48461b9c12_0_1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48461b9c12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solidFill>
                  <a:srgbClr val="282624"/>
                </a:solidFill>
              </a:rPr>
              <a:t>It is important that you clearly convey the journal’s quality control process (i.e., peer review) for the published material. You will need to indicate the type and details of the peer review process, who will be involved, and any key policies around your procedure. Each article should have at least 2 independent reviewers. </a:t>
            </a:r>
            <a:endParaRPr>
              <a:solidFill>
                <a:srgbClr val="282624"/>
              </a:solidFill>
            </a:endParaRPr>
          </a:p>
          <a:p>
            <a:pPr marL="0" lvl="0" indent="0" algn="l" rtl="0">
              <a:lnSpc>
                <a:spcPct val="100000"/>
              </a:lnSpc>
              <a:spcBef>
                <a:spcPts val="1800"/>
              </a:spcBef>
              <a:spcAft>
                <a:spcPts val="0"/>
              </a:spcAft>
              <a:buNone/>
            </a:pPr>
            <a:r>
              <a:rPr lang="en-US">
                <a:solidFill>
                  <a:srgbClr val="282624"/>
                </a:solidFill>
              </a:rPr>
              <a:t>Where to add:</a:t>
            </a:r>
            <a:endParaRPr>
              <a:solidFill>
                <a:srgbClr val="282624"/>
              </a:solidFill>
            </a:endParaRPr>
          </a:p>
          <a:p>
            <a:pPr marL="457200" lvl="0" indent="-304800" algn="l" rtl="0">
              <a:lnSpc>
                <a:spcPct val="100000"/>
              </a:lnSpc>
              <a:spcBef>
                <a:spcPts val="1800"/>
              </a:spcBef>
              <a:spcAft>
                <a:spcPts val="0"/>
              </a:spcAft>
              <a:buClr>
                <a:srgbClr val="282624"/>
              </a:buClr>
              <a:buSzPts val="1200"/>
              <a:buFont typeface="Calibri"/>
              <a:buChar char="-"/>
            </a:pPr>
            <a:r>
              <a:rPr lang="en-US">
                <a:solidFill>
                  <a:srgbClr val="282624"/>
                </a:solidFill>
              </a:rPr>
              <a:t>Summary on About the Journal page</a:t>
            </a:r>
            <a:endParaRPr>
              <a:solidFill>
                <a:srgbClr val="282624"/>
              </a:solidFill>
            </a:endParaRPr>
          </a:p>
          <a:p>
            <a:pPr marL="457200" lvl="0" indent="-304800" algn="l" rtl="0">
              <a:lnSpc>
                <a:spcPct val="100000"/>
              </a:lnSpc>
              <a:spcBef>
                <a:spcPts val="0"/>
              </a:spcBef>
              <a:spcAft>
                <a:spcPts val="0"/>
              </a:spcAft>
              <a:buClr>
                <a:srgbClr val="282624"/>
              </a:buClr>
              <a:buSzPts val="1200"/>
              <a:buFont typeface="Calibri"/>
              <a:buChar char="-"/>
            </a:pPr>
            <a:r>
              <a:rPr lang="en-US">
                <a:solidFill>
                  <a:srgbClr val="282624"/>
                </a:solidFill>
              </a:rPr>
              <a:t>Additional info on the Information for Authors sidebar block (if you use sidebars)</a:t>
            </a:r>
            <a:endParaRPr>
              <a:solidFill>
                <a:srgbClr val="282624"/>
              </a:solidFill>
            </a:endParaRPr>
          </a:p>
          <a:p>
            <a:pPr marL="457200" lvl="0" indent="-304800" algn="l" rtl="0">
              <a:lnSpc>
                <a:spcPct val="100000"/>
              </a:lnSpc>
              <a:spcBef>
                <a:spcPts val="0"/>
              </a:spcBef>
              <a:spcAft>
                <a:spcPts val="0"/>
              </a:spcAft>
              <a:buClr>
                <a:srgbClr val="282624"/>
              </a:buClr>
              <a:buSzPts val="1200"/>
              <a:buFont typeface="Calibri"/>
              <a:buChar char="-"/>
            </a:pPr>
            <a:r>
              <a:rPr lang="en-US">
                <a:solidFill>
                  <a:srgbClr val="282624"/>
                </a:solidFill>
              </a:rPr>
              <a:t>Sections-specific process in Section Description which will appear on the Submissions page</a:t>
            </a:r>
            <a:endParaRPr>
              <a:solidFill>
                <a:srgbClr val="282624"/>
              </a:solidFill>
            </a:endParaRPr>
          </a:p>
          <a:p>
            <a:pPr marL="0" lvl="0" indent="0" algn="l" rtl="0">
              <a:lnSpc>
                <a:spcPct val="100000"/>
              </a:lnSpc>
              <a:spcBef>
                <a:spcPts val="1800"/>
              </a:spcBef>
              <a:spcAft>
                <a:spcPts val="0"/>
              </a:spcAft>
              <a:buNone/>
            </a:pPr>
            <a:r>
              <a:rPr lang="en-US">
                <a:solidFill>
                  <a:srgbClr val="282624"/>
                </a:solidFill>
              </a:rPr>
              <a:t>Additional resources on peer review:</a:t>
            </a:r>
            <a:endParaRPr>
              <a:solidFill>
                <a:srgbClr val="282624"/>
              </a:solidFill>
            </a:endParaRPr>
          </a:p>
          <a:p>
            <a:pPr marL="457200" lvl="0" indent="-317500" algn="l" rtl="0">
              <a:lnSpc>
                <a:spcPct val="100000"/>
              </a:lnSpc>
              <a:spcBef>
                <a:spcPts val="1800"/>
              </a:spcBef>
              <a:spcAft>
                <a:spcPts val="0"/>
              </a:spcAft>
              <a:buClr>
                <a:srgbClr val="282624"/>
              </a:buClr>
              <a:buSzPts val="1400"/>
              <a:buChar char="-"/>
            </a:pPr>
            <a:r>
              <a:rPr lang="en-US">
                <a:solidFill>
                  <a:srgbClr val="282624"/>
                </a:solidFill>
              </a:rPr>
              <a:t>Editorial Workflow and Peer Review guide </a:t>
            </a:r>
            <a:r>
              <a:rPr lang="en-US" u="sng">
                <a:solidFill>
                  <a:schemeClr val="hlink"/>
                </a:solidFill>
                <a:hlinkClick r:id="rId3"/>
              </a:rPr>
              <a:t>https://docs.pkp.sfu.ca/journal-policies-workflows/en/editorial-workflow-policies#peer-review-policy</a:t>
            </a:r>
            <a:r>
              <a:rPr lang="en-US">
                <a:solidFill>
                  <a:srgbClr val="282624"/>
                </a:solidFill>
              </a:rPr>
              <a:t> </a:t>
            </a:r>
            <a:endParaRPr>
              <a:solidFill>
                <a:srgbClr val="282624"/>
              </a:solidFill>
            </a:endParaRPr>
          </a:p>
          <a:p>
            <a:pPr marL="457200" lvl="0" indent="-317500" algn="l" rtl="0">
              <a:lnSpc>
                <a:spcPct val="100000"/>
              </a:lnSpc>
              <a:spcBef>
                <a:spcPts val="0"/>
              </a:spcBef>
              <a:spcAft>
                <a:spcPts val="0"/>
              </a:spcAft>
              <a:buClr>
                <a:srgbClr val="282624"/>
              </a:buClr>
              <a:buSzPts val="1400"/>
              <a:buChar char="-"/>
            </a:pPr>
            <a:r>
              <a:rPr lang="en-US">
                <a:solidFill>
                  <a:srgbClr val="282624"/>
                </a:solidFill>
              </a:rPr>
              <a:t>PKP School’s Becoming an Editor course </a:t>
            </a:r>
            <a:r>
              <a:rPr lang="en-US" u="sng">
                <a:solidFill>
                  <a:schemeClr val="hlink"/>
                </a:solidFill>
                <a:hlinkClick r:id="rId4"/>
              </a:rPr>
              <a:t>https://pkpschool.sfu.ca/courses/becoming-an-editor/</a:t>
            </a:r>
            <a:r>
              <a:rPr lang="en-US">
                <a:solidFill>
                  <a:srgbClr val="282624"/>
                </a:solidFill>
              </a:rPr>
              <a:t> </a:t>
            </a:r>
            <a:endParaRPr>
              <a:solidFill>
                <a:srgbClr val="282624"/>
              </a:solidFill>
            </a:endParaRPr>
          </a:p>
        </p:txBody>
      </p:sp>
      <p:sp>
        <p:nvSpPr>
          <p:cNvPr id="205" name="Google Shape;205;g348461b9c12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48461b9c12_0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48461b9c12_0_1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meeting the requirements for indexing in the DOAJ, it's important to note that there is a set of best practices that the DOAJ encourages you to consider for you journal. These are not part of DOAJ application and do not have a bearing on whether your journal will be indexed.</a:t>
            </a:r>
            <a:endParaRPr/>
          </a:p>
          <a:p>
            <a:pPr marL="0" lvl="0" indent="0" algn="l" rtl="0">
              <a:spcBef>
                <a:spcPts val="0"/>
              </a:spcBef>
              <a:spcAft>
                <a:spcPts val="0"/>
              </a:spcAft>
              <a:buNone/>
            </a:pPr>
            <a:endParaRPr/>
          </a:p>
          <a:p>
            <a:pPr marL="0" lvl="0" indent="0" algn="l" rtl="0">
              <a:spcBef>
                <a:spcPts val="0"/>
              </a:spcBef>
              <a:spcAft>
                <a:spcPts val="0"/>
              </a:spcAft>
              <a:buNone/>
            </a:pPr>
            <a:r>
              <a:rPr lang="en-US"/>
              <a:t>But I would like to highlight them because OJS makes it very easy to achieve 2 of them (archiving and persistent identifiers) through its existing integrations and plugins.</a:t>
            </a:r>
            <a:endParaRPr/>
          </a:p>
          <a:p>
            <a:pPr marL="0" lvl="0" indent="0" algn="l" rtl="0">
              <a:spcBef>
                <a:spcPts val="0"/>
              </a:spcBef>
              <a:spcAft>
                <a:spcPts val="0"/>
              </a:spcAft>
              <a:buNone/>
            </a:pPr>
            <a:endParaRPr/>
          </a:p>
          <a:p>
            <a:pPr marL="0" lvl="0" indent="0" algn="l" rtl="0">
              <a:spcBef>
                <a:spcPts val="0"/>
              </a:spcBef>
              <a:spcAft>
                <a:spcPts val="0"/>
              </a:spcAft>
              <a:buNone/>
            </a:pPr>
            <a:r>
              <a:rPr lang="en-US"/>
              <a:t>I will not touch on the Repository policy because it’s something you can just add to your About the Journal section - there is no integration needed.</a:t>
            </a:r>
            <a:endParaRPr/>
          </a:p>
        </p:txBody>
      </p:sp>
      <p:sp>
        <p:nvSpPr>
          <p:cNvPr id="214" name="Google Shape;214;g348461b9c12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b24ffcb0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4b24ffcb0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Additional resources on PKP PN (Preservation Network) and the set up for your journal:</a:t>
            </a:r>
            <a:endParaRPr/>
          </a:p>
          <a:p>
            <a:pPr marL="457200" lvl="0" indent="-317500" algn="l" rtl="0">
              <a:spcBef>
                <a:spcPts val="0"/>
              </a:spcBef>
              <a:spcAft>
                <a:spcPts val="0"/>
              </a:spcAft>
              <a:buSzPts val="1400"/>
              <a:buChar char="-"/>
            </a:pPr>
            <a:r>
              <a:rPr lang="en-US"/>
              <a:t>PKP PN information </a:t>
            </a:r>
            <a:r>
              <a:rPr lang="en-US" u="sng">
                <a:solidFill>
                  <a:schemeClr val="hlink"/>
                </a:solidFill>
                <a:hlinkClick r:id="rId3"/>
              </a:rPr>
              <a:t>https://pkp.sfu.ca/pkp-pn/</a:t>
            </a:r>
            <a:endParaRPr/>
          </a:p>
          <a:p>
            <a:pPr marL="457200" lvl="0" indent="-317500" algn="l" rtl="0">
              <a:spcBef>
                <a:spcPts val="0"/>
              </a:spcBef>
              <a:spcAft>
                <a:spcPts val="0"/>
              </a:spcAft>
              <a:buSzPts val="1400"/>
              <a:buChar char="-"/>
            </a:pPr>
            <a:r>
              <a:rPr lang="en-US"/>
              <a:t>PKP PN plugin guide </a:t>
            </a:r>
            <a:r>
              <a:rPr lang="en-US" u="sng">
                <a:solidFill>
                  <a:schemeClr val="hlink"/>
                </a:solidFill>
                <a:hlinkClick r:id="rId4"/>
              </a:rPr>
              <a:t>https://docs.pkp.sfu.ca/pkp-pn/en/</a:t>
            </a:r>
            <a:r>
              <a:rPr lang="en-US"/>
              <a:t> </a:t>
            </a:r>
            <a:endParaRPr/>
          </a:p>
        </p:txBody>
      </p:sp>
      <p:sp>
        <p:nvSpPr>
          <p:cNvPr id="221" name="Google Shape;221;g34b24ffcb0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48461b9c12_0_1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48461b9c12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enabling the PKP PN plugin, you should add a note somewhere on your website (e.g. in About the Journal) that your content is preserved with PKP PN. It matters to authors that their content is safe and it might matter to your funders and other entities you work with.</a:t>
            </a:r>
            <a:endParaRPr/>
          </a:p>
          <a:p>
            <a:pPr marL="0" lvl="0" indent="0" algn="l" rtl="0">
              <a:spcBef>
                <a:spcPts val="0"/>
              </a:spcBef>
              <a:spcAft>
                <a:spcPts val="0"/>
              </a:spcAft>
              <a:buNone/>
            </a:pPr>
            <a:endParaRPr/>
          </a:p>
          <a:p>
            <a:pPr marL="0" lvl="0" indent="0" algn="l" rtl="0">
              <a:spcBef>
                <a:spcPts val="0"/>
              </a:spcBef>
              <a:spcAft>
                <a:spcPts val="0"/>
              </a:spcAft>
              <a:buNone/>
            </a:pPr>
            <a:r>
              <a:rPr lang="en-US"/>
              <a:t>BTW, OJS allows you to archive with other services too (CLOCKSS, LOCKSS, Portico) - these might have additional associated services costs.</a:t>
            </a:r>
            <a:endParaRPr/>
          </a:p>
        </p:txBody>
      </p:sp>
      <p:sp>
        <p:nvSpPr>
          <p:cNvPr id="230" name="Google Shape;230;g348461b9c12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48461b9c12_0_1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48461b9c12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Finally, OJS does offer the following integrations for these plugins for various persistent identifiers, which as you may already know are </a:t>
            </a:r>
            <a:r>
              <a:rPr lang="en-US">
                <a:solidFill>
                  <a:srgbClr val="333333"/>
                </a:solidFill>
              </a:rPr>
              <a:t>long-lasting reference to a digital resource.</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US"/>
              <a:t>The DOI plugin assigns persistent links to </a:t>
            </a:r>
            <a:r>
              <a:rPr lang="en-US">
                <a:solidFill>
                  <a:srgbClr val="002C40"/>
                </a:solidFill>
              </a:rPr>
              <a:t>articles and issues that won’t break even if the journal migrates.</a:t>
            </a:r>
            <a:endParaRPr>
              <a:solidFill>
                <a:srgbClr val="002C40"/>
              </a:solidFill>
            </a:endParaRPr>
          </a:p>
          <a:p>
            <a:pPr marL="457200" lvl="0" indent="-304800" algn="l" rtl="0">
              <a:spcBef>
                <a:spcPts val="0"/>
              </a:spcBef>
              <a:spcAft>
                <a:spcPts val="0"/>
              </a:spcAft>
              <a:buClr>
                <a:srgbClr val="002C40"/>
              </a:buClr>
              <a:buSzPts val="1200"/>
              <a:buFont typeface="Calibri"/>
              <a:buChar char="-"/>
            </a:pPr>
            <a:r>
              <a:rPr lang="en-US">
                <a:solidFill>
                  <a:srgbClr val="002C40"/>
                </a:solidFill>
              </a:rPr>
              <a:t>DOI plugin guide (OJS 3.3 and earlier) </a:t>
            </a:r>
            <a:r>
              <a:rPr lang="en-US" u="sng">
                <a:solidFill>
                  <a:schemeClr val="hlink"/>
                </a:solidFill>
                <a:hlinkClick r:id="rId3"/>
              </a:rPr>
              <a:t>https://docs.pkp.sfu.ca/doi-plugin/</a:t>
            </a:r>
            <a:endParaRPr>
              <a:solidFill>
                <a:srgbClr val="002C40"/>
              </a:solidFill>
            </a:endParaRPr>
          </a:p>
          <a:p>
            <a:pPr marL="457200" lvl="0" indent="-304800" algn="l" rtl="0">
              <a:spcBef>
                <a:spcPts val="0"/>
              </a:spcBef>
              <a:spcAft>
                <a:spcPts val="0"/>
              </a:spcAft>
              <a:buClr>
                <a:srgbClr val="002C40"/>
              </a:buClr>
              <a:buSzPts val="1200"/>
              <a:buFont typeface="Calibri"/>
              <a:buChar char="-"/>
            </a:pPr>
            <a:r>
              <a:rPr lang="en-US">
                <a:solidFill>
                  <a:srgbClr val="002C40"/>
                </a:solidFill>
              </a:rPr>
              <a:t>Crossref plugin guide (OJS 3.3 and earlier) </a:t>
            </a:r>
            <a:r>
              <a:rPr lang="en-US" u="sng">
                <a:solidFill>
                  <a:schemeClr val="hlink"/>
                </a:solidFill>
                <a:hlinkClick r:id="rId4"/>
              </a:rPr>
              <a:t>https://docs.pkp.sfu.ca/crossref-ojs-manual/en/</a:t>
            </a:r>
            <a:endParaRPr>
              <a:solidFill>
                <a:srgbClr val="002C40"/>
              </a:solidFill>
            </a:endParaRPr>
          </a:p>
          <a:p>
            <a:pPr marL="457200" lvl="0" indent="-304800" algn="l" rtl="0">
              <a:spcBef>
                <a:spcPts val="0"/>
              </a:spcBef>
              <a:spcAft>
                <a:spcPts val="0"/>
              </a:spcAft>
              <a:buClr>
                <a:srgbClr val="002C40"/>
              </a:buClr>
              <a:buSzPts val="1200"/>
              <a:buFont typeface="Calibri"/>
              <a:buChar char="-"/>
            </a:pPr>
            <a:r>
              <a:rPr lang="en-US">
                <a:solidFill>
                  <a:srgbClr val="002C40"/>
                </a:solidFill>
              </a:rPr>
              <a:t>DOI &amp; Crossref setup in OJS 3.4 and later </a:t>
            </a:r>
            <a:r>
              <a:rPr lang="en-US" u="sng">
                <a:solidFill>
                  <a:schemeClr val="hlink"/>
                </a:solidFill>
                <a:hlinkClick r:id="rId5"/>
              </a:rPr>
              <a:t>https://docs.pkp.sfu.ca/learning-ojs/en/settings-distribution.html#dois</a:t>
            </a:r>
            <a:r>
              <a:rPr lang="en-US">
                <a:solidFill>
                  <a:srgbClr val="002C40"/>
                </a:solidFill>
              </a:rPr>
              <a:t> </a:t>
            </a:r>
            <a:endParaRPr>
              <a:solidFill>
                <a:srgbClr val="002C40"/>
              </a:solidFill>
            </a:endParaRPr>
          </a:p>
          <a:p>
            <a:pPr marL="0" lvl="0" indent="0" algn="l" rtl="0">
              <a:spcBef>
                <a:spcPts val="0"/>
              </a:spcBef>
              <a:spcAft>
                <a:spcPts val="0"/>
              </a:spcAft>
              <a:buNone/>
            </a:pPr>
            <a:endParaRPr>
              <a:solidFill>
                <a:srgbClr val="002C40"/>
              </a:solidFill>
            </a:endParaRPr>
          </a:p>
          <a:p>
            <a:pPr marL="0" lvl="0" indent="0" algn="l" rtl="0">
              <a:spcBef>
                <a:spcPts val="0"/>
              </a:spcBef>
              <a:spcAft>
                <a:spcPts val="0"/>
              </a:spcAft>
              <a:buNone/>
            </a:pPr>
            <a:r>
              <a:rPr lang="en-US">
                <a:solidFill>
                  <a:srgbClr val="002C40"/>
                </a:solidFill>
              </a:rPr>
              <a:t>PKP sponsorship for Crossref membership - </a:t>
            </a:r>
            <a:r>
              <a:rPr lang="en-US" u="sng">
                <a:solidFill>
                  <a:schemeClr val="hlink"/>
                </a:solidFill>
                <a:hlinkClick r:id="rId6"/>
              </a:rPr>
              <a:t>https://pkp.sfu.ca/hosting-services/other-services/crossref/</a:t>
            </a:r>
            <a:r>
              <a:rPr lang="en-US">
                <a:solidFill>
                  <a:srgbClr val="002C40"/>
                </a:solidFill>
              </a:rPr>
              <a:t> </a:t>
            </a:r>
            <a:endParaRPr>
              <a:solidFill>
                <a:srgbClr val="002C40"/>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US">
                <a:solidFill>
                  <a:srgbClr val="333333"/>
                </a:solidFill>
              </a:rPr>
              <a:t>The ORCID plugin helps ensure </a:t>
            </a:r>
            <a:r>
              <a:rPr lang="en-US"/>
              <a:t>authors and researchers can ensure their work is properly and thoroughly credited.</a:t>
            </a:r>
            <a:endParaRPr/>
          </a:p>
          <a:p>
            <a:pPr marL="457200" lvl="0" indent="-304800" algn="l" rtl="0">
              <a:spcBef>
                <a:spcPts val="0"/>
              </a:spcBef>
              <a:spcAft>
                <a:spcPts val="0"/>
              </a:spcAft>
              <a:buSzPts val="1200"/>
              <a:buFont typeface="Calibri"/>
              <a:buChar char="-"/>
            </a:pPr>
            <a:r>
              <a:rPr lang="en-US"/>
              <a:t>ORCID plugin guide </a:t>
            </a:r>
            <a:r>
              <a:rPr lang="en-US" u="sng">
                <a:solidFill>
                  <a:schemeClr val="hlink"/>
                </a:solidFill>
                <a:hlinkClick r:id="rId7"/>
              </a:rPr>
              <a:t>https://docs.pkp.sfu.ca/orcid/</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002C40"/>
                </a:solidFill>
              </a:rPr>
              <a:t>The ROR Plugin enables authors to add their affiliation in a consistent manner from the list of organizations in the ROR registry.</a:t>
            </a:r>
            <a:endParaRPr>
              <a:solidFill>
                <a:srgbClr val="002C40"/>
              </a:solidFill>
            </a:endParaRPr>
          </a:p>
          <a:p>
            <a:pPr marL="457200" lvl="0" indent="-304800" algn="l" rtl="0">
              <a:spcBef>
                <a:spcPts val="0"/>
              </a:spcBef>
              <a:spcAft>
                <a:spcPts val="0"/>
              </a:spcAft>
              <a:buClr>
                <a:srgbClr val="002C40"/>
              </a:buClr>
              <a:buSzPts val="1200"/>
              <a:buFont typeface="Calibri"/>
              <a:buChar char="-"/>
            </a:pPr>
            <a:r>
              <a:rPr lang="en-US">
                <a:solidFill>
                  <a:srgbClr val="002C40"/>
                </a:solidFill>
              </a:rPr>
              <a:t>ROR plugin guide </a:t>
            </a:r>
            <a:r>
              <a:rPr lang="en-US" u="sng">
                <a:solidFill>
                  <a:schemeClr val="hlink"/>
                </a:solidFill>
                <a:hlinkClick r:id="rId8"/>
              </a:rPr>
              <a:t>https://docs.pkp.sfu.ca/ror-plugin/en/</a:t>
            </a:r>
            <a:r>
              <a:rPr lang="en-US">
                <a:solidFill>
                  <a:srgbClr val="002C40"/>
                </a:solidFill>
              </a:rPr>
              <a:t> </a:t>
            </a:r>
            <a:endParaRPr>
              <a:solidFill>
                <a:srgbClr val="002C4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8" name="Google Shape;238;g348461b9c12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4a299236e8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4a299236e8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your journal is indexed by the DOAJ, you can upload your issue and article metadata to DOAJ to increase the visibility and discoverability of your content.</a:t>
            </a:r>
            <a:endParaRPr/>
          </a:p>
          <a:p>
            <a:pPr marL="0" lvl="0" indent="0" algn="l" rtl="0">
              <a:spcBef>
                <a:spcPts val="0"/>
              </a:spcBef>
              <a:spcAft>
                <a:spcPts val="0"/>
              </a:spcAft>
              <a:buNone/>
            </a:pPr>
            <a:endParaRPr/>
          </a:p>
          <a:p>
            <a:pPr marL="0" lvl="0" indent="0" algn="l" rtl="0">
              <a:spcBef>
                <a:spcPts val="0"/>
              </a:spcBef>
              <a:spcAft>
                <a:spcPts val="0"/>
              </a:spcAft>
              <a:buNone/>
            </a:pPr>
            <a:r>
              <a:rPr lang="en-US"/>
              <a:t>OJS allows to do this automatically using the DOAJ Export Plugin.</a:t>
            </a:r>
            <a:endParaRPr/>
          </a:p>
        </p:txBody>
      </p:sp>
      <p:sp>
        <p:nvSpPr>
          <p:cNvPr id="245" name="Google Shape;245;g34a299236e8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8461b9c12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To export journal metadata automatically to DOAJ:</a:t>
            </a:r>
            <a:endParaRPr/>
          </a:p>
          <a:p>
            <a:pPr marL="457200" lvl="0" indent="-317500" algn="l" rtl="0">
              <a:spcBef>
                <a:spcPts val="0"/>
              </a:spcBef>
              <a:spcAft>
                <a:spcPts val="0"/>
              </a:spcAft>
              <a:buSzPts val="1400"/>
              <a:buAutoNum type="arabicPeriod"/>
            </a:pPr>
            <a:r>
              <a:rPr lang="en-US"/>
              <a:t>Obtain an API key from DOAJ by going to </a:t>
            </a:r>
            <a:r>
              <a:rPr lang="en-US" u="sng">
                <a:solidFill>
                  <a:schemeClr val="hlink"/>
                </a:solidFill>
                <a:hlinkClick r:id="rId3"/>
              </a:rPr>
              <a:t>https://doaj.org/</a:t>
            </a:r>
            <a:r>
              <a:rPr lang="en-US"/>
              <a:t>, logging in, and checking your membership number.</a:t>
            </a:r>
            <a:endParaRPr/>
          </a:p>
          <a:p>
            <a:pPr marL="457200" lvl="0" indent="-317500" algn="l" rtl="0">
              <a:spcBef>
                <a:spcPts val="0"/>
              </a:spcBef>
              <a:spcAft>
                <a:spcPts val="0"/>
              </a:spcAft>
              <a:buSzPts val="1400"/>
              <a:buAutoNum type="arabicPeriod"/>
            </a:pPr>
            <a:r>
              <a:rPr lang="en-US"/>
              <a:t>Login to OJS as Journal Manager</a:t>
            </a:r>
            <a:endParaRPr/>
          </a:p>
          <a:p>
            <a:pPr marL="457200" lvl="0" indent="-317500" algn="l" rtl="0">
              <a:spcBef>
                <a:spcPts val="0"/>
              </a:spcBef>
              <a:spcAft>
                <a:spcPts val="0"/>
              </a:spcAft>
              <a:buSzPts val="1400"/>
              <a:buAutoNum type="arabicPeriod"/>
            </a:pPr>
            <a:r>
              <a:rPr lang="en-US"/>
              <a:t>Go to Tools &gt; Import/Export &gt; DOAJ Export Plugin</a:t>
            </a:r>
            <a:endParaRPr/>
          </a:p>
          <a:p>
            <a:pPr marL="457200" lvl="0" indent="-317500" algn="l" rtl="0">
              <a:spcBef>
                <a:spcPts val="0"/>
              </a:spcBef>
              <a:spcAft>
                <a:spcPts val="0"/>
              </a:spcAft>
              <a:buSzPts val="1400"/>
              <a:buAutoNum type="arabicPeriod"/>
            </a:pPr>
            <a:r>
              <a:rPr lang="en-US"/>
              <a:t>Under the Settings tab, enter your DOAJ API Key</a:t>
            </a:r>
            <a:endParaRPr/>
          </a:p>
          <a:p>
            <a:pPr marL="457200" lvl="0" indent="-317500" algn="l" rtl="0">
              <a:spcBef>
                <a:spcPts val="0"/>
              </a:spcBef>
              <a:spcAft>
                <a:spcPts val="0"/>
              </a:spcAft>
              <a:buSzPts val="1400"/>
              <a:buAutoNum type="arabicPeriod"/>
            </a:pPr>
            <a:r>
              <a:rPr lang="en-US"/>
              <a:t>Check off “OJS will deposit articles automatically to DOAJ. Please note that this may take a short amount of time after publication to process. You can check for all unregistered articles.”</a:t>
            </a:r>
            <a:endParaRPr/>
          </a:p>
          <a:p>
            <a:pPr marL="457200" lvl="0" indent="-317500" algn="l" rtl="0">
              <a:spcBef>
                <a:spcPts val="0"/>
              </a:spcBef>
              <a:spcAft>
                <a:spcPts val="0"/>
              </a:spcAft>
              <a:buSzPts val="1400"/>
              <a:buAutoNum type="arabicPeriod"/>
            </a:pPr>
            <a:r>
              <a:rPr lang="en-US"/>
              <a:t>Click Save</a:t>
            </a:r>
            <a:endParaRPr/>
          </a:p>
          <a:p>
            <a:pPr marL="0" lvl="0" indent="0" algn="l" rtl="0">
              <a:spcBef>
                <a:spcPts val="0"/>
              </a:spcBef>
              <a:spcAft>
                <a:spcPts val="0"/>
              </a:spcAft>
              <a:buNone/>
            </a:pPr>
            <a:endParaRPr/>
          </a:p>
          <a:p>
            <a:pPr marL="0" lvl="0" indent="0" algn="l" rtl="0">
              <a:spcBef>
                <a:spcPts val="0"/>
              </a:spcBef>
              <a:spcAft>
                <a:spcPts val="0"/>
              </a:spcAft>
              <a:buNone/>
            </a:pPr>
            <a:r>
              <a:rPr lang="en-US"/>
              <a:t>You article metadata will be sent to DOAJ after publication.</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Additional resources on exporting content to DOAJ:</a:t>
            </a:r>
            <a:endParaRPr/>
          </a:p>
          <a:p>
            <a:pPr marL="457200" lvl="0" indent="-317500" algn="l" rtl="0">
              <a:spcBef>
                <a:spcPts val="0"/>
              </a:spcBef>
              <a:spcAft>
                <a:spcPts val="0"/>
              </a:spcAft>
              <a:buClr>
                <a:schemeClr val="dk1"/>
              </a:buClr>
              <a:buSzPts val="1400"/>
              <a:buChar char="-"/>
            </a:pPr>
            <a:r>
              <a:rPr lang="en-US"/>
              <a:t>DOAJ export plugin for OJS guide </a:t>
            </a:r>
            <a:r>
              <a:rPr lang="en-US" u="sng">
                <a:solidFill>
                  <a:schemeClr val="hlink"/>
                </a:solidFill>
                <a:hlinkClick r:id="rId4"/>
              </a:rPr>
              <a:t>https://docs.pkp.sfu.ca/admin-guide/3.3/en/data-import-and-export#doaj-export-plugin</a:t>
            </a:r>
            <a:endParaRPr/>
          </a:p>
          <a:p>
            <a:pPr marL="457200" lvl="0" indent="-317500" algn="l" rtl="0">
              <a:spcBef>
                <a:spcPts val="0"/>
              </a:spcBef>
              <a:spcAft>
                <a:spcPts val="0"/>
              </a:spcAft>
              <a:buClr>
                <a:schemeClr val="dk1"/>
              </a:buClr>
              <a:buSzPts val="1400"/>
              <a:buChar char="-"/>
            </a:pPr>
            <a:r>
              <a:rPr lang="en-US"/>
              <a:t>DOAJ Metadata Help </a:t>
            </a:r>
            <a:r>
              <a:rPr lang="en-US" u="sng">
                <a:solidFill>
                  <a:schemeClr val="hlink"/>
                </a:solidFill>
                <a:hlinkClick r:id="rId5"/>
              </a:rPr>
              <a:t>https://doaj.org/docs/faq/</a:t>
            </a:r>
            <a:r>
              <a:rPr lang="en-US"/>
              <a:t> </a:t>
            </a:r>
            <a:endParaRPr/>
          </a:p>
          <a:p>
            <a:pPr marL="0" lvl="0" indent="0" algn="l" rtl="0">
              <a:spcBef>
                <a:spcPts val="0"/>
              </a:spcBef>
              <a:spcAft>
                <a:spcPts val="0"/>
              </a:spcAft>
              <a:buNone/>
            </a:pPr>
            <a:endParaRPr/>
          </a:p>
        </p:txBody>
      </p:sp>
      <p:sp>
        <p:nvSpPr>
          <p:cNvPr id="250" name="Google Shape;250;g348461b9c12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4a299236e8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To manually export article metadata to DOAJ:</a:t>
            </a:r>
            <a:endParaRPr/>
          </a:p>
          <a:p>
            <a:pPr marL="457200" lvl="0" indent="-317500" algn="l" rtl="0">
              <a:spcBef>
                <a:spcPts val="0"/>
              </a:spcBef>
              <a:spcAft>
                <a:spcPts val="0"/>
              </a:spcAft>
              <a:buSzPts val="1400"/>
              <a:buAutoNum type="arabicPeriod"/>
            </a:pPr>
            <a:r>
              <a:rPr lang="en-US"/>
              <a:t>Login to OJS as Journal Manager</a:t>
            </a:r>
            <a:endParaRPr/>
          </a:p>
          <a:p>
            <a:pPr marL="457200" lvl="0" indent="-317500" algn="l" rtl="0">
              <a:spcBef>
                <a:spcPts val="0"/>
              </a:spcBef>
              <a:spcAft>
                <a:spcPts val="0"/>
              </a:spcAft>
              <a:buSzPts val="1400"/>
              <a:buAutoNum type="arabicPeriod"/>
            </a:pPr>
            <a:r>
              <a:rPr lang="en-US"/>
              <a:t>Go to Tools &gt; Import/Export &gt; DOAJ Export Plugin</a:t>
            </a:r>
            <a:endParaRPr/>
          </a:p>
          <a:p>
            <a:pPr marL="457200" lvl="0" indent="-317500" algn="l" rtl="0">
              <a:spcBef>
                <a:spcPts val="0"/>
              </a:spcBef>
              <a:spcAft>
                <a:spcPts val="0"/>
              </a:spcAft>
              <a:buSzPts val="1400"/>
              <a:buAutoNum type="arabicPeriod"/>
            </a:pPr>
            <a:r>
              <a:rPr lang="en-US"/>
              <a:t>Go to the Articles tab</a:t>
            </a:r>
            <a:endParaRPr/>
          </a:p>
          <a:p>
            <a:pPr marL="457200" lvl="0" indent="-317500" algn="l" rtl="0">
              <a:spcBef>
                <a:spcPts val="0"/>
              </a:spcBef>
              <a:spcAft>
                <a:spcPts val="0"/>
              </a:spcAft>
              <a:buSzPts val="1400"/>
              <a:buAutoNum type="arabicPeriod"/>
            </a:pPr>
            <a:r>
              <a:rPr lang="en-US"/>
              <a:t>Select the articles you want to export. They must be published.</a:t>
            </a:r>
            <a:endParaRPr/>
          </a:p>
          <a:p>
            <a:pPr marL="457200" lvl="0" indent="-317500" algn="l" rtl="0">
              <a:spcBef>
                <a:spcPts val="0"/>
              </a:spcBef>
              <a:spcAft>
                <a:spcPts val="0"/>
              </a:spcAft>
              <a:buSzPts val="1400"/>
              <a:buAutoNum type="arabicPeriod"/>
            </a:pPr>
            <a:r>
              <a:rPr lang="en-US"/>
              <a:t>Click Export</a:t>
            </a:r>
            <a:endParaRPr/>
          </a:p>
          <a:p>
            <a:pPr marL="457200" lvl="0" indent="-317500" algn="l" rtl="0">
              <a:spcBef>
                <a:spcPts val="0"/>
              </a:spcBef>
              <a:spcAft>
                <a:spcPts val="0"/>
              </a:spcAft>
              <a:buSzPts val="1400"/>
              <a:buAutoNum type="arabicPeriod"/>
            </a:pPr>
            <a:r>
              <a:rPr lang="en-US"/>
              <a:t>Visit </a:t>
            </a:r>
            <a:r>
              <a:rPr lang="en-US" u="sng">
                <a:solidFill>
                  <a:schemeClr val="hlink"/>
                </a:solidFill>
                <a:hlinkClick r:id="rId3"/>
              </a:rPr>
              <a:t>https://doaj.org/</a:t>
            </a:r>
            <a:r>
              <a:rPr lang="en-US"/>
              <a:t> and login to upload the XML file that was created during the export process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Additional resources on exporting content to DOAJ:</a:t>
            </a:r>
            <a:endParaRPr/>
          </a:p>
          <a:p>
            <a:pPr marL="457200" lvl="0" indent="-317500" algn="l" rtl="0">
              <a:spcBef>
                <a:spcPts val="0"/>
              </a:spcBef>
              <a:spcAft>
                <a:spcPts val="0"/>
              </a:spcAft>
              <a:buClr>
                <a:schemeClr val="dk1"/>
              </a:buClr>
              <a:buSzPts val="1400"/>
              <a:buChar char="-"/>
            </a:pPr>
            <a:r>
              <a:rPr lang="en-US"/>
              <a:t>DOAJ export plugin for OJS guide </a:t>
            </a:r>
            <a:r>
              <a:rPr lang="en-US" u="sng">
                <a:solidFill>
                  <a:schemeClr val="hlink"/>
                </a:solidFill>
                <a:hlinkClick r:id="rId4"/>
              </a:rPr>
              <a:t>https://docs.pkp.sfu.ca/admin-guide/3.3/en/data-import-and-export#doaj-export-plugin</a:t>
            </a:r>
            <a:endParaRPr/>
          </a:p>
          <a:p>
            <a:pPr marL="457200" lvl="0" indent="-317500" algn="l" rtl="0">
              <a:spcBef>
                <a:spcPts val="0"/>
              </a:spcBef>
              <a:spcAft>
                <a:spcPts val="0"/>
              </a:spcAft>
              <a:buClr>
                <a:schemeClr val="dk1"/>
              </a:buClr>
              <a:buSzPts val="1400"/>
              <a:buChar char="-"/>
            </a:pPr>
            <a:r>
              <a:rPr lang="en-US"/>
              <a:t>DOAJ Metadata Help </a:t>
            </a:r>
            <a:r>
              <a:rPr lang="en-US" u="sng">
                <a:solidFill>
                  <a:schemeClr val="hlink"/>
                </a:solidFill>
                <a:hlinkClick r:id="rId5"/>
              </a:rPr>
              <a:t>https://doaj.org/docs/faq/</a:t>
            </a:r>
            <a:r>
              <a:rPr lang="en-US"/>
              <a:t> </a:t>
            </a:r>
            <a:endParaRPr/>
          </a:p>
          <a:p>
            <a:pPr marL="0" lvl="0" indent="0" algn="l" rtl="0">
              <a:spcBef>
                <a:spcPts val="0"/>
              </a:spcBef>
              <a:spcAft>
                <a:spcPts val="0"/>
              </a:spcAft>
              <a:buNone/>
            </a:pPr>
            <a:endParaRPr/>
          </a:p>
        </p:txBody>
      </p:sp>
      <p:sp>
        <p:nvSpPr>
          <p:cNvPr id="257" name="Google Shape;257;g34a299236e8_0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Public Knowledge Project (PKP) is a non-profit research and development initiative within Simon Fraser University in Canada. It developed open source software for publishing, such as OJS (Open Journal Systems) which can be downloaded and used for free by anyone in the world. Over 52,000 journals use PKP software globally.</a:t>
            </a:r>
            <a:endParaRPr/>
          </a:p>
        </p:txBody>
      </p:sp>
      <p:sp>
        <p:nvSpPr>
          <p:cNvPr id="132" name="Google Shape;1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4a299236e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is an example of a journal with articles in DOAJ.</a:t>
            </a:r>
            <a:endParaRPr/>
          </a:p>
          <a:p>
            <a:pPr marL="0" lvl="0" indent="0" algn="l" rtl="0">
              <a:spcBef>
                <a:spcPts val="0"/>
              </a:spcBef>
              <a:spcAft>
                <a:spcPts val="0"/>
              </a:spcAft>
              <a:buNone/>
            </a:pPr>
            <a:endParaRPr/>
          </a:p>
        </p:txBody>
      </p:sp>
      <p:sp>
        <p:nvSpPr>
          <p:cNvPr id="264" name="Google Shape;264;g34a299236e8_0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a299236e8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4a299236e8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4b9f0d48cf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34b9f0d48cf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48461b9c12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348461b9c1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348461b9c12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48461b9c12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48461b9c12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Here are a few of the Basic criteria for inclusion - </a:t>
            </a:r>
            <a:r>
              <a:rPr lang="en-US" u="sng">
                <a:solidFill>
                  <a:schemeClr val="hlink"/>
                </a:solidFill>
                <a:hlinkClick r:id="rId3"/>
              </a:rPr>
              <a:t>https://doaj.org/apply/guide/#basic-criteria-for-inclusion</a:t>
            </a:r>
            <a:r>
              <a:rPr lang="en-US"/>
              <a:t> you journal has to meet in order to apply:</a:t>
            </a:r>
            <a:endParaRPr/>
          </a:p>
          <a:p>
            <a:pPr marL="457200" lvl="0" indent="-317500" algn="l" rtl="0">
              <a:spcBef>
                <a:spcPts val="0"/>
              </a:spcBef>
              <a:spcAft>
                <a:spcPts val="0"/>
              </a:spcAft>
              <a:buSzPts val="1400"/>
              <a:buChar char="●"/>
            </a:pPr>
            <a:r>
              <a:rPr lang="en-US"/>
              <a:t>Is Open Access based on </a:t>
            </a:r>
            <a:r>
              <a:rPr lang="en-US" u="sng">
                <a:solidFill>
                  <a:schemeClr val="hlink"/>
                </a:solidFill>
                <a:hlinkClick r:id="rId4"/>
              </a:rPr>
              <a:t>DOAJ's Definition of OA</a:t>
            </a:r>
            <a:endParaRPr/>
          </a:p>
          <a:p>
            <a:pPr marL="457200" lvl="0" indent="-317500" algn="l" rtl="0">
              <a:spcBef>
                <a:spcPts val="0"/>
              </a:spcBef>
              <a:spcAft>
                <a:spcPts val="0"/>
              </a:spcAft>
              <a:buSzPts val="1400"/>
              <a:buChar char="●"/>
            </a:pPr>
            <a:r>
              <a:rPr lang="en-US"/>
              <a:t>Has a website with a dedicated URL and homepage</a:t>
            </a:r>
            <a:endParaRPr/>
          </a:p>
          <a:p>
            <a:pPr marL="457200" lvl="0" indent="-317500" algn="l" rtl="0">
              <a:spcBef>
                <a:spcPts val="0"/>
              </a:spcBef>
              <a:spcAft>
                <a:spcPts val="0"/>
              </a:spcAft>
              <a:buSzPts val="1400"/>
              <a:buChar char="●"/>
            </a:pPr>
            <a:r>
              <a:rPr lang="en-US"/>
              <a:t>Has a confirmed journal title and ISSN</a:t>
            </a:r>
            <a:endParaRPr/>
          </a:p>
          <a:p>
            <a:pPr marL="457200" lvl="0" indent="-317500" algn="l" rtl="0">
              <a:spcBef>
                <a:spcPts val="0"/>
              </a:spcBef>
              <a:spcAft>
                <a:spcPts val="0"/>
              </a:spcAft>
              <a:buSzPts val="1400"/>
              <a:buChar char="●"/>
            </a:pPr>
            <a:r>
              <a:rPr lang="en-US"/>
              <a:t>Follows a quality control process for peer review and publishing</a:t>
            </a:r>
            <a:endParaRPr/>
          </a:p>
          <a:p>
            <a:pPr marL="457200" lvl="0" indent="-317500" algn="l" rtl="0">
              <a:spcBef>
                <a:spcPts val="0"/>
              </a:spcBef>
              <a:spcAft>
                <a:spcPts val="0"/>
              </a:spcAft>
              <a:buSzPts val="1400"/>
              <a:buChar char="●"/>
            </a:pPr>
            <a:r>
              <a:rPr lang="en-US"/>
              <a:t>Has clearly stated copyright and licensing terms applied to all articles</a:t>
            </a:r>
            <a:endParaRPr/>
          </a:p>
          <a:p>
            <a:pPr marL="457200" lvl="0" indent="-317500" algn="l" rtl="0">
              <a:spcBef>
                <a:spcPts val="0"/>
              </a:spcBef>
              <a:spcAft>
                <a:spcPts val="0"/>
              </a:spcAft>
              <a:buSzPts val="1400"/>
              <a:buChar char="●"/>
            </a:pPr>
            <a:r>
              <a:rPr lang="en-US"/>
              <a:t>Has clearly stated details about which fees are charged, including if there are no fees</a:t>
            </a:r>
            <a:endParaRPr/>
          </a:p>
          <a:p>
            <a:pPr marL="457200" lvl="0" indent="-317500" algn="l" rtl="0">
              <a:spcBef>
                <a:spcPts val="0"/>
              </a:spcBef>
              <a:spcAft>
                <a:spcPts val="0"/>
              </a:spcAft>
              <a:buSzPts val="1400"/>
              <a:buChar char="●"/>
            </a:pPr>
            <a:r>
              <a:rPr lang="en-US"/>
              <a:t>Has published at least 5 research articles in the last year; for new or flipped journals - has a publishing history of more than 1 year, or at least 10 OA research articles</a:t>
            </a:r>
            <a:endParaRPr/>
          </a:p>
          <a:p>
            <a:pPr marL="457200" lvl="0" indent="-317500" algn="l" rtl="0">
              <a:spcBef>
                <a:spcPts val="0"/>
              </a:spcBef>
              <a:spcAft>
                <a:spcPts val="0"/>
              </a:spcAft>
              <a:buSzPts val="1400"/>
              <a:buChar char="●"/>
            </a:pPr>
            <a:r>
              <a:rPr lang="en-US"/>
              <a:t>Check the rest of theBasic criteria for inclusion - </a:t>
            </a:r>
            <a:r>
              <a:rPr lang="en-US" u="sng">
                <a:solidFill>
                  <a:schemeClr val="hlink"/>
                </a:solidFill>
                <a:hlinkClick r:id="rId3"/>
              </a:rPr>
              <a:t>https://doaj.org/apply/guide/#basic-criteria-for-inclusion</a:t>
            </a:r>
            <a:r>
              <a:rPr lang="en-US"/>
              <a:t> </a:t>
            </a:r>
            <a:endParaRPr/>
          </a:p>
        </p:txBody>
      </p:sp>
      <p:sp>
        <p:nvSpPr>
          <p:cNvPr id="145" name="Google Shape;145;g348461b9c12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a0bf30eee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PKP’s DOAJ application guide for OJS journals </a:t>
            </a:r>
            <a:r>
              <a:rPr lang="en-US" u="sng">
                <a:solidFill>
                  <a:schemeClr val="hlink"/>
                </a:solidFill>
                <a:hlinkClick r:id="rId3"/>
              </a:rPr>
              <a:t>https://docs.pkp.sfu.ca/doaj/en/</a:t>
            </a:r>
            <a:r>
              <a:rPr lang="en-US"/>
              <a:t> provides step-by-step instructions on where in OJS to add the info required by DOAJ.</a:t>
            </a:r>
            <a:endParaRPr/>
          </a:p>
        </p:txBody>
      </p:sp>
      <p:sp>
        <p:nvSpPr>
          <p:cNvPr id="151" name="Google Shape;151;g34a0bf30eee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b9f0d48cf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34b9f0d48cf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34b9f0d48cf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8461b9c12_0_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8461b9c12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In your DOAJ application, you will be asked to provide various links that point to key requested information shown on the screen.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Great new is, if you’re using OJS a good portion this requested information will displayed on your journal homepage when you enter the information on the designated field on your journals setting fields</a:t>
            </a:r>
            <a:endParaRPr/>
          </a:p>
          <a:p>
            <a:pPr marL="0" lvl="0" indent="0" algn="l" rtl="0">
              <a:spcBef>
                <a:spcPts val="0"/>
              </a:spcBef>
              <a:spcAft>
                <a:spcPts val="0"/>
              </a:spcAft>
              <a:buNone/>
            </a:pPr>
            <a:endParaRPr/>
          </a:p>
          <a:p>
            <a:pPr marL="0" lvl="0" indent="0" algn="l" rtl="0">
              <a:spcBef>
                <a:spcPts val="0"/>
              </a:spcBef>
              <a:spcAft>
                <a:spcPts val="0"/>
              </a:spcAft>
              <a:buNone/>
            </a:pPr>
            <a:r>
              <a:rPr lang="en-US"/>
              <a:t>Most of the information you’ll need to present can be entered in your Journal Settings.</a:t>
            </a:r>
            <a:endParaRPr/>
          </a:p>
          <a:p>
            <a:pPr marL="0" lvl="0" indent="0" algn="l" rtl="0">
              <a:spcBef>
                <a:spcPts val="0"/>
              </a:spcBef>
              <a:spcAft>
                <a:spcPts val="0"/>
              </a:spcAft>
              <a:buNone/>
            </a:pPr>
            <a:endParaRPr/>
          </a:p>
          <a:p>
            <a:pPr marL="0" lvl="0" indent="0" algn="l" rtl="0">
              <a:spcBef>
                <a:spcPts val="0"/>
              </a:spcBef>
              <a:spcAft>
                <a:spcPts val="0"/>
              </a:spcAft>
              <a:buNone/>
            </a:pPr>
            <a:r>
              <a:rPr lang="en-US"/>
              <a:t>I will highlight a few of the places where you can enter the necessary information. This is not an exhaustive list of all DOAJ requirements - I suggest that you go through each section of the DOAJ application guide for OJS, to ensure your journal is fully prepare for the application.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I will be demonstrating some of these settings on the OJS 3.3 journal, so if you are using a different version then your display may look a little different.</a:t>
            </a:r>
            <a:endParaRPr/>
          </a:p>
        </p:txBody>
      </p:sp>
      <p:sp>
        <p:nvSpPr>
          <p:cNvPr id="164" name="Google Shape;164;g348461b9c12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48461b9c12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348461b9c12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Starting off with your Journal and Publisher Information. </a:t>
            </a:r>
            <a:endParaRPr/>
          </a:p>
          <a:p>
            <a:pPr marL="0" lvl="0" indent="0" algn="l" rtl="0">
              <a:lnSpc>
                <a:spcPct val="100000"/>
              </a:lnSpc>
              <a:spcBef>
                <a:spcPts val="0"/>
              </a:spcBef>
              <a:spcAft>
                <a:spcPts val="0"/>
              </a:spcAft>
              <a:buNone/>
            </a:pPr>
            <a:endParaRPr>
              <a:highlight>
                <a:srgbClr val="FFFF00"/>
              </a:highlight>
            </a:endParaRPr>
          </a:p>
          <a:p>
            <a:pPr marL="0" lvl="0" indent="0" algn="l" rtl="0">
              <a:lnSpc>
                <a:spcPct val="100000"/>
              </a:lnSpc>
              <a:spcBef>
                <a:spcPts val="0"/>
              </a:spcBef>
              <a:spcAft>
                <a:spcPts val="0"/>
              </a:spcAft>
              <a:buNone/>
            </a:pPr>
            <a:r>
              <a:rPr lang="en-US"/>
              <a:t>Your journal and publisher information should be entered on your journal Settings within your Masthead and Contact tab</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The publisher information should be entered in two places: under your Publishing Detail and in Contacts.  </a:t>
            </a:r>
            <a:r>
              <a:rPr lang="en-US">
                <a:solidFill>
                  <a:srgbClr val="282624"/>
                </a:solidFill>
              </a:rPr>
              <a:t>Information about the ownership and management of a journal should be clearly indicated on the journal's website. If a journal is affiliated with a society, institution, or sponsor, links to their website(s) should be provided where available.</a:t>
            </a:r>
            <a:endParaRPr>
              <a:solidFill>
                <a:srgbClr val="282624"/>
              </a:solidFill>
            </a:endParaRPr>
          </a:p>
          <a:p>
            <a:pPr marL="0" lvl="0" indent="0" algn="l" rtl="0">
              <a:lnSpc>
                <a:spcPct val="100000"/>
              </a:lnSpc>
              <a:spcBef>
                <a:spcPts val="0"/>
              </a:spcBef>
              <a:spcAft>
                <a:spcPts val="0"/>
              </a:spcAft>
              <a:buNone/>
            </a:pPr>
            <a:endParaRPr>
              <a:solidFill>
                <a:srgbClr val="282624"/>
              </a:solidFill>
            </a:endParaRPr>
          </a:p>
          <a:p>
            <a:pPr marL="0" lvl="0" indent="0" algn="l" rtl="0">
              <a:lnSpc>
                <a:spcPct val="100000"/>
              </a:lnSpc>
              <a:spcBef>
                <a:spcPts val="0"/>
              </a:spcBef>
              <a:spcAft>
                <a:spcPts val="0"/>
              </a:spcAft>
              <a:buNone/>
            </a:pPr>
            <a:r>
              <a:rPr lang="en-US">
                <a:solidFill>
                  <a:srgbClr val="282624"/>
                </a:solidFill>
              </a:rPr>
              <a:t>Some journals may choose to include an external link to their affiliated body from their navigation page or as an embedded link in the description or logo. </a:t>
            </a:r>
            <a:endParaRPr>
              <a:solidFill>
                <a:srgbClr val="282624"/>
              </a:solidFill>
            </a:endParaRPr>
          </a:p>
          <a:p>
            <a:pPr marL="0" lvl="0" indent="0" algn="l" rtl="0">
              <a:lnSpc>
                <a:spcPct val="100000"/>
              </a:lnSpc>
              <a:spcBef>
                <a:spcPts val="0"/>
              </a:spcBef>
              <a:spcAft>
                <a:spcPts val="0"/>
              </a:spcAft>
              <a:buNone/>
            </a:pPr>
            <a:endParaRPr>
              <a:solidFill>
                <a:srgbClr val="282624"/>
              </a:solidFill>
            </a:endParaRPr>
          </a:p>
          <a:p>
            <a:pPr marL="0" lvl="0" indent="0" algn="l" rtl="0">
              <a:lnSpc>
                <a:spcPct val="100000"/>
              </a:lnSpc>
              <a:spcBef>
                <a:spcPts val="0"/>
              </a:spcBef>
              <a:spcAft>
                <a:spcPts val="0"/>
              </a:spcAft>
              <a:buNone/>
            </a:pPr>
            <a:r>
              <a:rPr lang="en-US"/>
              <a:t>In your About Journal description or summary, you could include following key information such as your open access statement/policy, publication schedule, target readership, practices and policies. As you will likely be displaying a lot of information here, we would recommend utilizing headers to keep the information organized. </a:t>
            </a:r>
            <a:endParaRPr/>
          </a:p>
          <a:p>
            <a:pPr marL="0" lvl="0" indent="0" algn="l" rtl="0">
              <a:spcBef>
                <a:spcPts val="1800"/>
              </a:spcBef>
              <a:spcAft>
                <a:spcPts val="0"/>
              </a:spcAft>
              <a:buClr>
                <a:schemeClr val="dk1"/>
              </a:buClr>
              <a:buSzPts val="1100"/>
              <a:buFont typeface="Arial"/>
              <a:buNone/>
            </a:pPr>
            <a:r>
              <a:rPr lang="en-US"/>
              <a:t>You can also choose to display some of this information on your sidebar (if your theme allows) and your footer.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Additional resources on adding journal and publisher information in OJS:</a:t>
            </a:r>
            <a:endParaRPr/>
          </a:p>
          <a:p>
            <a:pPr marL="457200" lvl="0" indent="-304800" algn="l" rtl="0">
              <a:spcBef>
                <a:spcPts val="0"/>
              </a:spcBef>
              <a:spcAft>
                <a:spcPts val="0"/>
              </a:spcAft>
              <a:buSzPts val="1200"/>
              <a:buFont typeface="Calibri"/>
              <a:buChar char="-"/>
            </a:pPr>
            <a:r>
              <a:rPr lang="en-US"/>
              <a:t>Masthead section of the Learning OJS guide </a:t>
            </a:r>
            <a:r>
              <a:rPr lang="en-US" u="sng">
                <a:solidFill>
                  <a:schemeClr val="hlink"/>
                </a:solidFill>
                <a:hlinkClick r:id="rId3"/>
              </a:rPr>
              <a:t>https://docs.pkp.sfu.ca/learning-ojs/en/journal-setup#masthead</a:t>
            </a:r>
            <a:endParaRPr/>
          </a:p>
          <a:p>
            <a:pPr marL="457200" lvl="0" indent="-304800" algn="l" rtl="0">
              <a:spcBef>
                <a:spcPts val="0"/>
              </a:spcBef>
              <a:spcAft>
                <a:spcPts val="0"/>
              </a:spcAft>
              <a:buSzPts val="1200"/>
              <a:buFont typeface="Calibri"/>
              <a:buChar char="-"/>
            </a:pPr>
            <a:r>
              <a:rPr lang="en-US"/>
              <a:t>Contact section of the Learning OJS guide </a:t>
            </a:r>
            <a:r>
              <a:rPr lang="en-US" u="sng">
                <a:solidFill>
                  <a:schemeClr val="hlink"/>
                </a:solidFill>
                <a:hlinkClick r:id="rId4"/>
              </a:rPr>
              <a:t>https://docs.pkp.sfu.ca/learning-ojs/en/journal-setup#contact</a:t>
            </a:r>
            <a:r>
              <a:rPr lang="en-US"/>
              <a:t> </a:t>
            </a:r>
            <a:endParaRPr/>
          </a:p>
        </p:txBody>
      </p:sp>
      <p:sp>
        <p:nvSpPr>
          <p:cNvPr id="171" name="Google Shape;171;g348461b9c12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4a299236e8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4a299236e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 note re journal title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Make sure the journal title you input here matches the title on your DOAJ application form and ISSN.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If there is a translated or multilingual title, this should be entered as an alternative title (i.e., designated locale field)</a:t>
            </a: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r>
              <a:rPr lang="en-US"/>
              <a:t>Additional resources on multilingual publishing:</a:t>
            </a:r>
            <a:endParaRPr/>
          </a:p>
          <a:p>
            <a:pPr marL="457200" lvl="0" indent="-304800" algn="l" rtl="0">
              <a:spcBef>
                <a:spcPts val="0"/>
              </a:spcBef>
              <a:spcAft>
                <a:spcPts val="0"/>
              </a:spcAft>
              <a:buSzPts val="1200"/>
              <a:buFont typeface="Calibri"/>
              <a:buChar char="-"/>
            </a:pPr>
            <a:r>
              <a:rPr lang="en-US" u="sng">
                <a:solidFill>
                  <a:schemeClr val="hlink"/>
                </a:solidFill>
                <a:hlinkClick r:id="rId3"/>
              </a:rPr>
              <a:t>https://docs.pkp.sfu.ca/multiling-guide/en/</a:t>
            </a:r>
            <a:r>
              <a:rPr lang="en-US"/>
              <a:t> </a:t>
            </a:r>
            <a:endParaRPr/>
          </a:p>
        </p:txBody>
      </p:sp>
      <p:sp>
        <p:nvSpPr>
          <p:cNvPr id="180" name="Google Shape;180;g34a299236e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 BAR | Title Page with side image">
  <p:cSld name="WHITE BAR | Title Page with side image">
    <p:spTree>
      <p:nvGrpSpPr>
        <p:cNvPr id="1" name="Shape 14"/>
        <p:cNvGrpSpPr/>
        <p:nvPr/>
      </p:nvGrpSpPr>
      <p:grpSpPr>
        <a:xfrm>
          <a:off x="0" y="0"/>
          <a:ext cx="0" cy="0"/>
          <a:chOff x="0" y="0"/>
          <a:chExt cx="0" cy="0"/>
        </a:xfrm>
      </p:grpSpPr>
      <p:sp>
        <p:nvSpPr>
          <p:cNvPr id="15" name="Google Shape;15;p2"/>
          <p:cNvSpPr/>
          <p:nvPr/>
        </p:nvSpPr>
        <p:spPr>
          <a:xfrm>
            <a:off x="5380038" y="-6350"/>
            <a:ext cx="3763962" cy="68643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a:spLocks noGrp="1"/>
          </p:cNvSpPr>
          <p:nvPr>
            <p:ph type="pic" idx="2"/>
          </p:nvPr>
        </p:nvSpPr>
        <p:spPr>
          <a:xfrm>
            <a:off x="5380038" y="0"/>
            <a:ext cx="3763962" cy="6864350"/>
          </a:xfrm>
          <a:prstGeom prst="rect">
            <a:avLst/>
          </a:prstGeom>
          <a:noFill/>
          <a:ln>
            <a:noFill/>
          </a:ln>
        </p:spPr>
      </p:sp>
      <p:sp>
        <p:nvSpPr>
          <p:cNvPr id="17" name="Google Shape;17;p2"/>
          <p:cNvSpPr txBox="1">
            <a:spLocks noGrp="1"/>
          </p:cNvSpPr>
          <p:nvPr>
            <p:ph type="dt" idx="10"/>
          </p:nvPr>
        </p:nvSpPr>
        <p:spPr>
          <a:xfrm>
            <a:off x="628650" y="557320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ctrTitle"/>
          </p:nvPr>
        </p:nvSpPr>
        <p:spPr>
          <a:xfrm>
            <a:off x="628649" y="1122363"/>
            <a:ext cx="4751389" cy="327872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6000"/>
              <a:buFont typeface="Impact"/>
              <a:buNone/>
              <a:defRPr sz="6000">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2"/>
          <p:cNvPicPr preferRelativeResize="0"/>
          <p:nvPr/>
        </p:nvPicPr>
        <p:blipFill rotWithShape="1">
          <a:blip r:embed="rId2">
            <a:alphaModFix/>
          </a:blip>
          <a:srcRect/>
          <a:stretch/>
        </p:blipFill>
        <p:spPr>
          <a:xfrm>
            <a:off x="7221196" y="0"/>
            <a:ext cx="1281870" cy="6409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3"/>
        <p:cNvGrpSpPr/>
        <p:nvPr/>
      </p:nvGrpSpPr>
      <p:grpSpPr>
        <a:xfrm>
          <a:off x="0" y="0"/>
          <a:ext cx="0" cy="0"/>
          <a:chOff x="0" y="0"/>
          <a:chExt cx="0" cy="0"/>
        </a:xfrm>
      </p:grpSpPr>
      <p:sp>
        <p:nvSpPr>
          <p:cNvPr id="64" name="Google Shape;64;p12"/>
          <p:cNvSpPr txBox="1">
            <a:spLocks noGrp="1"/>
          </p:cNvSpPr>
          <p:nvPr>
            <p:ph type="sldNum" idx="12"/>
          </p:nvPr>
        </p:nvSpPr>
        <p:spPr>
          <a:xfrm>
            <a:off x="5709920" y="5991224"/>
            <a:ext cx="28054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4D4D4C"/>
                </a:solidFill>
                <a:latin typeface="Trebuchet MS"/>
                <a:ea typeface="Trebuchet MS"/>
                <a:cs typeface="Trebuchet MS"/>
                <a:sym typeface="Trebuchet MS"/>
              </a:defRPr>
            </a:lvl1pPr>
            <a:lvl2pPr marL="0" lvl="1" indent="0" algn="r">
              <a:spcBef>
                <a:spcPts val="0"/>
              </a:spcBef>
              <a:buNone/>
              <a:defRPr sz="1200" b="1">
                <a:solidFill>
                  <a:srgbClr val="4D4D4C"/>
                </a:solidFill>
                <a:latin typeface="Trebuchet MS"/>
                <a:ea typeface="Trebuchet MS"/>
                <a:cs typeface="Trebuchet MS"/>
                <a:sym typeface="Trebuchet MS"/>
              </a:defRPr>
            </a:lvl2pPr>
            <a:lvl3pPr marL="0" lvl="2" indent="0" algn="r">
              <a:spcBef>
                <a:spcPts val="0"/>
              </a:spcBef>
              <a:buNone/>
              <a:defRPr sz="1200" b="1">
                <a:solidFill>
                  <a:srgbClr val="4D4D4C"/>
                </a:solidFill>
                <a:latin typeface="Trebuchet MS"/>
                <a:ea typeface="Trebuchet MS"/>
                <a:cs typeface="Trebuchet MS"/>
                <a:sym typeface="Trebuchet MS"/>
              </a:defRPr>
            </a:lvl3pPr>
            <a:lvl4pPr marL="0" lvl="3" indent="0" algn="r">
              <a:spcBef>
                <a:spcPts val="0"/>
              </a:spcBef>
              <a:buNone/>
              <a:defRPr sz="1200" b="1">
                <a:solidFill>
                  <a:srgbClr val="4D4D4C"/>
                </a:solidFill>
                <a:latin typeface="Trebuchet MS"/>
                <a:ea typeface="Trebuchet MS"/>
                <a:cs typeface="Trebuchet MS"/>
                <a:sym typeface="Trebuchet MS"/>
              </a:defRPr>
            </a:lvl4pPr>
            <a:lvl5pPr marL="0" lvl="4" indent="0" algn="r">
              <a:spcBef>
                <a:spcPts val="0"/>
              </a:spcBef>
              <a:buNone/>
              <a:defRPr sz="1200" b="1">
                <a:solidFill>
                  <a:srgbClr val="4D4D4C"/>
                </a:solidFill>
                <a:latin typeface="Trebuchet MS"/>
                <a:ea typeface="Trebuchet MS"/>
                <a:cs typeface="Trebuchet MS"/>
                <a:sym typeface="Trebuchet MS"/>
              </a:defRPr>
            </a:lvl5pPr>
            <a:lvl6pPr marL="0" lvl="5" indent="0" algn="r">
              <a:spcBef>
                <a:spcPts val="0"/>
              </a:spcBef>
              <a:buNone/>
              <a:defRPr sz="1200" b="1">
                <a:solidFill>
                  <a:srgbClr val="4D4D4C"/>
                </a:solidFill>
                <a:latin typeface="Trebuchet MS"/>
                <a:ea typeface="Trebuchet MS"/>
                <a:cs typeface="Trebuchet MS"/>
                <a:sym typeface="Trebuchet MS"/>
              </a:defRPr>
            </a:lvl6pPr>
            <a:lvl7pPr marL="0" lvl="6" indent="0" algn="r">
              <a:spcBef>
                <a:spcPts val="0"/>
              </a:spcBef>
              <a:buNone/>
              <a:defRPr sz="1200" b="1">
                <a:solidFill>
                  <a:srgbClr val="4D4D4C"/>
                </a:solidFill>
                <a:latin typeface="Trebuchet MS"/>
                <a:ea typeface="Trebuchet MS"/>
                <a:cs typeface="Trebuchet MS"/>
                <a:sym typeface="Trebuchet MS"/>
              </a:defRPr>
            </a:lvl7pPr>
            <a:lvl8pPr marL="0" lvl="7" indent="0" algn="r">
              <a:spcBef>
                <a:spcPts val="0"/>
              </a:spcBef>
              <a:buNone/>
              <a:defRPr sz="1200" b="1">
                <a:solidFill>
                  <a:srgbClr val="4D4D4C"/>
                </a:solidFill>
                <a:latin typeface="Trebuchet MS"/>
                <a:ea typeface="Trebuchet MS"/>
                <a:cs typeface="Trebuchet MS"/>
                <a:sym typeface="Trebuchet MS"/>
              </a:defRPr>
            </a:lvl8pPr>
            <a:lvl9pPr marL="0" lvl="8" indent="0" algn="r">
              <a:spcBef>
                <a:spcPts val="0"/>
              </a:spcBef>
              <a:buNone/>
              <a:defRPr sz="1200" b="1">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65" name="Google Shape;65;p12"/>
          <p:cNvSpPr txBox="1">
            <a:spLocks noGrp="1"/>
          </p:cNvSpPr>
          <p:nvPr>
            <p:ph type="title"/>
          </p:nvPr>
        </p:nvSpPr>
        <p:spPr>
          <a:xfrm>
            <a:off x="628650" y="2052638"/>
            <a:ext cx="3282950" cy="145041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2"/>
          <p:cNvSpPr>
            <a:spLocks noGrp="1"/>
          </p:cNvSpPr>
          <p:nvPr>
            <p:ph type="tbl" idx="2"/>
          </p:nvPr>
        </p:nvSpPr>
        <p:spPr>
          <a:xfrm>
            <a:off x="3911600" y="2052638"/>
            <a:ext cx="5232400" cy="337978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rgbClr val="CC063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body" idx="1"/>
          </p:nvPr>
        </p:nvSpPr>
        <p:spPr>
          <a:xfrm>
            <a:off x="628650" y="3823640"/>
            <a:ext cx="1869851" cy="41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4585A"/>
              </a:buClr>
              <a:buSzPts val="2400"/>
              <a:buFont typeface="Arial"/>
              <a:buNone/>
              <a:defRPr sz="2400" b="1" i="0" u="none" strike="noStrike" cap="none">
                <a:solidFill>
                  <a:srgbClr val="54585A"/>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D82139"/>
              </a:buClr>
              <a:buSzPts val="2400"/>
              <a:buFont typeface="Arial"/>
              <a:buNone/>
              <a:defRPr sz="2400" b="0" i="0" u="none" strike="noStrike" cap="none">
                <a:solidFill>
                  <a:srgbClr val="D82139"/>
                </a:solidFill>
                <a:latin typeface="Times"/>
                <a:ea typeface="Times"/>
                <a:cs typeface="Times"/>
                <a:sym typeface="Times"/>
              </a:defRPr>
            </a:lvl2pPr>
            <a:lvl3pPr marL="1371600" marR="0" lvl="2" indent="-228600" algn="l" rtl="0">
              <a:lnSpc>
                <a:spcPct val="90000"/>
              </a:lnSpc>
              <a:spcBef>
                <a:spcPts val="500"/>
              </a:spcBef>
              <a:spcAft>
                <a:spcPts val="0"/>
              </a:spcAft>
              <a:buClr>
                <a:srgbClr val="D82139"/>
              </a:buClr>
              <a:buSzPts val="2000"/>
              <a:buFont typeface="Arial"/>
              <a:buNone/>
              <a:defRPr sz="2000" b="0" i="0" u="none" strike="noStrike" cap="none">
                <a:solidFill>
                  <a:srgbClr val="D82139"/>
                </a:solidFill>
                <a:latin typeface="Times"/>
                <a:ea typeface="Times"/>
                <a:cs typeface="Times"/>
                <a:sym typeface="Times"/>
              </a:defRPr>
            </a:lvl3pPr>
            <a:lvl4pPr marL="1828800" marR="0" lvl="3" indent="-228600" algn="l" rtl="0">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4pPr>
            <a:lvl5pPr marL="2286000" marR="0" lvl="4" indent="-228600" algn="l" rtl="0">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5709920" y="5991224"/>
            <a:ext cx="28054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4D4D4C"/>
                </a:solidFill>
                <a:latin typeface="Trebuchet MS"/>
                <a:ea typeface="Trebuchet MS"/>
                <a:cs typeface="Trebuchet MS"/>
                <a:sym typeface="Trebuchet MS"/>
              </a:defRPr>
            </a:lvl1pPr>
            <a:lvl2pPr marL="0" lvl="1" indent="0" algn="r">
              <a:spcBef>
                <a:spcPts val="0"/>
              </a:spcBef>
              <a:buNone/>
              <a:defRPr sz="1200" b="1">
                <a:solidFill>
                  <a:srgbClr val="4D4D4C"/>
                </a:solidFill>
                <a:latin typeface="Trebuchet MS"/>
                <a:ea typeface="Trebuchet MS"/>
                <a:cs typeface="Trebuchet MS"/>
                <a:sym typeface="Trebuchet MS"/>
              </a:defRPr>
            </a:lvl2pPr>
            <a:lvl3pPr marL="0" lvl="2" indent="0" algn="r">
              <a:spcBef>
                <a:spcPts val="0"/>
              </a:spcBef>
              <a:buNone/>
              <a:defRPr sz="1200" b="1">
                <a:solidFill>
                  <a:srgbClr val="4D4D4C"/>
                </a:solidFill>
                <a:latin typeface="Trebuchet MS"/>
                <a:ea typeface="Trebuchet MS"/>
                <a:cs typeface="Trebuchet MS"/>
                <a:sym typeface="Trebuchet MS"/>
              </a:defRPr>
            </a:lvl3pPr>
            <a:lvl4pPr marL="0" lvl="3" indent="0" algn="r">
              <a:spcBef>
                <a:spcPts val="0"/>
              </a:spcBef>
              <a:buNone/>
              <a:defRPr sz="1200" b="1">
                <a:solidFill>
                  <a:srgbClr val="4D4D4C"/>
                </a:solidFill>
                <a:latin typeface="Trebuchet MS"/>
                <a:ea typeface="Trebuchet MS"/>
                <a:cs typeface="Trebuchet MS"/>
                <a:sym typeface="Trebuchet MS"/>
              </a:defRPr>
            </a:lvl4pPr>
            <a:lvl5pPr marL="0" lvl="4" indent="0" algn="r">
              <a:spcBef>
                <a:spcPts val="0"/>
              </a:spcBef>
              <a:buNone/>
              <a:defRPr sz="1200" b="1">
                <a:solidFill>
                  <a:srgbClr val="4D4D4C"/>
                </a:solidFill>
                <a:latin typeface="Trebuchet MS"/>
                <a:ea typeface="Trebuchet MS"/>
                <a:cs typeface="Trebuchet MS"/>
                <a:sym typeface="Trebuchet MS"/>
              </a:defRPr>
            </a:lvl5pPr>
            <a:lvl6pPr marL="0" lvl="5" indent="0" algn="r">
              <a:spcBef>
                <a:spcPts val="0"/>
              </a:spcBef>
              <a:buNone/>
              <a:defRPr sz="1200" b="1">
                <a:solidFill>
                  <a:srgbClr val="4D4D4C"/>
                </a:solidFill>
                <a:latin typeface="Trebuchet MS"/>
                <a:ea typeface="Trebuchet MS"/>
                <a:cs typeface="Trebuchet MS"/>
                <a:sym typeface="Trebuchet MS"/>
              </a:defRPr>
            </a:lvl6pPr>
            <a:lvl7pPr marL="0" lvl="6" indent="0" algn="r">
              <a:spcBef>
                <a:spcPts val="0"/>
              </a:spcBef>
              <a:buNone/>
              <a:defRPr sz="1200" b="1">
                <a:solidFill>
                  <a:srgbClr val="4D4D4C"/>
                </a:solidFill>
                <a:latin typeface="Trebuchet MS"/>
                <a:ea typeface="Trebuchet MS"/>
                <a:cs typeface="Trebuchet MS"/>
                <a:sym typeface="Trebuchet MS"/>
              </a:defRPr>
            </a:lvl7pPr>
            <a:lvl8pPr marL="0" lvl="7" indent="0" algn="r">
              <a:spcBef>
                <a:spcPts val="0"/>
              </a:spcBef>
              <a:buNone/>
              <a:defRPr sz="1200" b="1">
                <a:solidFill>
                  <a:srgbClr val="4D4D4C"/>
                </a:solidFill>
                <a:latin typeface="Trebuchet MS"/>
                <a:ea typeface="Trebuchet MS"/>
                <a:cs typeface="Trebuchet MS"/>
                <a:sym typeface="Trebuchet MS"/>
              </a:defRPr>
            </a:lvl8pPr>
            <a:lvl9pPr marL="0" lvl="8" indent="0" algn="r">
              <a:spcBef>
                <a:spcPts val="0"/>
              </a:spcBef>
              <a:buNone/>
              <a:defRPr sz="1200" b="1">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70" name="Google Shape;70;p13"/>
          <p:cNvSpPr txBox="1">
            <a:spLocks noGrp="1"/>
          </p:cNvSpPr>
          <p:nvPr>
            <p:ph type="title"/>
          </p:nvPr>
        </p:nvSpPr>
        <p:spPr>
          <a:xfrm>
            <a:off x="628650" y="2052639"/>
            <a:ext cx="3282950" cy="162428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3"/>
          <p:cNvSpPr>
            <a:spLocks noGrp="1"/>
          </p:cNvSpPr>
          <p:nvPr>
            <p:ph type="chart" idx="2"/>
          </p:nvPr>
        </p:nvSpPr>
        <p:spPr>
          <a:xfrm>
            <a:off x="3911600" y="2052638"/>
            <a:ext cx="5232400" cy="3352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CC0633"/>
              </a:buClr>
              <a:buSzPts val="2800"/>
              <a:buFont typeface="Arial"/>
              <a:buNone/>
              <a:defRPr sz="2800" b="0" i="0" u="none" strike="noStrike" cap="none">
                <a:solidFill>
                  <a:srgbClr val="CC0633"/>
                </a:solidFill>
                <a:latin typeface="Times"/>
                <a:ea typeface="Times"/>
                <a:cs typeface="Times"/>
                <a:sym typeface="Times"/>
              </a:defRPr>
            </a:lvl1pPr>
            <a:lvl2pPr marR="0" lvl="1" algn="l" rtl="0">
              <a:lnSpc>
                <a:spcPct val="90000"/>
              </a:lnSpc>
              <a:spcBef>
                <a:spcPts val="500"/>
              </a:spcBef>
              <a:spcAft>
                <a:spcPts val="0"/>
              </a:spcAft>
              <a:buClr>
                <a:srgbClr val="D82139"/>
              </a:buClr>
              <a:buSzPts val="2400"/>
              <a:buFont typeface="Arial"/>
              <a:buNone/>
              <a:defRPr sz="2400" b="0" i="0" u="none" strike="noStrike" cap="none">
                <a:solidFill>
                  <a:srgbClr val="D82139"/>
                </a:solidFill>
                <a:latin typeface="Times"/>
                <a:ea typeface="Times"/>
                <a:cs typeface="Times"/>
                <a:sym typeface="Times"/>
              </a:defRPr>
            </a:lvl2pPr>
            <a:lvl3pPr marR="0" lvl="2" algn="l" rtl="0">
              <a:lnSpc>
                <a:spcPct val="90000"/>
              </a:lnSpc>
              <a:spcBef>
                <a:spcPts val="500"/>
              </a:spcBef>
              <a:spcAft>
                <a:spcPts val="0"/>
              </a:spcAft>
              <a:buClr>
                <a:srgbClr val="D82139"/>
              </a:buClr>
              <a:buSzPts val="2000"/>
              <a:buFont typeface="Arial"/>
              <a:buNone/>
              <a:defRPr sz="2000" b="0" i="0" u="none" strike="noStrike" cap="none">
                <a:solidFill>
                  <a:srgbClr val="D82139"/>
                </a:solidFill>
                <a:latin typeface="Times"/>
                <a:ea typeface="Times"/>
                <a:cs typeface="Times"/>
                <a:sym typeface="Times"/>
              </a:defRPr>
            </a:lvl3pPr>
            <a:lvl4pPr marR="0" lvl="3" algn="l" rtl="0">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4pPr>
            <a:lvl5pPr marR="0" lvl="4" algn="l" rtl="0">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body" idx="1"/>
          </p:nvPr>
        </p:nvSpPr>
        <p:spPr>
          <a:xfrm>
            <a:off x="628650" y="3823640"/>
            <a:ext cx="1869851" cy="41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4585A"/>
              </a:buClr>
              <a:buSzPts val="2400"/>
              <a:buFont typeface="Arial"/>
              <a:buNone/>
              <a:defRPr sz="2400" b="1" i="0" u="none" strike="noStrike" cap="none">
                <a:solidFill>
                  <a:srgbClr val="54585A"/>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D82139"/>
              </a:buClr>
              <a:buSzPts val="2400"/>
              <a:buFont typeface="Arial"/>
              <a:buNone/>
              <a:defRPr sz="2400" b="0" i="0" u="none" strike="noStrike" cap="none">
                <a:solidFill>
                  <a:srgbClr val="D82139"/>
                </a:solidFill>
                <a:latin typeface="Times"/>
                <a:ea typeface="Times"/>
                <a:cs typeface="Times"/>
                <a:sym typeface="Times"/>
              </a:defRPr>
            </a:lvl2pPr>
            <a:lvl3pPr marL="1371600" marR="0" lvl="2" indent="-228600" algn="l" rtl="0">
              <a:lnSpc>
                <a:spcPct val="90000"/>
              </a:lnSpc>
              <a:spcBef>
                <a:spcPts val="500"/>
              </a:spcBef>
              <a:spcAft>
                <a:spcPts val="0"/>
              </a:spcAft>
              <a:buClr>
                <a:srgbClr val="D82139"/>
              </a:buClr>
              <a:buSzPts val="2000"/>
              <a:buFont typeface="Arial"/>
              <a:buNone/>
              <a:defRPr sz="2000" b="0" i="0" u="none" strike="noStrike" cap="none">
                <a:solidFill>
                  <a:srgbClr val="D82139"/>
                </a:solidFill>
                <a:latin typeface="Times"/>
                <a:ea typeface="Times"/>
                <a:cs typeface="Times"/>
                <a:sym typeface="Times"/>
              </a:defRPr>
            </a:lvl3pPr>
            <a:lvl4pPr marL="1828800" marR="0" lvl="3" indent="-228600" algn="l" rtl="0">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4pPr>
            <a:lvl5pPr marL="2286000" marR="0" lvl="4" indent="-228600" algn="l" rtl="0">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6035040" y="5991225"/>
            <a:ext cx="24803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4D4D4C"/>
                </a:solidFill>
                <a:latin typeface="Trebuchet MS"/>
                <a:ea typeface="Trebuchet MS"/>
                <a:cs typeface="Trebuchet MS"/>
                <a:sym typeface="Trebuchet MS"/>
              </a:defRPr>
            </a:lvl1pPr>
            <a:lvl2pPr marL="0" lvl="1" indent="0" algn="r">
              <a:spcBef>
                <a:spcPts val="0"/>
              </a:spcBef>
              <a:buNone/>
              <a:defRPr sz="1200" b="1">
                <a:solidFill>
                  <a:srgbClr val="4D4D4C"/>
                </a:solidFill>
                <a:latin typeface="Trebuchet MS"/>
                <a:ea typeface="Trebuchet MS"/>
                <a:cs typeface="Trebuchet MS"/>
                <a:sym typeface="Trebuchet MS"/>
              </a:defRPr>
            </a:lvl2pPr>
            <a:lvl3pPr marL="0" lvl="2" indent="0" algn="r">
              <a:spcBef>
                <a:spcPts val="0"/>
              </a:spcBef>
              <a:buNone/>
              <a:defRPr sz="1200" b="1">
                <a:solidFill>
                  <a:srgbClr val="4D4D4C"/>
                </a:solidFill>
                <a:latin typeface="Trebuchet MS"/>
                <a:ea typeface="Trebuchet MS"/>
                <a:cs typeface="Trebuchet MS"/>
                <a:sym typeface="Trebuchet MS"/>
              </a:defRPr>
            </a:lvl3pPr>
            <a:lvl4pPr marL="0" lvl="3" indent="0" algn="r">
              <a:spcBef>
                <a:spcPts val="0"/>
              </a:spcBef>
              <a:buNone/>
              <a:defRPr sz="1200" b="1">
                <a:solidFill>
                  <a:srgbClr val="4D4D4C"/>
                </a:solidFill>
                <a:latin typeface="Trebuchet MS"/>
                <a:ea typeface="Trebuchet MS"/>
                <a:cs typeface="Trebuchet MS"/>
                <a:sym typeface="Trebuchet MS"/>
              </a:defRPr>
            </a:lvl4pPr>
            <a:lvl5pPr marL="0" lvl="4" indent="0" algn="r">
              <a:spcBef>
                <a:spcPts val="0"/>
              </a:spcBef>
              <a:buNone/>
              <a:defRPr sz="1200" b="1">
                <a:solidFill>
                  <a:srgbClr val="4D4D4C"/>
                </a:solidFill>
                <a:latin typeface="Trebuchet MS"/>
                <a:ea typeface="Trebuchet MS"/>
                <a:cs typeface="Trebuchet MS"/>
                <a:sym typeface="Trebuchet MS"/>
              </a:defRPr>
            </a:lvl5pPr>
            <a:lvl6pPr marL="0" lvl="5" indent="0" algn="r">
              <a:spcBef>
                <a:spcPts val="0"/>
              </a:spcBef>
              <a:buNone/>
              <a:defRPr sz="1200" b="1">
                <a:solidFill>
                  <a:srgbClr val="4D4D4C"/>
                </a:solidFill>
                <a:latin typeface="Trebuchet MS"/>
                <a:ea typeface="Trebuchet MS"/>
                <a:cs typeface="Trebuchet MS"/>
                <a:sym typeface="Trebuchet MS"/>
              </a:defRPr>
            </a:lvl6pPr>
            <a:lvl7pPr marL="0" lvl="6" indent="0" algn="r">
              <a:spcBef>
                <a:spcPts val="0"/>
              </a:spcBef>
              <a:buNone/>
              <a:defRPr sz="1200" b="1">
                <a:solidFill>
                  <a:srgbClr val="4D4D4C"/>
                </a:solidFill>
                <a:latin typeface="Trebuchet MS"/>
                <a:ea typeface="Trebuchet MS"/>
                <a:cs typeface="Trebuchet MS"/>
                <a:sym typeface="Trebuchet MS"/>
              </a:defRPr>
            </a:lvl7pPr>
            <a:lvl8pPr marL="0" lvl="7" indent="0" algn="r">
              <a:spcBef>
                <a:spcPts val="0"/>
              </a:spcBef>
              <a:buNone/>
              <a:defRPr sz="1200" b="1">
                <a:solidFill>
                  <a:srgbClr val="4D4D4C"/>
                </a:solidFill>
                <a:latin typeface="Trebuchet MS"/>
                <a:ea typeface="Trebuchet MS"/>
                <a:cs typeface="Trebuchet MS"/>
                <a:sym typeface="Trebuchet MS"/>
              </a:defRPr>
            </a:lvl8pPr>
            <a:lvl9pPr marL="0" lvl="8" indent="0" algn="r">
              <a:spcBef>
                <a:spcPts val="0"/>
              </a:spcBef>
              <a:buNone/>
              <a:defRPr sz="1200" b="1">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76" name="Google Shape;76;p14"/>
          <p:cNvSpPr txBox="1">
            <a:spLocks noGrp="1"/>
          </p:cNvSpPr>
          <p:nvPr>
            <p:ph type="body" idx="1"/>
          </p:nvPr>
        </p:nvSpPr>
        <p:spPr>
          <a:xfrm>
            <a:off x="628650" y="1912938"/>
            <a:ext cx="7886700" cy="38782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4585A"/>
              </a:buClr>
              <a:buSzPts val="2800"/>
              <a:buFont typeface="Arial"/>
              <a:buNone/>
              <a:defRPr sz="2800" b="0" i="0" u="none" strike="noStrike" cap="none">
                <a:solidFill>
                  <a:srgbClr val="54585A"/>
                </a:solidFill>
                <a:latin typeface="Times"/>
                <a:ea typeface="Times"/>
                <a:cs typeface="Times"/>
                <a:sym typeface="Times"/>
              </a:defRPr>
            </a:lvl1pPr>
            <a:lvl2pPr marL="914400" marR="0" lvl="1" indent="-228600" algn="l" rtl="0">
              <a:lnSpc>
                <a:spcPct val="90000"/>
              </a:lnSpc>
              <a:spcBef>
                <a:spcPts val="500"/>
              </a:spcBef>
              <a:spcAft>
                <a:spcPts val="0"/>
              </a:spcAft>
              <a:buClr>
                <a:srgbClr val="54585A"/>
              </a:buClr>
              <a:buSzPts val="2400"/>
              <a:buFont typeface="Arial"/>
              <a:buNone/>
              <a:defRPr sz="2400" b="0" i="0" u="none" strike="noStrike" cap="none">
                <a:solidFill>
                  <a:srgbClr val="54585A"/>
                </a:solidFill>
                <a:latin typeface="Times"/>
                <a:ea typeface="Times"/>
                <a:cs typeface="Times"/>
                <a:sym typeface="Times"/>
              </a:defRPr>
            </a:lvl2pPr>
            <a:lvl3pPr marL="1371600" marR="0" lvl="2" indent="-228600" algn="l" rtl="0">
              <a:lnSpc>
                <a:spcPct val="90000"/>
              </a:lnSpc>
              <a:spcBef>
                <a:spcPts val="500"/>
              </a:spcBef>
              <a:spcAft>
                <a:spcPts val="0"/>
              </a:spcAft>
              <a:buClr>
                <a:srgbClr val="54585A"/>
              </a:buClr>
              <a:buSzPts val="2000"/>
              <a:buFont typeface="Arial"/>
              <a:buNone/>
              <a:defRPr sz="2000" b="0" i="0" u="none" strike="noStrike" cap="none">
                <a:solidFill>
                  <a:srgbClr val="54585A"/>
                </a:solidFill>
                <a:latin typeface="Times"/>
                <a:ea typeface="Times"/>
                <a:cs typeface="Times"/>
                <a:sym typeface="Times"/>
              </a:defRPr>
            </a:lvl3pPr>
            <a:lvl4pPr marL="1828800" marR="0" lvl="3" indent="-228600" algn="l" rtl="0">
              <a:lnSpc>
                <a:spcPct val="90000"/>
              </a:lnSpc>
              <a:spcBef>
                <a:spcPts val="500"/>
              </a:spcBef>
              <a:spcAft>
                <a:spcPts val="0"/>
              </a:spcAft>
              <a:buClr>
                <a:srgbClr val="54585A"/>
              </a:buClr>
              <a:buSzPts val="1800"/>
              <a:buFont typeface="Arial"/>
              <a:buNone/>
              <a:defRPr sz="1800" b="0" i="0" u="none" strike="noStrike" cap="none">
                <a:solidFill>
                  <a:srgbClr val="54585A"/>
                </a:solidFill>
                <a:latin typeface="Times"/>
                <a:ea typeface="Times"/>
                <a:cs typeface="Times"/>
                <a:sym typeface="Times"/>
              </a:defRPr>
            </a:lvl4pPr>
            <a:lvl5pPr marL="2286000" marR="0" lvl="4" indent="-228600" algn="l" rtl="0">
              <a:lnSpc>
                <a:spcPct val="90000"/>
              </a:lnSpc>
              <a:spcBef>
                <a:spcPts val="500"/>
              </a:spcBef>
              <a:spcAft>
                <a:spcPts val="0"/>
              </a:spcAft>
              <a:buClr>
                <a:srgbClr val="54585A"/>
              </a:buClr>
              <a:buSzPts val="1800"/>
              <a:buFont typeface="Arial"/>
              <a:buNone/>
              <a:defRPr sz="1800" b="0" i="0" u="none" strike="noStrike" cap="none">
                <a:solidFill>
                  <a:srgbClr val="54585A"/>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Single Phrase">
  <p:cSld name="Quote/Single Phrase">
    <p:spTree>
      <p:nvGrpSpPr>
        <p:cNvPr id="1" name="Shape 77"/>
        <p:cNvGrpSpPr/>
        <p:nvPr/>
      </p:nvGrpSpPr>
      <p:grpSpPr>
        <a:xfrm>
          <a:off x="0" y="0"/>
          <a:ext cx="0" cy="0"/>
          <a:chOff x="0" y="0"/>
          <a:chExt cx="0" cy="0"/>
        </a:xfrm>
      </p:grpSpPr>
      <p:sp>
        <p:nvSpPr>
          <p:cNvPr id="78" name="Google Shape;78;p15"/>
          <p:cNvSpPr txBox="1">
            <a:spLocks noGrp="1"/>
          </p:cNvSpPr>
          <p:nvPr>
            <p:ph type="sldNum" idx="12"/>
          </p:nvPr>
        </p:nvSpPr>
        <p:spPr>
          <a:xfrm>
            <a:off x="6035040" y="5991225"/>
            <a:ext cx="24803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79" name="Google Shape;79;p15"/>
          <p:cNvSpPr txBox="1">
            <a:spLocks noGrp="1"/>
          </p:cNvSpPr>
          <p:nvPr>
            <p:ph type="title"/>
          </p:nvPr>
        </p:nvSpPr>
        <p:spPr>
          <a:xfrm>
            <a:off x="838200" y="2766218"/>
            <a:ext cx="805466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C0633"/>
              </a:buClr>
              <a:buSzPts val="3600"/>
              <a:buFont typeface="Trebuchet MS"/>
              <a:buNone/>
              <a:defRPr sz="3600" b="1">
                <a:solidFill>
                  <a:srgbClr val="CC0633"/>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 BAR | Divider with image">
  <p:cSld name="RED BAR | Divider with image">
    <p:spTree>
      <p:nvGrpSpPr>
        <p:cNvPr id="1" name="Shape 84"/>
        <p:cNvGrpSpPr/>
        <p:nvPr/>
      </p:nvGrpSpPr>
      <p:grpSpPr>
        <a:xfrm>
          <a:off x="0" y="0"/>
          <a:ext cx="0" cy="0"/>
          <a:chOff x="0" y="0"/>
          <a:chExt cx="0" cy="0"/>
        </a:xfrm>
      </p:grpSpPr>
      <p:sp>
        <p:nvSpPr>
          <p:cNvPr id="85" name="Google Shape;85;p17"/>
          <p:cNvSpPr txBox="1"/>
          <p:nvPr/>
        </p:nvSpPr>
        <p:spPr>
          <a:xfrm>
            <a:off x="0" y="4616604"/>
            <a:ext cx="9143999" cy="2241395"/>
          </a:xfrm>
          <a:prstGeom prst="rect">
            <a:avLst/>
          </a:prstGeom>
          <a:solidFill>
            <a:srgbClr val="CC063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7"/>
          <p:cNvSpPr txBox="1"/>
          <p:nvPr/>
        </p:nvSpPr>
        <p:spPr>
          <a:xfrm>
            <a:off x="742950" y="4074160"/>
            <a:ext cx="7772400" cy="1807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6000"/>
              <a:buFont typeface="Impact"/>
              <a:buNone/>
            </a:pPr>
            <a:endParaRPr sz="6000" b="0" cap="none">
              <a:solidFill>
                <a:schemeClr val="lt1"/>
              </a:solidFill>
              <a:latin typeface="Impact"/>
              <a:ea typeface="Impact"/>
              <a:cs typeface="Impact"/>
              <a:sym typeface="Impact"/>
            </a:endParaRPr>
          </a:p>
        </p:txBody>
      </p:sp>
      <p:sp>
        <p:nvSpPr>
          <p:cNvPr id="87" name="Google Shape;87;p17"/>
          <p:cNvSpPr txBox="1">
            <a:spLocks noGrp="1"/>
          </p:cNvSpPr>
          <p:nvPr>
            <p:ph type="title"/>
          </p:nvPr>
        </p:nvSpPr>
        <p:spPr>
          <a:xfrm>
            <a:off x="628650" y="4867380"/>
            <a:ext cx="7886700" cy="19812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6000"/>
              <a:buFont typeface="Impact"/>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7"/>
          <p:cNvSpPr>
            <a:spLocks noGrp="1"/>
          </p:cNvSpPr>
          <p:nvPr>
            <p:ph type="pic" idx="2"/>
          </p:nvPr>
        </p:nvSpPr>
        <p:spPr>
          <a:xfrm>
            <a:off x="1" y="0"/>
            <a:ext cx="9143999" cy="4616605"/>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 BAR | Divider with image">
  <p:cSld name="WHITE BAR | Divider with image">
    <p:spTree>
      <p:nvGrpSpPr>
        <p:cNvPr id="1" name="Shape 89"/>
        <p:cNvGrpSpPr/>
        <p:nvPr/>
      </p:nvGrpSpPr>
      <p:grpSpPr>
        <a:xfrm>
          <a:off x="0" y="0"/>
          <a:ext cx="0" cy="0"/>
          <a:chOff x="0" y="0"/>
          <a:chExt cx="0" cy="0"/>
        </a:xfrm>
      </p:grpSpPr>
      <p:sp>
        <p:nvSpPr>
          <p:cNvPr id="90" name="Google Shape;90;p18"/>
          <p:cNvSpPr/>
          <p:nvPr/>
        </p:nvSpPr>
        <p:spPr>
          <a:xfrm>
            <a:off x="0" y="-6351"/>
            <a:ext cx="9144000" cy="462295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8"/>
          <p:cNvSpPr txBox="1">
            <a:spLocks noGrp="1"/>
          </p:cNvSpPr>
          <p:nvPr>
            <p:ph type="title"/>
          </p:nvPr>
        </p:nvSpPr>
        <p:spPr>
          <a:xfrm>
            <a:off x="628650" y="4873813"/>
            <a:ext cx="7886700" cy="19812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6000"/>
              <a:buFont typeface="Impact"/>
              <a:buNone/>
              <a:defRPr sz="6000">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8"/>
          <p:cNvSpPr>
            <a:spLocks noGrp="1"/>
          </p:cNvSpPr>
          <p:nvPr>
            <p:ph type="pic" idx="2"/>
          </p:nvPr>
        </p:nvSpPr>
        <p:spPr>
          <a:xfrm>
            <a:off x="1" y="0"/>
            <a:ext cx="9143999" cy="4616605"/>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D BG | Divider without image">
  <p:cSld name="RED BG | Divider without image">
    <p:spTree>
      <p:nvGrpSpPr>
        <p:cNvPr id="1" name="Shape 93"/>
        <p:cNvGrpSpPr/>
        <p:nvPr/>
      </p:nvGrpSpPr>
      <p:grpSpPr>
        <a:xfrm>
          <a:off x="0" y="0"/>
          <a:ext cx="0" cy="0"/>
          <a:chOff x="0" y="0"/>
          <a:chExt cx="0" cy="0"/>
        </a:xfrm>
      </p:grpSpPr>
      <p:sp>
        <p:nvSpPr>
          <p:cNvPr id="94" name="Google Shape;94;p19"/>
          <p:cNvSpPr/>
          <p:nvPr/>
        </p:nvSpPr>
        <p:spPr>
          <a:xfrm>
            <a:off x="0" y="0"/>
            <a:ext cx="9144000" cy="6858000"/>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9"/>
          <p:cNvSpPr txBox="1">
            <a:spLocks noGrp="1"/>
          </p:cNvSpPr>
          <p:nvPr>
            <p:ph type="sldNum" idx="12"/>
          </p:nvPr>
        </p:nvSpPr>
        <p:spPr>
          <a:xfrm>
            <a:off x="5220929" y="5994400"/>
            <a:ext cx="32944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96" name="Google Shape;96;p19"/>
          <p:cNvSpPr txBox="1">
            <a:spLocks noGrp="1"/>
          </p:cNvSpPr>
          <p:nvPr>
            <p:ph type="title"/>
          </p:nvPr>
        </p:nvSpPr>
        <p:spPr>
          <a:xfrm>
            <a:off x="742950" y="2016760"/>
            <a:ext cx="7886700" cy="282448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8800"/>
              <a:buFont typeface="Impact"/>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WHITE BG | DIvider without image">
  <p:cSld name="WHITE BG | DIvider without image">
    <p:spTree>
      <p:nvGrpSpPr>
        <p:cNvPr id="1" name="Shape 97"/>
        <p:cNvGrpSpPr/>
        <p:nvPr/>
      </p:nvGrpSpPr>
      <p:grpSpPr>
        <a:xfrm>
          <a:off x="0" y="0"/>
          <a:ext cx="0" cy="0"/>
          <a:chOff x="0" y="0"/>
          <a:chExt cx="0" cy="0"/>
        </a:xfrm>
      </p:grpSpPr>
      <p:sp>
        <p:nvSpPr>
          <p:cNvPr id="98" name="Google Shape;98;p20"/>
          <p:cNvSpPr txBox="1">
            <a:spLocks noGrp="1"/>
          </p:cNvSpPr>
          <p:nvPr>
            <p:ph type="sldNum" idx="12"/>
          </p:nvPr>
        </p:nvSpPr>
        <p:spPr>
          <a:xfrm>
            <a:off x="5220929" y="5994400"/>
            <a:ext cx="32944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4D4D4C"/>
                </a:solidFill>
                <a:latin typeface="Trebuchet MS"/>
                <a:ea typeface="Trebuchet MS"/>
                <a:cs typeface="Trebuchet MS"/>
                <a:sym typeface="Trebuchet MS"/>
              </a:defRPr>
            </a:lvl1pPr>
            <a:lvl2pPr marL="0" lvl="1" indent="0" algn="r">
              <a:spcBef>
                <a:spcPts val="0"/>
              </a:spcBef>
              <a:buNone/>
              <a:defRPr sz="1200" b="1">
                <a:solidFill>
                  <a:srgbClr val="4D4D4C"/>
                </a:solidFill>
                <a:latin typeface="Trebuchet MS"/>
                <a:ea typeface="Trebuchet MS"/>
                <a:cs typeface="Trebuchet MS"/>
                <a:sym typeface="Trebuchet MS"/>
              </a:defRPr>
            </a:lvl2pPr>
            <a:lvl3pPr marL="0" lvl="2" indent="0" algn="r">
              <a:spcBef>
                <a:spcPts val="0"/>
              </a:spcBef>
              <a:buNone/>
              <a:defRPr sz="1200" b="1">
                <a:solidFill>
                  <a:srgbClr val="4D4D4C"/>
                </a:solidFill>
                <a:latin typeface="Trebuchet MS"/>
                <a:ea typeface="Trebuchet MS"/>
                <a:cs typeface="Trebuchet MS"/>
                <a:sym typeface="Trebuchet MS"/>
              </a:defRPr>
            </a:lvl3pPr>
            <a:lvl4pPr marL="0" lvl="3" indent="0" algn="r">
              <a:spcBef>
                <a:spcPts val="0"/>
              </a:spcBef>
              <a:buNone/>
              <a:defRPr sz="1200" b="1">
                <a:solidFill>
                  <a:srgbClr val="4D4D4C"/>
                </a:solidFill>
                <a:latin typeface="Trebuchet MS"/>
                <a:ea typeface="Trebuchet MS"/>
                <a:cs typeface="Trebuchet MS"/>
                <a:sym typeface="Trebuchet MS"/>
              </a:defRPr>
            </a:lvl4pPr>
            <a:lvl5pPr marL="0" lvl="4" indent="0" algn="r">
              <a:spcBef>
                <a:spcPts val="0"/>
              </a:spcBef>
              <a:buNone/>
              <a:defRPr sz="1200" b="1">
                <a:solidFill>
                  <a:srgbClr val="4D4D4C"/>
                </a:solidFill>
                <a:latin typeface="Trebuchet MS"/>
                <a:ea typeface="Trebuchet MS"/>
                <a:cs typeface="Trebuchet MS"/>
                <a:sym typeface="Trebuchet MS"/>
              </a:defRPr>
            </a:lvl5pPr>
            <a:lvl6pPr marL="0" lvl="5" indent="0" algn="r">
              <a:spcBef>
                <a:spcPts val="0"/>
              </a:spcBef>
              <a:buNone/>
              <a:defRPr sz="1200" b="1">
                <a:solidFill>
                  <a:srgbClr val="4D4D4C"/>
                </a:solidFill>
                <a:latin typeface="Trebuchet MS"/>
                <a:ea typeface="Trebuchet MS"/>
                <a:cs typeface="Trebuchet MS"/>
                <a:sym typeface="Trebuchet MS"/>
              </a:defRPr>
            </a:lvl6pPr>
            <a:lvl7pPr marL="0" lvl="6" indent="0" algn="r">
              <a:spcBef>
                <a:spcPts val="0"/>
              </a:spcBef>
              <a:buNone/>
              <a:defRPr sz="1200" b="1">
                <a:solidFill>
                  <a:srgbClr val="4D4D4C"/>
                </a:solidFill>
                <a:latin typeface="Trebuchet MS"/>
                <a:ea typeface="Trebuchet MS"/>
                <a:cs typeface="Trebuchet MS"/>
                <a:sym typeface="Trebuchet MS"/>
              </a:defRPr>
            </a:lvl7pPr>
            <a:lvl8pPr marL="0" lvl="7" indent="0" algn="r">
              <a:spcBef>
                <a:spcPts val="0"/>
              </a:spcBef>
              <a:buNone/>
              <a:defRPr sz="1200" b="1">
                <a:solidFill>
                  <a:srgbClr val="4D4D4C"/>
                </a:solidFill>
                <a:latin typeface="Trebuchet MS"/>
                <a:ea typeface="Trebuchet MS"/>
                <a:cs typeface="Trebuchet MS"/>
                <a:sym typeface="Trebuchet MS"/>
              </a:defRPr>
            </a:lvl8pPr>
            <a:lvl9pPr marL="0" lvl="8" indent="0" algn="r">
              <a:spcBef>
                <a:spcPts val="0"/>
              </a:spcBef>
              <a:buNone/>
              <a:defRPr sz="1200" b="1">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99" name="Google Shape;99;p20"/>
          <p:cNvSpPr txBox="1">
            <a:spLocks noGrp="1"/>
          </p:cNvSpPr>
          <p:nvPr>
            <p:ph type="title"/>
          </p:nvPr>
        </p:nvSpPr>
        <p:spPr>
          <a:xfrm>
            <a:off x="742950" y="2016760"/>
            <a:ext cx="7886700" cy="282448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8800"/>
              <a:buFont typeface="Impact"/>
              <a:buNone/>
              <a:defRPr sz="8800">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00"/>
        <p:cNvGrpSpPr/>
        <p:nvPr/>
      </p:nvGrpSpPr>
      <p:grpSpPr>
        <a:xfrm>
          <a:off x="0" y="0"/>
          <a:ext cx="0" cy="0"/>
          <a:chOff x="0" y="0"/>
          <a:chExt cx="0" cy="0"/>
        </a:xfrm>
      </p:grpSpPr>
      <p:sp>
        <p:nvSpPr>
          <p:cNvPr id="101" name="Google Shape;101;p21"/>
          <p:cNvSpPr txBox="1">
            <a:spLocks noGrp="1"/>
          </p:cNvSpPr>
          <p:nvPr>
            <p:ph type="sldNum" idx="12"/>
          </p:nvPr>
        </p:nvSpPr>
        <p:spPr>
          <a:xfrm>
            <a:off x="5709920" y="5991224"/>
            <a:ext cx="2805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102" name="Google Shape;102;p21"/>
          <p:cNvSpPr txBox="1">
            <a:spLocks noGrp="1"/>
          </p:cNvSpPr>
          <p:nvPr>
            <p:ph type="title"/>
          </p:nvPr>
        </p:nvSpPr>
        <p:spPr>
          <a:xfrm>
            <a:off x="628650" y="995680"/>
            <a:ext cx="7886700" cy="695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body" idx="1"/>
          </p:nvPr>
        </p:nvSpPr>
        <p:spPr>
          <a:xfrm>
            <a:off x="-107074" y="1917700"/>
            <a:ext cx="7886700" cy="3568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54585A"/>
              </a:buClr>
              <a:buSzPts val="2800"/>
              <a:buFont typeface="Arial"/>
              <a:buChar char="•"/>
              <a:defRPr sz="2800" b="0" i="0" u="none" strike="noStrike" cap="none">
                <a:solidFill>
                  <a:srgbClr val="54585A"/>
                </a:solidFill>
                <a:latin typeface="Times"/>
                <a:ea typeface="Times"/>
                <a:cs typeface="Times"/>
                <a:sym typeface="Times"/>
              </a:defRPr>
            </a:lvl1pPr>
            <a:lvl2pPr marL="914400" marR="0" lvl="1" indent="-381000" algn="l">
              <a:lnSpc>
                <a:spcPct val="90000"/>
              </a:lnSpc>
              <a:spcBef>
                <a:spcPts val="500"/>
              </a:spcBef>
              <a:spcAft>
                <a:spcPts val="0"/>
              </a:spcAft>
              <a:buClr>
                <a:srgbClr val="54585A"/>
              </a:buClr>
              <a:buSzPts val="2400"/>
              <a:buFont typeface="Arial"/>
              <a:buChar char="•"/>
              <a:defRPr sz="2400" b="0" i="0" u="none" strike="noStrike" cap="none">
                <a:solidFill>
                  <a:srgbClr val="54585A"/>
                </a:solidFill>
                <a:latin typeface="Times"/>
                <a:ea typeface="Times"/>
                <a:cs typeface="Times"/>
                <a:sym typeface="Times"/>
              </a:defRPr>
            </a:lvl2pPr>
            <a:lvl3pPr marL="1371600" marR="0" lvl="2" indent="-355600" algn="l">
              <a:lnSpc>
                <a:spcPct val="90000"/>
              </a:lnSpc>
              <a:spcBef>
                <a:spcPts val="500"/>
              </a:spcBef>
              <a:spcAft>
                <a:spcPts val="0"/>
              </a:spcAft>
              <a:buClr>
                <a:srgbClr val="54585A"/>
              </a:buClr>
              <a:buSzPts val="2000"/>
              <a:buFont typeface="Arial"/>
              <a:buChar char="•"/>
              <a:defRPr sz="2000" b="0" i="0" u="none" strike="noStrike" cap="none">
                <a:solidFill>
                  <a:srgbClr val="54585A"/>
                </a:solidFill>
                <a:latin typeface="Times"/>
                <a:ea typeface="Times"/>
                <a:cs typeface="Times"/>
                <a:sym typeface="Times"/>
              </a:defRPr>
            </a:lvl3pPr>
            <a:lvl4pPr marL="1828800" marR="0" lvl="3" indent="-342900" algn="l">
              <a:lnSpc>
                <a:spcPct val="90000"/>
              </a:lnSpc>
              <a:spcBef>
                <a:spcPts val="500"/>
              </a:spcBef>
              <a:spcAft>
                <a:spcPts val="0"/>
              </a:spcAft>
              <a:buClr>
                <a:srgbClr val="54585A"/>
              </a:buClr>
              <a:buSzPts val="1800"/>
              <a:buFont typeface="Arial"/>
              <a:buChar char="•"/>
              <a:defRPr sz="1800" b="0" i="0" u="none" strike="noStrike" cap="none">
                <a:solidFill>
                  <a:srgbClr val="54585A"/>
                </a:solidFill>
                <a:latin typeface="Times"/>
                <a:ea typeface="Times"/>
                <a:cs typeface="Times"/>
                <a:sym typeface="Times"/>
              </a:defRPr>
            </a:lvl4pPr>
            <a:lvl5pPr marL="2286000" marR="0" lvl="4" indent="-342900" algn="l">
              <a:lnSpc>
                <a:spcPct val="90000"/>
              </a:lnSpc>
              <a:spcBef>
                <a:spcPts val="500"/>
              </a:spcBef>
              <a:spcAft>
                <a:spcPts val="0"/>
              </a:spcAft>
              <a:buClr>
                <a:srgbClr val="54585A"/>
              </a:buClr>
              <a:buSzPts val="1800"/>
              <a:buFont typeface="Arial"/>
              <a:buChar char="•"/>
              <a:defRPr sz="1800" b="0" i="0" u="none" strike="noStrike" cap="none">
                <a:solidFill>
                  <a:srgbClr val="54585A"/>
                </a:solidFill>
                <a:latin typeface="Times"/>
                <a:ea typeface="Times"/>
                <a:cs typeface="Times"/>
                <a:sym typeface="Time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104"/>
        <p:cNvGrpSpPr/>
        <p:nvPr/>
      </p:nvGrpSpPr>
      <p:grpSpPr>
        <a:xfrm>
          <a:off x="0" y="0"/>
          <a:ext cx="0" cy="0"/>
          <a:chOff x="0" y="0"/>
          <a:chExt cx="0" cy="0"/>
        </a:xfrm>
      </p:grpSpPr>
      <p:sp>
        <p:nvSpPr>
          <p:cNvPr id="105" name="Google Shape;105;p22"/>
          <p:cNvSpPr txBox="1">
            <a:spLocks noGrp="1"/>
          </p:cNvSpPr>
          <p:nvPr>
            <p:ph type="sldNum" idx="12"/>
          </p:nvPr>
        </p:nvSpPr>
        <p:spPr>
          <a:xfrm>
            <a:off x="5709920" y="5991224"/>
            <a:ext cx="2805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106" name="Google Shape;106;p22"/>
          <p:cNvSpPr txBox="1">
            <a:spLocks noGrp="1"/>
          </p:cNvSpPr>
          <p:nvPr>
            <p:ph type="title"/>
          </p:nvPr>
        </p:nvSpPr>
        <p:spPr>
          <a:xfrm>
            <a:off x="628650" y="2052639"/>
            <a:ext cx="3282900" cy="16242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2"/>
          <p:cNvSpPr>
            <a:spLocks noGrp="1"/>
          </p:cNvSpPr>
          <p:nvPr>
            <p:ph type="chart" idx="2"/>
          </p:nvPr>
        </p:nvSpPr>
        <p:spPr>
          <a:xfrm>
            <a:off x="3911600" y="2052638"/>
            <a:ext cx="5232300" cy="33528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rgbClr val="CC0633"/>
              </a:buClr>
              <a:buSzPts val="2800"/>
              <a:buFont typeface="Arial"/>
              <a:buNone/>
              <a:defRPr sz="2800" b="0" i="0" u="none" strike="noStrike" cap="none">
                <a:solidFill>
                  <a:srgbClr val="CC0633"/>
                </a:solidFill>
                <a:latin typeface="Times"/>
                <a:ea typeface="Times"/>
                <a:cs typeface="Times"/>
                <a:sym typeface="Times"/>
              </a:defRPr>
            </a:lvl1pPr>
            <a:lvl2pPr marR="0" lvl="1" algn="l">
              <a:lnSpc>
                <a:spcPct val="90000"/>
              </a:lnSpc>
              <a:spcBef>
                <a:spcPts val="500"/>
              </a:spcBef>
              <a:spcAft>
                <a:spcPts val="0"/>
              </a:spcAft>
              <a:buClr>
                <a:srgbClr val="D82139"/>
              </a:buClr>
              <a:buSzPts val="2400"/>
              <a:buFont typeface="Arial"/>
              <a:buNone/>
              <a:defRPr sz="2400" b="0" i="0" u="none" strike="noStrike" cap="none">
                <a:solidFill>
                  <a:srgbClr val="D82139"/>
                </a:solidFill>
                <a:latin typeface="Times"/>
                <a:ea typeface="Times"/>
                <a:cs typeface="Times"/>
                <a:sym typeface="Times"/>
              </a:defRPr>
            </a:lvl2pPr>
            <a:lvl3pPr marR="0" lvl="2" algn="l">
              <a:lnSpc>
                <a:spcPct val="90000"/>
              </a:lnSpc>
              <a:spcBef>
                <a:spcPts val="500"/>
              </a:spcBef>
              <a:spcAft>
                <a:spcPts val="0"/>
              </a:spcAft>
              <a:buClr>
                <a:srgbClr val="D82139"/>
              </a:buClr>
              <a:buSzPts val="2000"/>
              <a:buFont typeface="Arial"/>
              <a:buNone/>
              <a:defRPr sz="2000" b="0" i="0" u="none" strike="noStrike" cap="none">
                <a:solidFill>
                  <a:srgbClr val="D82139"/>
                </a:solidFill>
                <a:latin typeface="Times"/>
                <a:ea typeface="Times"/>
                <a:cs typeface="Times"/>
                <a:sym typeface="Times"/>
              </a:defRPr>
            </a:lvl3pPr>
            <a:lvl4pPr marR="0" lvl="3" algn="l">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4pPr>
            <a:lvl5pPr marR="0" lvl="4" algn="l">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1"/>
          </p:nvPr>
        </p:nvSpPr>
        <p:spPr>
          <a:xfrm>
            <a:off x="628650" y="3823640"/>
            <a:ext cx="1869900" cy="420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4585A"/>
              </a:buClr>
              <a:buSzPts val="2400"/>
              <a:buFont typeface="Arial"/>
              <a:buNone/>
              <a:defRPr sz="2400" b="1" i="0" u="none" strike="noStrike" cap="none">
                <a:solidFill>
                  <a:srgbClr val="54585A"/>
                </a:solidFill>
                <a:latin typeface="Trebuchet MS"/>
                <a:ea typeface="Trebuchet MS"/>
                <a:cs typeface="Trebuchet MS"/>
                <a:sym typeface="Trebuchet MS"/>
              </a:defRPr>
            </a:lvl1pPr>
            <a:lvl2pPr marL="914400" marR="0" lvl="1" indent="-228600" algn="l">
              <a:lnSpc>
                <a:spcPct val="90000"/>
              </a:lnSpc>
              <a:spcBef>
                <a:spcPts val="500"/>
              </a:spcBef>
              <a:spcAft>
                <a:spcPts val="0"/>
              </a:spcAft>
              <a:buClr>
                <a:srgbClr val="D82139"/>
              </a:buClr>
              <a:buSzPts val="2400"/>
              <a:buFont typeface="Arial"/>
              <a:buNone/>
              <a:defRPr sz="2400" b="0" i="0" u="none" strike="noStrike" cap="none">
                <a:solidFill>
                  <a:srgbClr val="D82139"/>
                </a:solidFill>
                <a:latin typeface="Times"/>
                <a:ea typeface="Times"/>
                <a:cs typeface="Times"/>
                <a:sym typeface="Times"/>
              </a:defRPr>
            </a:lvl2pPr>
            <a:lvl3pPr marL="1371600" marR="0" lvl="2" indent="-228600" algn="l">
              <a:lnSpc>
                <a:spcPct val="90000"/>
              </a:lnSpc>
              <a:spcBef>
                <a:spcPts val="500"/>
              </a:spcBef>
              <a:spcAft>
                <a:spcPts val="0"/>
              </a:spcAft>
              <a:buClr>
                <a:srgbClr val="D82139"/>
              </a:buClr>
              <a:buSzPts val="2000"/>
              <a:buFont typeface="Arial"/>
              <a:buNone/>
              <a:defRPr sz="2000" b="0" i="0" u="none" strike="noStrike" cap="none">
                <a:solidFill>
                  <a:srgbClr val="D82139"/>
                </a:solidFill>
                <a:latin typeface="Times"/>
                <a:ea typeface="Times"/>
                <a:cs typeface="Times"/>
                <a:sym typeface="Times"/>
              </a:defRPr>
            </a:lvl3pPr>
            <a:lvl4pPr marL="1828800" marR="0" lvl="3" indent="-228600" algn="l">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4pPr>
            <a:lvl5pPr marL="2286000" marR="0" lvl="4" indent="-228600" algn="l">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 BAR | Title Page with top image">
  <p:cSld name="RED BAR | Title Page with top image">
    <p:spTree>
      <p:nvGrpSpPr>
        <p:cNvPr id="1" name="Shape 20"/>
        <p:cNvGrpSpPr/>
        <p:nvPr/>
      </p:nvGrpSpPr>
      <p:grpSpPr>
        <a:xfrm>
          <a:off x="0" y="0"/>
          <a:ext cx="0" cy="0"/>
          <a:chOff x="0" y="0"/>
          <a:chExt cx="0" cy="0"/>
        </a:xfrm>
      </p:grpSpPr>
      <p:sp>
        <p:nvSpPr>
          <p:cNvPr id="21" name="Google Shape;21;p3"/>
          <p:cNvSpPr txBox="1"/>
          <p:nvPr/>
        </p:nvSpPr>
        <p:spPr>
          <a:xfrm>
            <a:off x="0" y="3743324"/>
            <a:ext cx="9143999" cy="3114675"/>
          </a:xfrm>
          <a:prstGeom prst="rect">
            <a:avLst/>
          </a:prstGeom>
          <a:solidFill>
            <a:srgbClr val="CC063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3"/>
          <p:cNvSpPr txBox="1">
            <a:spLocks noGrp="1"/>
          </p:cNvSpPr>
          <p:nvPr>
            <p:ph type="ctrTitle"/>
          </p:nvPr>
        </p:nvSpPr>
        <p:spPr>
          <a:xfrm>
            <a:off x="730666" y="4101752"/>
            <a:ext cx="7772400" cy="327872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6000"/>
              <a:buFont typeface="Impact"/>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a:spLocks noGrp="1"/>
          </p:cNvSpPr>
          <p:nvPr>
            <p:ph type="pic" idx="2"/>
          </p:nvPr>
        </p:nvSpPr>
        <p:spPr>
          <a:xfrm>
            <a:off x="0" y="-1"/>
            <a:ext cx="9144000" cy="3743325"/>
          </a:xfrm>
          <a:prstGeom prst="rect">
            <a:avLst/>
          </a:prstGeom>
          <a:noFill/>
          <a:ln>
            <a:noFill/>
          </a:ln>
        </p:spPr>
      </p:sp>
      <p:pic>
        <p:nvPicPr>
          <p:cNvPr id="24" name="Google Shape;24;p3"/>
          <p:cNvPicPr preferRelativeResize="0"/>
          <p:nvPr/>
        </p:nvPicPr>
        <p:blipFill rotWithShape="1">
          <a:blip r:embed="rId2">
            <a:alphaModFix/>
          </a:blip>
          <a:srcRect/>
          <a:stretch/>
        </p:blipFill>
        <p:spPr>
          <a:xfrm>
            <a:off x="7221196" y="0"/>
            <a:ext cx="1281870" cy="6409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9"/>
        <p:cNvGrpSpPr/>
        <p:nvPr/>
      </p:nvGrpSpPr>
      <p:grpSpPr>
        <a:xfrm>
          <a:off x="0" y="0"/>
          <a:ext cx="0" cy="0"/>
          <a:chOff x="0" y="0"/>
          <a:chExt cx="0" cy="0"/>
        </a:xfrm>
      </p:grpSpPr>
      <p:sp>
        <p:nvSpPr>
          <p:cNvPr id="110" name="Google Shape;110;p23"/>
          <p:cNvSpPr txBox="1">
            <a:spLocks noGrp="1"/>
          </p:cNvSpPr>
          <p:nvPr>
            <p:ph type="sldNum" idx="12"/>
          </p:nvPr>
        </p:nvSpPr>
        <p:spPr>
          <a:xfrm>
            <a:off x="5709920" y="5991224"/>
            <a:ext cx="2805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111" name="Google Shape;111;p23"/>
          <p:cNvSpPr txBox="1">
            <a:spLocks noGrp="1"/>
          </p:cNvSpPr>
          <p:nvPr>
            <p:ph type="title"/>
          </p:nvPr>
        </p:nvSpPr>
        <p:spPr>
          <a:xfrm>
            <a:off x="628650" y="2052638"/>
            <a:ext cx="3282900" cy="14505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3"/>
          <p:cNvSpPr>
            <a:spLocks noGrp="1"/>
          </p:cNvSpPr>
          <p:nvPr>
            <p:ph type="tbl" idx="2"/>
          </p:nvPr>
        </p:nvSpPr>
        <p:spPr>
          <a:xfrm>
            <a:off x="3911600" y="2052638"/>
            <a:ext cx="5232300" cy="3379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rgbClr val="CC063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body" idx="1"/>
          </p:nvPr>
        </p:nvSpPr>
        <p:spPr>
          <a:xfrm>
            <a:off x="628650" y="3823640"/>
            <a:ext cx="1869900" cy="420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54585A"/>
              </a:buClr>
              <a:buSzPts val="2400"/>
              <a:buFont typeface="Arial"/>
              <a:buNone/>
              <a:defRPr sz="2400" b="1" i="0" u="none" strike="noStrike" cap="none">
                <a:solidFill>
                  <a:srgbClr val="54585A"/>
                </a:solidFill>
                <a:latin typeface="Trebuchet MS"/>
                <a:ea typeface="Trebuchet MS"/>
                <a:cs typeface="Trebuchet MS"/>
                <a:sym typeface="Trebuchet MS"/>
              </a:defRPr>
            </a:lvl1pPr>
            <a:lvl2pPr marL="914400" marR="0" lvl="1" indent="-228600" algn="l">
              <a:lnSpc>
                <a:spcPct val="90000"/>
              </a:lnSpc>
              <a:spcBef>
                <a:spcPts val="500"/>
              </a:spcBef>
              <a:spcAft>
                <a:spcPts val="0"/>
              </a:spcAft>
              <a:buClr>
                <a:srgbClr val="D82139"/>
              </a:buClr>
              <a:buSzPts val="2400"/>
              <a:buFont typeface="Arial"/>
              <a:buNone/>
              <a:defRPr sz="2400" b="0" i="0" u="none" strike="noStrike" cap="none">
                <a:solidFill>
                  <a:srgbClr val="D82139"/>
                </a:solidFill>
                <a:latin typeface="Times"/>
                <a:ea typeface="Times"/>
                <a:cs typeface="Times"/>
                <a:sym typeface="Times"/>
              </a:defRPr>
            </a:lvl2pPr>
            <a:lvl3pPr marL="1371600" marR="0" lvl="2" indent="-228600" algn="l">
              <a:lnSpc>
                <a:spcPct val="90000"/>
              </a:lnSpc>
              <a:spcBef>
                <a:spcPts val="500"/>
              </a:spcBef>
              <a:spcAft>
                <a:spcPts val="0"/>
              </a:spcAft>
              <a:buClr>
                <a:srgbClr val="D82139"/>
              </a:buClr>
              <a:buSzPts val="2000"/>
              <a:buFont typeface="Arial"/>
              <a:buNone/>
              <a:defRPr sz="2000" b="0" i="0" u="none" strike="noStrike" cap="none">
                <a:solidFill>
                  <a:srgbClr val="D82139"/>
                </a:solidFill>
                <a:latin typeface="Times"/>
                <a:ea typeface="Times"/>
                <a:cs typeface="Times"/>
                <a:sym typeface="Times"/>
              </a:defRPr>
            </a:lvl3pPr>
            <a:lvl4pPr marL="1828800" marR="0" lvl="3" indent="-228600" algn="l">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4pPr>
            <a:lvl5pPr marL="2286000" marR="0" lvl="4" indent="-228600" algn="l">
              <a:lnSpc>
                <a:spcPct val="90000"/>
              </a:lnSpc>
              <a:spcBef>
                <a:spcPts val="500"/>
              </a:spcBef>
              <a:spcAft>
                <a:spcPts val="0"/>
              </a:spcAft>
              <a:buClr>
                <a:srgbClr val="D82139"/>
              </a:buClr>
              <a:buSzPts val="1800"/>
              <a:buFont typeface="Arial"/>
              <a:buNone/>
              <a:defRPr sz="1800" b="0" i="0" u="none" strike="noStrike" cap="none">
                <a:solidFill>
                  <a:srgbClr val="D82139"/>
                </a:solidFill>
                <a:latin typeface="Times"/>
                <a:ea typeface="Times"/>
                <a:cs typeface="Times"/>
                <a:sym typeface="Time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ITE BAR | sub-divider">
  <p:cSld name="WHITE BAR | sub-divider">
    <p:spTree>
      <p:nvGrpSpPr>
        <p:cNvPr id="1" name="Shape 114"/>
        <p:cNvGrpSpPr/>
        <p:nvPr/>
      </p:nvGrpSpPr>
      <p:grpSpPr>
        <a:xfrm>
          <a:off x="0" y="0"/>
          <a:ext cx="0" cy="0"/>
          <a:chOff x="0" y="0"/>
          <a:chExt cx="0" cy="0"/>
        </a:xfrm>
      </p:grpSpPr>
      <p:sp>
        <p:nvSpPr>
          <p:cNvPr id="115" name="Google Shape;115;p24"/>
          <p:cNvSpPr/>
          <p:nvPr/>
        </p:nvSpPr>
        <p:spPr>
          <a:xfrm>
            <a:off x="0" y="1691820"/>
            <a:ext cx="9144000" cy="51663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24"/>
          <p:cNvSpPr>
            <a:spLocks noGrp="1"/>
          </p:cNvSpPr>
          <p:nvPr>
            <p:ph type="pic" idx="2"/>
          </p:nvPr>
        </p:nvSpPr>
        <p:spPr>
          <a:xfrm>
            <a:off x="1" y="1698171"/>
            <a:ext cx="9144000" cy="5159700"/>
          </a:xfrm>
          <a:prstGeom prst="rect">
            <a:avLst/>
          </a:prstGeom>
          <a:noFill/>
          <a:ln>
            <a:noFill/>
          </a:ln>
        </p:spPr>
      </p:sp>
      <p:sp>
        <p:nvSpPr>
          <p:cNvPr id="117" name="Google Shape;117;p24"/>
          <p:cNvSpPr txBox="1">
            <a:spLocks noGrp="1"/>
          </p:cNvSpPr>
          <p:nvPr>
            <p:ph type="ctrTitle"/>
          </p:nvPr>
        </p:nvSpPr>
        <p:spPr>
          <a:xfrm>
            <a:off x="645160" y="533083"/>
            <a:ext cx="6858000" cy="767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sz="4800">
                <a:solidFill>
                  <a:srgbClr val="CC06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4"/>
          <p:cNvSpPr txBox="1">
            <a:spLocks noGrp="1"/>
          </p:cNvSpPr>
          <p:nvPr>
            <p:ph type="sldNum" idx="12"/>
          </p:nvPr>
        </p:nvSpPr>
        <p:spPr>
          <a:xfrm>
            <a:off x="5709920" y="5991224"/>
            <a:ext cx="2805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 BAR | Title Page with top image">
  <p:cSld name="WHITE BAR | Title Page with top image">
    <p:spTree>
      <p:nvGrpSpPr>
        <p:cNvPr id="1" name="Shape 25"/>
        <p:cNvGrpSpPr/>
        <p:nvPr/>
      </p:nvGrpSpPr>
      <p:grpSpPr>
        <a:xfrm>
          <a:off x="0" y="0"/>
          <a:ext cx="0" cy="0"/>
          <a:chOff x="0" y="0"/>
          <a:chExt cx="0" cy="0"/>
        </a:xfrm>
      </p:grpSpPr>
      <p:sp>
        <p:nvSpPr>
          <p:cNvPr id="26" name="Google Shape;26;p4"/>
          <p:cNvSpPr/>
          <p:nvPr/>
        </p:nvSpPr>
        <p:spPr>
          <a:xfrm>
            <a:off x="0" y="-6351"/>
            <a:ext cx="9144000" cy="383085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a:spLocks noGrp="1"/>
          </p:cNvSpPr>
          <p:nvPr>
            <p:ph type="pic" idx="2"/>
          </p:nvPr>
        </p:nvSpPr>
        <p:spPr>
          <a:xfrm>
            <a:off x="0" y="-1"/>
            <a:ext cx="9144000" cy="3830855"/>
          </a:xfrm>
          <a:prstGeom prst="rect">
            <a:avLst/>
          </a:prstGeom>
          <a:noFill/>
          <a:ln>
            <a:noFill/>
          </a:ln>
        </p:spPr>
      </p:sp>
      <p:sp>
        <p:nvSpPr>
          <p:cNvPr id="28" name="Google Shape;28;p4"/>
          <p:cNvSpPr txBox="1">
            <a:spLocks noGrp="1"/>
          </p:cNvSpPr>
          <p:nvPr>
            <p:ph type="ctrTitle"/>
          </p:nvPr>
        </p:nvSpPr>
        <p:spPr>
          <a:xfrm>
            <a:off x="730666" y="4101752"/>
            <a:ext cx="7772400" cy="327872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6000"/>
              <a:buFont typeface="Impact"/>
              <a:buNone/>
              <a:defRPr sz="6000">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4"/>
          <p:cNvPicPr preferRelativeResize="0"/>
          <p:nvPr/>
        </p:nvPicPr>
        <p:blipFill rotWithShape="1">
          <a:blip r:embed="rId2">
            <a:alphaModFix/>
          </a:blip>
          <a:srcRect/>
          <a:stretch/>
        </p:blipFill>
        <p:spPr>
          <a:xfrm>
            <a:off x="7221196" y="0"/>
            <a:ext cx="1281870" cy="6409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 BAR | Title Page without image">
  <p:cSld name="RED BAR | Title Page without image">
    <p:spTree>
      <p:nvGrpSpPr>
        <p:cNvPr id="1" name="Shape 30"/>
        <p:cNvGrpSpPr/>
        <p:nvPr/>
      </p:nvGrpSpPr>
      <p:grpSpPr>
        <a:xfrm>
          <a:off x="0" y="0"/>
          <a:ext cx="0" cy="0"/>
          <a:chOff x="0" y="0"/>
          <a:chExt cx="0" cy="0"/>
        </a:xfrm>
      </p:grpSpPr>
      <p:sp>
        <p:nvSpPr>
          <p:cNvPr id="31" name="Google Shape;31;p5"/>
          <p:cNvSpPr txBox="1"/>
          <p:nvPr/>
        </p:nvSpPr>
        <p:spPr>
          <a:xfrm>
            <a:off x="0" y="1386479"/>
            <a:ext cx="9144000" cy="4025463"/>
          </a:xfrm>
          <a:prstGeom prst="rect">
            <a:avLst/>
          </a:prstGeom>
          <a:solidFill>
            <a:srgbClr val="CC063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5"/>
          <p:cNvSpPr txBox="1">
            <a:spLocks noGrp="1"/>
          </p:cNvSpPr>
          <p:nvPr>
            <p:ph type="dt" idx="10"/>
          </p:nvPr>
        </p:nvSpPr>
        <p:spPr>
          <a:xfrm>
            <a:off x="628650" y="5599184"/>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D4D4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3" name="Google Shape;33;p5"/>
          <p:cNvPicPr preferRelativeResize="0"/>
          <p:nvPr/>
        </p:nvPicPr>
        <p:blipFill rotWithShape="1">
          <a:blip r:embed="rId2">
            <a:alphaModFix/>
          </a:blip>
          <a:srcRect/>
          <a:stretch/>
        </p:blipFill>
        <p:spPr>
          <a:xfrm>
            <a:off x="7221196" y="0"/>
            <a:ext cx="1281870" cy="640935"/>
          </a:xfrm>
          <a:prstGeom prst="rect">
            <a:avLst/>
          </a:prstGeom>
          <a:noFill/>
          <a:ln>
            <a:noFill/>
          </a:ln>
        </p:spPr>
      </p:pic>
      <p:sp>
        <p:nvSpPr>
          <p:cNvPr id="34" name="Google Shape;34;p5"/>
          <p:cNvSpPr txBox="1">
            <a:spLocks noGrp="1"/>
          </p:cNvSpPr>
          <p:nvPr>
            <p:ph type="ctrTitle"/>
          </p:nvPr>
        </p:nvSpPr>
        <p:spPr>
          <a:xfrm>
            <a:off x="730666" y="1915764"/>
            <a:ext cx="7772400" cy="327872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7200"/>
              <a:buFont typeface="Impact"/>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 BAR | Title Page without image">
  <p:cSld name="WHITE BAR | Title Page without image">
    <p:spTree>
      <p:nvGrpSpPr>
        <p:cNvPr id="1" name="Shape 35"/>
        <p:cNvGrpSpPr/>
        <p:nvPr/>
      </p:nvGrpSpPr>
      <p:grpSpPr>
        <a:xfrm>
          <a:off x="0" y="0"/>
          <a:ext cx="0" cy="0"/>
          <a:chOff x="0" y="0"/>
          <a:chExt cx="0" cy="0"/>
        </a:xfrm>
      </p:grpSpPr>
      <p:sp>
        <p:nvSpPr>
          <p:cNvPr id="36" name="Google Shape;36;p6"/>
          <p:cNvSpPr txBox="1"/>
          <p:nvPr/>
        </p:nvSpPr>
        <p:spPr>
          <a:xfrm>
            <a:off x="0" y="0"/>
            <a:ext cx="9144000" cy="6858000"/>
          </a:xfrm>
          <a:prstGeom prst="rect">
            <a:avLst/>
          </a:prstGeom>
          <a:solidFill>
            <a:srgbClr val="CC063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6"/>
          <p:cNvSpPr txBox="1"/>
          <p:nvPr/>
        </p:nvSpPr>
        <p:spPr>
          <a:xfrm>
            <a:off x="1" y="1376854"/>
            <a:ext cx="9144000" cy="402546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6"/>
          <p:cNvSpPr txBox="1">
            <a:spLocks noGrp="1"/>
          </p:cNvSpPr>
          <p:nvPr>
            <p:ph type="ctrTitle"/>
          </p:nvPr>
        </p:nvSpPr>
        <p:spPr>
          <a:xfrm>
            <a:off x="730666" y="1873722"/>
            <a:ext cx="7772400" cy="327872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7200"/>
              <a:buFont typeface="Impact"/>
              <a:buNone/>
              <a:defRPr sz="7200">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628650" y="5599184"/>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0" name="Google Shape;40;p6"/>
          <p:cNvPicPr preferRelativeResize="0"/>
          <p:nvPr/>
        </p:nvPicPr>
        <p:blipFill rotWithShape="1">
          <a:blip r:embed="rId2">
            <a:alphaModFix/>
          </a:blip>
          <a:srcRect/>
          <a:stretch/>
        </p:blipFill>
        <p:spPr>
          <a:xfrm>
            <a:off x="7221196" y="0"/>
            <a:ext cx="1281870" cy="6409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 BAR | Title Page with side image">
  <p:cSld name="RED BAR | Title Page with side image">
    <p:spTree>
      <p:nvGrpSpPr>
        <p:cNvPr id="1" name="Shape 41"/>
        <p:cNvGrpSpPr/>
        <p:nvPr/>
      </p:nvGrpSpPr>
      <p:grpSpPr>
        <a:xfrm>
          <a:off x="0" y="0"/>
          <a:ext cx="0" cy="0"/>
          <a:chOff x="0" y="0"/>
          <a:chExt cx="0" cy="0"/>
        </a:xfrm>
      </p:grpSpPr>
      <p:sp>
        <p:nvSpPr>
          <p:cNvPr id="42" name="Google Shape;42;p7"/>
          <p:cNvSpPr txBox="1"/>
          <p:nvPr/>
        </p:nvSpPr>
        <p:spPr>
          <a:xfrm>
            <a:off x="0" y="0"/>
            <a:ext cx="5380038" cy="6864536"/>
          </a:xfrm>
          <a:prstGeom prst="rect">
            <a:avLst/>
          </a:prstGeom>
          <a:solidFill>
            <a:srgbClr val="CC063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7"/>
          <p:cNvSpPr>
            <a:spLocks noGrp="1"/>
          </p:cNvSpPr>
          <p:nvPr>
            <p:ph type="pic" idx="2"/>
          </p:nvPr>
        </p:nvSpPr>
        <p:spPr>
          <a:xfrm>
            <a:off x="5380038" y="186"/>
            <a:ext cx="3763962" cy="6864350"/>
          </a:xfrm>
          <a:prstGeom prst="rect">
            <a:avLst/>
          </a:prstGeom>
          <a:noFill/>
          <a:ln>
            <a:noFill/>
          </a:ln>
        </p:spPr>
      </p:sp>
      <p:sp>
        <p:nvSpPr>
          <p:cNvPr id="44" name="Google Shape;44;p7"/>
          <p:cNvSpPr txBox="1">
            <a:spLocks noGrp="1"/>
          </p:cNvSpPr>
          <p:nvPr>
            <p:ph type="dt" idx="10"/>
          </p:nvPr>
        </p:nvSpPr>
        <p:spPr>
          <a:xfrm>
            <a:off x="628650" y="557320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ctrTitle"/>
          </p:nvPr>
        </p:nvSpPr>
        <p:spPr>
          <a:xfrm>
            <a:off x="628649" y="1122363"/>
            <a:ext cx="4751389" cy="327872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6000"/>
              <a:buFont typeface="Impact"/>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7"/>
          <p:cNvPicPr preferRelativeResize="0"/>
          <p:nvPr/>
        </p:nvPicPr>
        <p:blipFill rotWithShape="1">
          <a:blip r:embed="rId2">
            <a:alphaModFix/>
          </a:blip>
          <a:srcRect/>
          <a:stretch/>
        </p:blipFill>
        <p:spPr>
          <a:xfrm>
            <a:off x="7221196" y="0"/>
            <a:ext cx="1281870" cy="6409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py and image">
  <p:cSld name="Copy and image">
    <p:spTree>
      <p:nvGrpSpPr>
        <p:cNvPr id="1" name="Shape 50"/>
        <p:cNvGrpSpPr/>
        <p:nvPr/>
      </p:nvGrpSpPr>
      <p:grpSpPr>
        <a:xfrm>
          <a:off x="0" y="0"/>
          <a:ext cx="0" cy="0"/>
          <a:chOff x="0" y="0"/>
          <a:chExt cx="0" cy="0"/>
        </a:xfrm>
      </p:grpSpPr>
      <p:sp>
        <p:nvSpPr>
          <p:cNvPr id="51" name="Google Shape;51;p9"/>
          <p:cNvSpPr txBox="1">
            <a:spLocks noGrp="1"/>
          </p:cNvSpPr>
          <p:nvPr>
            <p:ph type="sldNum" idx="12"/>
          </p:nvPr>
        </p:nvSpPr>
        <p:spPr>
          <a:xfrm>
            <a:off x="5709920" y="5991224"/>
            <a:ext cx="28054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4D4D4C"/>
                </a:solidFill>
                <a:latin typeface="Trebuchet MS"/>
                <a:ea typeface="Trebuchet MS"/>
                <a:cs typeface="Trebuchet MS"/>
                <a:sym typeface="Trebuchet MS"/>
              </a:defRPr>
            </a:lvl1pPr>
            <a:lvl2pPr marL="0" lvl="1" indent="0" algn="r">
              <a:spcBef>
                <a:spcPts val="0"/>
              </a:spcBef>
              <a:buNone/>
              <a:defRPr sz="1200" b="1" i="0" u="none" strike="noStrike" cap="none">
                <a:solidFill>
                  <a:srgbClr val="4D4D4C"/>
                </a:solidFill>
                <a:latin typeface="Trebuchet MS"/>
                <a:ea typeface="Trebuchet MS"/>
                <a:cs typeface="Trebuchet MS"/>
                <a:sym typeface="Trebuchet MS"/>
              </a:defRPr>
            </a:lvl2pPr>
            <a:lvl3pPr marL="0" lvl="2" indent="0" algn="r">
              <a:spcBef>
                <a:spcPts val="0"/>
              </a:spcBef>
              <a:buNone/>
              <a:defRPr sz="1200" b="1" i="0" u="none" strike="noStrike" cap="none">
                <a:solidFill>
                  <a:srgbClr val="4D4D4C"/>
                </a:solidFill>
                <a:latin typeface="Trebuchet MS"/>
                <a:ea typeface="Trebuchet MS"/>
                <a:cs typeface="Trebuchet MS"/>
                <a:sym typeface="Trebuchet MS"/>
              </a:defRPr>
            </a:lvl3pPr>
            <a:lvl4pPr marL="0" lvl="3" indent="0" algn="r">
              <a:spcBef>
                <a:spcPts val="0"/>
              </a:spcBef>
              <a:buNone/>
              <a:defRPr sz="1200" b="1" i="0" u="none" strike="noStrike" cap="none">
                <a:solidFill>
                  <a:srgbClr val="4D4D4C"/>
                </a:solidFill>
                <a:latin typeface="Trebuchet MS"/>
                <a:ea typeface="Trebuchet MS"/>
                <a:cs typeface="Trebuchet MS"/>
                <a:sym typeface="Trebuchet MS"/>
              </a:defRPr>
            </a:lvl4pPr>
            <a:lvl5pPr marL="0" lvl="4" indent="0" algn="r">
              <a:spcBef>
                <a:spcPts val="0"/>
              </a:spcBef>
              <a:buNone/>
              <a:defRPr sz="1200" b="1" i="0" u="none" strike="noStrike" cap="none">
                <a:solidFill>
                  <a:srgbClr val="4D4D4C"/>
                </a:solidFill>
                <a:latin typeface="Trebuchet MS"/>
                <a:ea typeface="Trebuchet MS"/>
                <a:cs typeface="Trebuchet MS"/>
                <a:sym typeface="Trebuchet MS"/>
              </a:defRPr>
            </a:lvl5pPr>
            <a:lvl6pPr marL="0" lvl="5" indent="0" algn="r">
              <a:spcBef>
                <a:spcPts val="0"/>
              </a:spcBef>
              <a:buNone/>
              <a:defRPr sz="1200" b="1" i="0" u="none" strike="noStrike" cap="none">
                <a:solidFill>
                  <a:srgbClr val="4D4D4C"/>
                </a:solidFill>
                <a:latin typeface="Trebuchet MS"/>
                <a:ea typeface="Trebuchet MS"/>
                <a:cs typeface="Trebuchet MS"/>
                <a:sym typeface="Trebuchet MS"/>
              </a:defRPr>
            </a:lvl6pPr>
            <a:lvl7pPr marL="0" lvl="6" indent="0" algn="r">
              <a:spcBef>
                <a:spcPts val="0"/>
              </a:spcBef>
              <a:buNone/>
              <a:defRPr sz="1200" b="1" i="0" u="none" strike="noStrike" cap="none">
                <a:solidFill>
                  <a:srgbClr val="4D4D4C"/>
                </a:solidFill>
                <a:latin typeface="Trebuchet MS"/>
                <a:ea typeface="Trebuchet MS"/>
                <a:cs typeface="Trebuchet MS"/>
                <a:sym typeface="Trebuchet MS"/>
              </a:defRPr>
            </a:lvl7pPr>
            <a:lvl8pPr marL="0" lvl="7" indent="0" algn="r">
              <a:spcBef>
                <a:spcPts val="0"/>
              </a:spcBef>
              <a:buNone/>
              <a:defRPr sz="1200" b="1" i="0" u="none" strike="noStrike" cap="none">
                <a:solidFill>
                  <a:srgbClr val="4D4D4C"/>
                </a:solidFill>
                <a:latin typeface="Trebuchet MS"/>
                <a:ea typeface="Trebuchet MS"/>
                <a:cs typeface="Trebuchet MS"/>
                <a:sym typeface="Trebuchet MS"/>
              </a:defRPr>
            </a:lvl8pPr>
            <a:lvl9pPr marL="0" lvl="8" indent="0" algn="r">
              <a:spcBef>
                <a:spcPts val="0"/>
              </a:spcBef>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52" name="Google Shape;52;p9"/>
          <p:cNvSpPr>
            <a:spLocks noGrp="1"/>
          </p:cNvSpPr>
          <p:nvPr>
            <p:ph type="pic" idx="2"/>
          </p:nvPr>
        </p:nvSpPr>
        <p:spPr>
          <a:xfrm>
            <a:off x="4814047" y="2052637"/>
            <a:ext cx="4060825" cy="3544887"/>
          </a:xfrm>
          <a:prstGeom prst="rect">
            <a:avLst/>
          </a:prstGeom>
          <a:noFill/>
          <a:ln>
            <a:noFill/>
          </a:ln>
        </p:spPr>
      </p:sp>
      <p:sp>
        <p:nvSpPr>
          <p:cNvPr id="53" name="Google Shape;53;p9"/>
          <p:cNvSpPr txBox="1">
            <a:spLocks noGrp="1"/>
          </p:cNvSpPr>
          <p:nvPr>
            <p:ph type="body" idx="1"/>
          </p:nvPr>
        </p:nvSpPr>
        <p:spPr>
          <a:xfrm>
            <a:off x="628650" y="2052638"/>
            <a:ext cx="4185397" cy="35448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4585A"/>
              </a:buClr>
              <a:buSzPts val="2800"/>
              <a:buFont typeface="Arial"/>
              <a:buNone/>
              <a:defRPr sz="2800" b="0" i="0" u="none" strike="noStrike" cap="none">
                <a:solidFill>
                  <a:srgbClr val="54585A"/>
                </a:solidFill>
                <a:latin typeface="Times"/>
                <a:ea typeface="Times"/>
                <a:cs typeface="Times"/>
                <a:sym typeface="Times"/>
              </a:defRPr>
            </a:lvl1pPr>
            <a:lvl2pPr marL="914400" marR="0" lvl="1" indent="-228600" algn="l" rtl="0">
              <a:lnSpc>
                <a:spcPct val="90000"/>
              </a:lnSpc>
              <a:spcBef>
                <a:spcPts val="500"/>
              </a:spcBef>
              <a:spcAft>
                <a:spcPts val="0"/>
              </a:spcAft>
              <a:buClr>
                <a:srgbClr val="54585A"/>
              </a:buClr>
              <a:buSzPts val="2400"/>
              <a:buFont typeface="Arial"/>
              <a:buNone/>
              <a:defRPr sz="2400" b="0" i="0" u="none" strike="noStrike" cap="none">
                <a:solidFill>
                  <a:srgbClr val="54585A"/>
                </a:solidFill>
                <a:latin typeface="Times"/>
                <a:ea typeface="Times"/>
                <a:cs typeface="Times"/>
                <a:sym typeface="Times"/>
              </a:defRPr>
            </a:lvl2pPr>
            <a:lvl3pPr marL="1371600" marR="0" lvl="2" indent="-228600" algn="l" rtl="0">
              <a:lnSpc>
                <a:spcPct val="90000"/>
              </a:lnSpc>
              <a:spcBef>
                <a:spcPts val="500"/>
              </a:spcBef>
              <a:spcAft>
                <a:spcPts val="0"/>
              </a:spcAft>
              <a:buClr>
                <a:srgbClr val="54585A"/>
              </a:buClr>
              <a:buSzPts val="2000"/>
              <a:buFont typeface="Arial"/>
              <a:buNone/>
              <a:defRPr sz="2000" b="0" i="0" u="none" strike="noStrike" cap="none">
                <a:solidFill>
                  <a:srgbClr val="54585A"/>
                </a:solidFill>
                <a:latin typeface="Times"/>
                <a:ea typeface="Times"/>
                <a:cs typeface="Times"/>
                <a:sym typeface="Times"/>
              </a:defRPr>
            </a:lvl3pPr>
            <a:lvl4pPr marL="1828800" marR="0" lvl="3" indent="-228600" algn="l" rtl="0">
              <a:lnSpc>
                <a:spcPct val="90000"/>
              </a:lnSpc>
              <a:spcBef>
                <a:spcPts val="500"/>
              </a:spcBef>
              <a:spcAft>
                <a:spcPts val="0"/>
              </a:spcAft>
              <a:buClr>
                <a:srgbClr val="54585A"/>
              </a:buClr>
              <a:buSzPts val="1800"/>
              <a:buFont typeface="Arial"/>
              <a:buNone/>
              <a:defRPr sz="1800" b="0" i="0" u="none" strike="noStrike" cap="none">
                <a:solidFill>
                  <a:srgbClr val="54585A"/>
                </a:solidFill>
                <a:latin typeface="Times"/>
                <a:ea typeface="Times"/>
                <a:cs typeface="Times"/>
                <a:sym typeface="Times"/>
              </a:defRPr>
            </a:lvl4pPr>
            <a:lvl5pPr marL="2286000" marR="0" lvl="4" indent="-228600" algn="l" rtl="0">
              <a:lnSpc>
                <a:spcPct val="90000"/>
              </a:lnSpc>
              <a:spcBef>
                <a:spcPts val="500"/>
              </a:spcBef>
              <a:spcAft>
                <a:spcPts val="0"/>
              </a:spcAft>
              <a:buClr>
                <a:srgbClr val="54585A"/>
              </a:buClr>
              <a:buSzPts val="1800"/>
              <a:buFont typeface="Arial"/>
              <a:buNone/>
              <a:defRPr sz="1800" b="0" i="0" u="none" strike="noStrike" cap="none">
                <a:solidFill>
                  <a:srgbClr val="54585A"/>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 List">
  <p:cSld name="Number List">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5709920" y="5991224"/>
            <a:ext cx="28054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4D4D4C"/>
                </a:solidFill>
                <a:latin typeface="Trebuchet MS"/>
                <a:ea typeface="Trebuchet MS"/>
                <a:cs typeface="Trebuchet MS"/>
                <a:sym typeface="Trebuchet MS"/>
              </a:defRPr>
            </a:lvl1pPr>
            <a:lvl2pPr marL="0" lvl="1" indent="0" algn="r">
              <a:spcBef>
                <a:spcPts val="0"/>
              </a:spcBef>
              <a:buNone/>
              <a:defRPr sz="1200" b="1" i="0" u="none" strike="noStrike" cap="none">
                <a:solidFill>
                  <a:srgbClr val="4D4D4C"/>
                </a:solidFill>
                <a:latin typeface="Trebuchet MS"/>
                <a:ea typeface="Trebuchet MS"/>
                <a:cs typeface="Trebuchet MS"/>
                <a:sym typeface="Trebuchet MS"/>
              </a:defRPr>
            </a:lvl2pPr>
            <a:lvl3pPr marL="0" lvl="2" indent="0" algn="r">
              <a:spcBef>
                <a:spcPts val="0"/>
              </a:spcBef>
              <a:buNone/>
              <a:defRPr sz="1200" b="1" i="0" u="none" strike="noStrike" cap="none">
                <a:solidFill>
                  <a:srgbClr val="4D4D4C"/>
                </a:solidFill>
                <a:latin typeface="Trebuchet MS"/>
                <a:ea typeface="Trebuchet MS"/>
                <a:cs typeface="Trebuchet MS"/>
                <a:sym typeface="Trebuchet MS"/>
              </a:defRPr>
            </a:lvl3pPr>
            <a:lvl4pPr marL="0" lvl="3" indent="0" algn="r">
              <a:spcBef>
                <a:spcPts val="0"/>
              </a:spcBef>
              <a:buNone/>
              <a:defRPr sz="1200" b="1" i="0" u="none" strike="noStrike" cap="none">
                <a:solidFill>
                  <a:srgbClr val="4D4D4C"/>
                </a:solidFill>
                <a:latin typeface="Trebuchet MS"/>
                <a:ea typeface="Trebuchet MS"/>
                <a:cs typeface="Trebuchet MS"/>
                <a:sym typeface="Trebuchet MS"/>
              </a:defRPr>
            </a:lvl4pPr>
            <a:lvl5pPr marL="0" lvl="4" indent="0" algn="r">
              <a:spcBef>
                <a:spcPts val="0"/>
              </a:spcBef>
              <a:buNone/>
              <a:defRPr sz="1200" b="1" i="0" u="none" strike="noStrike" cap="none">
                <a:solidFill>
                  <a:srgbClr val="4D4D4C"/>
                </a:solidFill>
                <a:latin typeface="Trebuchet MS"/>
                <a:ea typeface="Trebuchet MS"/>
                <a:cs typeface="Trebuchet MS"/>
                <a:sym typeface="Trebuchet MS"/>
              </a:defRPr>
            </a:lvl5pPr>
            <a:lvl6pPr marL="0" lvl="5" indent="0" algn="r">
              <a:spcBef>
                <a:spcPts val="0"/>
              </a:spcBef>
              <a:buNone/>
              <a:defRPr sz="1200" b="1" i="0" u="none" strike="noStrike" cap="none">
                <a:solidFill>
                  <a:srgbClr val="4D4D4C"/>
                </a:solidFill>
                <a:latin typeface="Trebuchet MS"/>
                <a:ea typeface="Trebuchet MS"/>
                <a:cs typeface="Trebuchet MS"/>
                <a:sym typeface="Trebuchet MS"/>
              </a:defRPr>
            </a:lvl6pPr>
            <a:lvl7pPr marL="0" lvl="6" indent="0" algn="r">
              <a:spcBef>
                <a:spcPts val="0"/>
              </a:spcBef>
              <a:buNone/>
              <a:defRPr sz="1200" b="1" i="0" u="none" strike="noStrike" cap="none">
                <a:solidFill>
                  <a:srgbClr val="4D4D4C"/>
                </a:solidFill>
                <a:latin typeface="Trebuchet MS"/>
                <a:ea typeface="Trebuchet MS"/>
                <a:cs typeface="Trebuchet MS"/>
                <a:sym typeface="Trebuchet MS"/>
              </a:defRPr>
            </a:lvl7pPr>
            <a:lvl8pPr marL="0" lvl="7" indent="0" algn="r">
              <a:spcBef>
                <a:spcPts val="0"/>
              </a:spcBef>
              <a:buNone/>
              <a:defRPr sz="1200" b="1" i="0" u="none" strike="noStrike" cap="none">
                <a:solidFill>
                  <a:srgbClr val="4D4D4C"/>
                </a:solidFill>
                <a:latin typeface="Trebuchet MS"/>
                <a:ea typeface="Trebuchet MS"/>
                <a:cs typeface="Trebuchet MS"/>
                <a:sym typeface="Trebuchet MS"/>
              </a:defRPr>
            </a:lvl8pPr>
            <a:lvl9pPr marL="0" lvl="8" indent="0" algn="r">
              <a:spcBef>
                <a:spcPts val="0"/>
              </a:spcBef>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57" name="Google Shape;57;p10"/>
          <p:cNvSpPr txBox="1">
            <a:spLocks noGrp="1"/>
          </p:cNvSpPr>
          <p:nvPr>
            <p:ph type="title"/>
          </p:nvPr>
        </p:nvSpPr>
        <p:spPr>
          <a:xfrm>
            <a:off x="628650" y="995680"/>
            <a:ext cx="7886700" cy="69500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107074" y="1917700"/>
            <a:ext cx="9135164" cy="3568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4585A"/>
              </a:buClr>
              <a:buSzPts val="2800"/>
              <a:buFont typeface="Calibri"/>
              <a:buAutoNum type="arabicPeriod"/>
              <a:defRPr sz="2800" b="0" i="0" u="none" strike="noStrike" cap="none">
                <a:solidFill>
                  <a:srgbClr val="54585A"/>
                </a:solidFill>
                <a:latin typeface="Times"/>
                <a:ea typeface="Times"/>
                <a:cs typeface="Times"/>
                <a:sym typeface="Times"/>
              </a:defRPr>
            </a:lvl1pPr>
            <a:lvl2pPr marL="914400" marR="0" lvl="1" indent="-381000" algn="l" rtl="0">
              <a:lnSpc>
                <a:spcPct val="90000"/>
              </a:lnSpc>
              <a:spcBef>
                <a:spcPts val="500"/>
              </a:spcBef>
              <a:spcAft>
                <a:spcPts val="0"/>
              </a:spcAft>
              <a:buClr>
                <a:srgbClr val="54585A"/>
              </a:buClr>
              <a:buSzPts val="2400"/>
              <a:buFont typeface="Calibri"/>
              <a:buAutoNum type="arabicPeriod"/>
              <a:defRPr sz="2400" b="0" i="0" u="none" strike="noStrike" cap="none">
                <a:solidFill>
                  <a:srgbClr val="54585A"/>
                </a:solidFill>
                <a:latin typeface="Times"/>
                <a:ea typeface="Times"/>
                <a:cs typeface="Times"/>
                <a:sym typeface="Times"/>
              </a:defRPr>
            </a:lvl2pPr>
            <a:lvl3pPr marL="1371600" marR="0" lvl="2" indent="-355600" algn="l" rtl="0">
              <a:lnSpc>
                <a:spcPct val="90000"/>
              </a:lnSpc>
              <a:spcBef>
                <a:spcPts val="500"/>
              </a:spcBef>
              <a:spcAft>
                <a:spcPts val="0"/>
              </a:spcAft>
              <a:buClr>
                <a:srgbClr val="54585A"/>
              </a:buClr>
              <a:buSzPts val="2000"/>
              <a:buFont typeface="Calibri"/>
              <a:buAutoNum type="arabicPeriod"/>
              <a:defRPr sz="2000" b="0" i="0" u="none" strike="noStrike" cap="none">
                <a:solidFill>
                  <a:srgbClr val="54585A"/>
                </a:solidFill>
                <a:latin typeface="Times"/>
                <a:ea typeface="Times"/>
                <a:cs typeface="Times"/>
                <a:sym typeface="Times"/>
              </a:defRPr>
            </a:lvl3pPr>
            <a:lvl4pPr marL="1828800" marR="0" lvl="3" indent="-342900" algn="l" rtl="0">
              <a:lnSpc>
                <a:spcPct val="90000"/>
              </a:lnSpc>
              <a:spcBef>
                <a:spcPts val="500"/>
              </a:spcBef>
              <a:spcAft>
                <a:spcPts val="0"/>
              </a:spcAft>
              <a:buClr>
                <a:srgbClr val="54585A"/>
              </a:buClr>
              <a:buSzPts val="1800"/>
              <a:buFont typeface="Calibri"/>
              <a:buAutoNum type="arabicPeriod"/>
              <a:defRPr sz="1800" b="0" i="0" u="none" strike="noStrike" cap="none">
                <a:solidFill>
                  <a:srgbClr val="54585A"/>
                </a:solidFill>
                <a:latin typeface="Times"/>
                <a:ea typeface="Times"/>
                <a:cs typeface="Times"/>
                <a:sym typeface="Times"/>
              </a:defRPr>
            </a:lvl4pPr>
            <a:lvl5pPr marL="2286000" marR="0" lvl="4" indent="-342900" algn="l" rtl="0">
              <a:lnSpc>
                <a:spcPct val="90000"/>
              </a:lnSpc>
              <a:spcBef>
                <a:spcPts val="500"/>
              </a:spcBef>
              <a:spcAft>
                <a:spcPts val="0"/>
              </a:spcAft>
              <a:buClr>
                <a:srgbClr val="54585A"/>
              </a:buClr>
              <a:buSzPts val="1800"/>
              <a:buFont typeface="Calibri"/>
              <a:buAutoNum type="arabicPeriod"/>
              <a:defRPr sz="1800" b="0" i="0" u="none" strike="noStrike" cap="none">
                <a:solidFill>
                  <a:srgbClr val="54585A"/>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5709920" y="5991224"/>
            <a:ext cx="280543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4D4D4C"/>
                </a:solidFill>
                <a:latin typeface="Trebuchet MS"/>
                <a:ea typeface="Trebuchet MS"/>
                <a:cs typeface="Trebuchet MS"/>
                <a:sym typeface="Trebuchet MS"/>
              </a:defRPr>
            </a:lvl1pPr>
            <a:lvl2pPr marL="0" lvl="1" indent="0" algn="r">
              <a:spcBef>
                <a:spcPts val="0"/>
              </a:spcBef>
              <a:buNone/>
              <a:defRPr sz="1200" b="1">
                <a:solidFill>
                  <a:srgbClr val="4D4D4C"/>
                </a:solidFill>
                <a:latin typeface="Trebuchet MS"/>
                <a:ea typeface="Trebuchet MS"/>
                <a:cs typeface="Trebuchet MS"/>
                <a:sym typeface="Trebuchet MS"/>
              </a:defRPr>
            </a:lvl2pPr>
            <a:lvl3pPr marL="0" lvl="2" indent="0" algn="r">
              <a:spcBef>
                <a:spcPts val="0"/>
              </a:spcBef>
              <a:buNone/>
              <a:defRPr sz="1200" b="1">
                <a:solidFill>
                  <a:srgbClr val="4D4D4C"/>
                </a:solidFill>
                <a:latin typeface="Trebuchet MS"/>
                <a:ea typeface="Trebuchet MS"/>
                <a:cs typeface="Trebuchet MS"/>
                <a:sym typeface="Trebuchet MS"/>
              </a:defRPr>
            </a:lvl3pPr>
            <a:lvl4pPr marL="0" lvl="3" indent="0" algn="r">
              <a:spcBef>
                <a:spcPts val="0"/>
              </a:spcBef>
              <a:buNone/>
              <a:defRPr sz="1200" b="1">
                <a:solidFill>
                  <a:srgbClr val="4D4D4C"/>
                </a:solidFill>
                <a:latin typeface="Trebuchet MS"/>
                <a:ea typeface="Trebuchet MS"/>
                <a:cs typeface="Trebuchet MS"/>
                <a:sym typeface="Trebuchet MS"/>
              </a:defRPr>
            </a:lvl4pPr>
            <a:lvl5pPr marL="0" lvl="4" indent="0" algn="r">
              <a:spcBef>
                <a:spcPts val="0"/>
              </a:spcBef>
              <a:buNone/>
              <a:defRPr sz="1200" b="1">
                <a:solidFill>
                  <a:srgbClr val="4D4D4C"/>
                </a:solidFill>
                <a:latin typeface="Trebuchet MS"/>
                <a:ea typeface="Trebuchet MS"/>
                <a:cs typeface="Trebuchet MS"/>
                <a:sym typeface="Trebuchet MS"/>
              </a:defRPr>
            </a:lvl5pPr>
            <a:lvl6pPr marL="0" lvl="5" indent="0" algn="r">
              <a:spcBef>
                <a:spcPts val="0"/>
              </a:spcBef>
              <a:buNone/>
              <a:defRPr sz="1200" b="1">
                <a:solidFill>
                  <a:srgbClr val="4D4D4C"/>
                </a:solidFill>
                <a:latin typeface="Trebuchet MS"/>
                <a:ea typeface="Trebuchet MS"/>
                <a:cs typeface="Trebuchet MS"/>
                <a:sym typeface="Trebuchet MS"/>
              </a:defRPr>
            </a:lvl6pPr>
            <a:lvl7pPr marL="0" lvl="6" indent="0" algn="r">
              <a:spcBef>
                <a:spcPts val="0"/>
              </a:spcBef>
              <a:buNone/>
              <a:defRPr sz="1200" b="1">
                <a:solidFill>
                  <a:srgbClr val="4D4D4C"/>
                </a:solidFill>
                <a:latin typeface="Trebuchet MS"/>
                <a:ea typeface="Trebuchet MS"/>
                <a:cs typeface="Trebuchet MS"/>
                <a:sym typeface="Trebuchet MS"/>
              </a:defRPr>
            </a:lvl7pPr>
            <a:lvl8pPr marL="0" lvl="7" indent="0" algn="r">
              <a:spcBef>
                <a:spcPts val="0"/>
              </a:spcBef>
              <a:buNone/>
              <a:defRPr sz="1200" b="1">
                <a:solidFill>
                  <a:srgbClr val="4D4D4C"/>
                </a:solidFill>
                <a:latin typeface="Trebuchet MS"/>
                <a:ea typeface="Trebuchet MS"/>
                <a:cs typeface="Trebuchet MS"/>
                <a:sym typeface="Trebuchet MS"/>
              </a:defRPr>
            </a:lvl8pPr>
            <a:lvl9pPr marL="0" lvl="8" indent="0" algn="r">
              <a:spcBef>
                <a:spcPts val="0"/>
              </a:spcBef>
              <a:buNone/>
              <a:defRPr sz="1200" b="1">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
        <p:nvSpPr>
          <p:cNvPr id="61" name="Google Shape;61;p11"/>
          <p:cNvSpPr txBox="1">
            <a:spLocks noGrp="1"/>
          </p:cNvSpPr>
          <p:nvPr>
            <p:ph type="title"/>
          </p:nvPr>
        </p:nvSpPr>
        <p:spPr>
          <a:xfrm>
            <a:off x="628650" y="995680"/>
            <a:ext cx="7886700" cy="69500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107074" y="1917700"/>
            <a:ext cx="7886700" cy="3568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4585A"/>
              </a:buClr>
              <a:buSzPts val="2800"/>
              <a:buFont typeface="Arial"/>
              <a:buChar char="•"/>
              <a:defRPr sz="2800" b="0" i="0" u="none" strike="noStrike" cap="none">
                <a:solidFill>
                  <a:srgbClr val="54585A"/>
                </a:solidFill>
                <a:latin typeface="Times"/>
                <a:ea typeface="Times"/>
                <a:cs typeface="Times"/>
                <a:sym typeface="Times"/>
              </a:defRPr>
            </a:lvl1pPr>
            <a:lvl2pPr marL="914400" marR="0" lvl="1" indent="-381000" algn="l" rtl="0">
              <a:lnSpc>
                <a:spcPct val="90000"/>
              </a:lnSpc>
              <a:spcBef>
                <a:spcPts val="500"/>
              </a:spcBef>
              <a:spcAft>
                <a:spcPts val="0"/>
              </a:spcAft>
              <a:buClr>
                <a:srgbClr val="54585A"/>
              </a:buClr>
              <a:buSzPts val="2400"/>
              <a:buFont typeface="Arial"/>
              <a:buChar char="•"/>
              <a:defRPr sz="2400" b="0" i="0" u="none" strike="noStrike" cap="none">
                <a:solidFill>
                  <a:srgbClr val="54585A"/>
                </a:solidFill>
                <a:latin typeface="Times"/>
                <a:ea typeface="Times"/>
                <a:cs typeface="Times"/>
                <a:sym typeface="Times"/>
              </a:defRPr>
            </a:lvl2pPr>
            <a:lvl3pPr marL="1371600" marR="0" lvl="2" indent="-355600" algn="l" rtl="0">
              <a:lnSpc>
                <a:spcPct val="90000"/>
              </a:lnSpc>
              <a:spcBef>
                <a:spcPts val="500"/>
              </a:spcBef>
              <a:spcAft>
                <a:spcPts val="0"/>
              </a:spcAft>
              <a:buClr>
                <a:srgbClr val="54585A"/>
              </a:buClr>
              <a:buSzPts val="2000"/>
              <a:buFont typeface="Arial"/>
              <a:buChar char="•"/>
              <a:defRPr sz="2000" b="0" i="0" u="none" strike="noStrike" cap="none">
                <a:solidFill>
                  <a:srgbClr val="54585A"/>
                </a:solidFill>
                <a:latin typeface="Times"/>
                <a:ea typeface="Times"/>
                <a:cs typeface="Times"/>
                <a:sym typeface="Times"/>
              </a:defRPr>
            </a:lvl3pPr>
            <a:lvl4pPr marL="1828800" marR="0" lvl="3" indent="-342900" algn="l" rtl="0">
              <a:lnSpc>
                <a:spcPct val="90000"/>
              </a:lnSpc>
              <a:spcBef>
                <a:spcPts val="500"/>
              </a:spcBef>
              <a:spcAft>
                <a:spcPts val="0"/>
              </a:spcAft>
              <a:buClr>
                <a:srgbClr val="54585A"/>
              </a:buClr>
              <a:buSzPts val="1800"/>
              <a:buFont typeface="Arial"/>
              <a:buChar char="•"/>
              <a:defRPr sz="1800" b="0" i="0" u="none" strike="noStrike" cap="none">
                <a:solidFill>
                  <a:srgbClr val="54585A"/>
                </a:solidFill>
                <a:latin typeface="Times"/>
                <a:ea typeface="Times"/>
                <a:cs typeface="Times"/>
                <a:sym typeface="Times"/>
              </a:defRPr>
            </a:lvl4pPr>
            <a:lvl5pPr marL="2286000" marR="0" lvl="4" indent="-342900" algn="l" rtl="0">
              <a:lnSpc>
                <a:spcPct val="90000"/>
              </a:lnSpc>
              <a:spcBef>
                <a:spcPts val="500"/>
              </a:spcBef>
              <a:spcAft>
                <a:spcPts val="0"/>
              </a:spcAft>
              <a:buClr>
                <a:srgbClr val="54585A"/>
              </a:buClr>
              <a:buSzPts val="1800"/>
              <a:buFont typeface="Arial"/>
              <a:buChar char="•"/>
              <a:defRPr sz="1800" b="0" i="0" u="none" strike="noStrike" cap="none">
                <a:solidFill>
                  <a:srgbClr val="54585A"/>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841266"/>
            <a:ext cx="7886700" cy="84942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C0633"/>
              </a:buClr>
              <a:buSzPts val="4400"/>
              <a:buFont typeface="Impact"/>
              <a:buNone/>
              <a:defRPr sz="4400" b="0" i="0" u="none" strike="noStrike" cap="none">
                <a:solidFill>
                  <a:srgbClr val="CC0633"/>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32969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a:ea typeface="Times"/>
                <a:cs typeface="Times"/>
                <a:sym typeface="Time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a:ea typeface="Times"/>
                <a:cs typeface="Times"/>
                <a:sym typeface="Time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322937"/>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1"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1"/>
          <p:cNvPicPr preferRelativeResize="0"/>
          <p:nvPr/>
        </p:nvPicPr>
        <p:blipFill rotWithShape="1">
          <a:blip r:embed="rId8">
            <a:alphaModFix/>
          </a:blip>
          <a:srcRect/>
          <a:stretch/>
        </p:blipFill>
        <p:spPr>
          <a:xfrm>
            <a:off x="7233480" y="0"/>
            <a:ext cx="1281870" cy="6409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CC0633"/>
              </a:buClr>
              <a:buSzPts val="4800"/>
              <a:buFont typeface="Impact"/>
              <a:buNone/>
              <a:defRPr sz="4800" b="0" i="0" u="none" strike="noStrike" cap="none">
                <a:solidFill>
                  <a:srgbClr val="CC0633"/>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8"/>
          <p:cNvSpPr txBox="1">
            <a:spLocks noGrp="1"/>
          </p:cNvSpPr>
          <p:nvPr>
            <p:ph type="sldNum" idx="12"/>
          </p:nvPr>
        </p:nvSpPr>
        <p:spPr>
          <a:xfrm>
            <a:off x="6035040" y="5991225"/>
            <a:ext cx="24803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4D4D4C"/>
                </a:solidFill>
                <a:latin typeface="Trebuchet MS"/>
                <a:ea typeface="Trebuchet MS"/>
                <a:cs typeface="Trebuchet MS"/>
                <a:sym typeface="Trebuchet MS"/>
              </a:defRPr>
            </a:lvl1pPr>
            <a:lvl2pPr marL="0" marR="0" lvl="1" indent="0" algn="r" rtl="0">
              <a:spcBef>
                <a:spcPts val="0"/>
              </a:spcBef>
              <a:buNone/>
              <a:defRPr sz="1200" b="1" i="0" u="none" strike="noStrike" cap="none">
                <a:solidFill>
                  <a:srgbClr val="4D4D4C"/>
                </a:solidFill>
                <a:latin typeface="Trebuchet MS"/>
                <a:ea typeface="Trebuchet MS"/>
                <a:cs typeface="Trebuchet MS"/>
                <a:sym typeface="Trebuchet MS"/>
              </a:defRPr>
            </a:lvl2pPr>
            <a:lvl3pPr marL="0" marR="0" lvl="2" indent="0" algn="r" rtl="0">
              <a:spcBef>
                <a:spcPts val="0"/>
              </a:spcBef>
              <a:buNone/>
              <a:defRPr sz="1200" b="1" i="0" u="none" strike="noStrike" cap="none">
                <a:solidFill>
                  <a:srgbClr val="4D4D4C"/>
                </a:solidFill>
                <a:latin typeface="Trebuchet MS"/>
                <a:ea typeface="Trebuchet MS"/>
                <a:cs typeface="Trebuchet MS"/>
                <a:sym typeface="Trebuchet MS"/>
              </a:defRPr>
            </a:lvl3pPr>
            <a:lvl4pPr marL="0" marR="0" lvl="3" indent="0" algn="r" rtl="0">
              <a:spcBef>
                <a:spcPts val="0"/>
              </a:spcBef>
              <a:buNone/>
              <a:defRPr sz="1200" b="1" i="0" u="none" strike="noStrike" cap="none">
                <a:solidFill>
                  <a:srgbClr val="4D4D4C"/>
                </a:solidFill>
                <a:latin typeface="Trebuchet MS"/>
                <a:ea typeface="Trebuchet MS"/>
                <a:cs typeface="Trebuchet MS"/>
                <a:sym typeface="Trebuchet MS"/>
              </a:defRPr>
            </a:lvl4pPr>
            <a:lvl5pPr marL="0" marR="0" lvl="4" indent="0" algn="r" rtl="0">
              <a:spcBef>
                <a:spcPts val="0"/>
              </a:spcBef>
              <a:buNone/>
              <a:defRPr sz="1200" b="1" i="0" u="none" strike="noStrike" cap="none">
                <a:solidFill>
                  <a:srgbClr val="4D4D4C"/>
                </a:solidFill>
                <a:latin typeface="Trebuchet MS"/>
                <a:ea typeface="Trebuchet MS"/>
                <a:cs typeface="Trebuchet MS"/>
                <a:sym typeface="Trebuchet MS"/>
              </a:defRPr>
            </a:lvl5pPr>
            <a:lvl6pPr marL="0" marR="0" lvl="5" indent="0" algn="r" rtl="0">
              <a:spcBef>
                <a:spcPts val="0"/>
              </a:spcBef>
              <a:buNone/>
              <a:defRPr sz="1200" b="1" i="0" u="none" strike="noStrike" cap="none">
                <a:solidFill>
                  <a:srgbClr val="4D4D4C"/>
                </a:solidFill>
                <a:latin typeface="Trebuchet MS"/>
                <a:ea typeface="Trebuchet MS"/>
                <a:cs typeface="Trebuchet MS"/>
                <a:sym typeface="Trebuchet MS"/>
              </a:defRPr>
            </a:lvl6pPr>
            <a:lvl7pPr marL="0" marR="0" lvl="6" indent="0" algn="r" rtl="0">
              <a:spcBef>
                <a:spcPts val="0"/>
              </a:spcBef>
              <a:buNone/>
              <a:defRPr sz="1200" b="1" i="0" u="none" strike="noStrike" cap="none">
                <a:solidFill>
                  <a:srgbClr val="4D4D4C"/>
                </a:solidFill>
                <a:latin typeface="Trebuchet MS"/>
                <a:ea typeface="Trebuchet MS"/>
                <a:cs typeface="Trebuchet MS"/>
                <a:sym typeface="Trebuchet MS"/>
              </a:defRPr>
            </a:lvl7pPr>
            <a:lvl8pPr marL="0" marR="0" lvl="7" indent="0" algn="r" rtl="0">
              <a:spcBef>
                <a:spcPts val="0"/>
              </a:spcBef>
              <a:buNone/>
              <a:defRPr sz="1200" b="1" i="0" u="none" strike="noStrike" cap="none">
                <a:solidFill>
                  <a:srgbClr val="4D4D4C"/>
                </a:solidFill>
                <a:latin typeface="Trebuchet MS"/>
                <a:ea typeface="Trebuchet MS"/>
                <a:cs typeface="Trebuchet MS"/>
                <a:sym typeface="Trebuchet MS"/>
              </a:defRPr>
            </a:lvl8pPr>
            <a:lvl9pPr marL="0" marR="0" lvl="8" indent="0" algn="r" rtl="0">
              <a:spcBef>
                <a:spcPts val="0"/>
              </a:spcBef>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CC0633"/>
              </a:buClr>
              <a:buSzPts val="4400"/>
              <a:buFont typeface="Impact"/>
              <a:buNone/>
              <a:defRPr sz="4400" b="0" i="0" u="none" strike="noStrike" cap="none">
                <a:solidFill>
                  <a:srgbClr val="CC0633"/>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6"/>
          <p:cNvSpPr txBox="1">
            <a:spLocks noGrp="1"/>
          </p:cNvSpPr>
          <p:nvPr>
            <p:ph type="body" idx="1"/>
          </p:nvPr>
        </p:nvSpPr>
        <p:spPr>
          <a:xfrm>
            <a:off x="628650" y="1825625"/>
            <a:ext cx="7886700" cy="401473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4585A"/>
              </a:buClr>
              <a:buSzPts val="2800"/>
              <a:buFont typeface="Arial"/>
              <a:buChar char="•"/>
              <a:defRPr sz="2800" b="1" i="0" u="none" strike="noStrike" cap="none">
                <a:solidFill>
                  <a:srgbClr val="54585A"/>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54585A"/>
              </a:buClr>
              <a:buSzPts val="2400"/>
              <a:buFont typeface="Arial"/>
              <a:buChar char="•"/>
              <a:defRPr sz="2400" b="0" i="0" u="none" strike="noStrike" cap="none">
                <a:solidFill>
                  <a:srgbClr val="54585A"/>
                </a:solidFill>
                <a:latin typeface="Times"/>
                <a:ea typeface="Times"/>
                <a:cs typeface="Times"/>
                <a:sym typeface="Times"/>
              </a:defRPr>
            </a:lvl2pPr>
            <a:lvl3pPr marL="1371600" marR="0" lvl="2" indent="-355600" algn="l" rtl="0">
              <a:lnSpc>
                <a:spcPct val="90000"/>
              </a:lnSpc>
              <a:spcBef>
                <a:spcPts val="500"/>
              </a:spcBef>
              <a:spcAft>
                <a:spcPts val="0"/>
              </a:spcAft>
              <a:buClr>
                <a:srgbClr val="54585A"/>
              </a:buClr>
              <a:buSzPts val="2000"/>
              <a:buFont typeface="Arial"/>
              <a:buChar char="•"/>
              <a:defRPr sz="2000" b="0" i="0" u="none" strike="noStrike" cap="none">
                <a:solidFill>
                  <a:srgbClr val="54585A"/>
                </a:solidFill>
                <a:latin typeface="Times"/>
                <a:ea typeface="Times"/>
                <a:cs typeface="Times"/>
                <a:sym typeface="Times"/>
              </a:defRPr>
            </a:lvl3pPr>
            <a:lvl4pPr marL="1828800" marR="0" lvl="3" indent="-342900" algn="l" rtl="0">
              <a:lnSpc>
                <a:spcPct val="90000"/>
              </a:lnSpc>
              <a:spcBef>
                <a:spcPts val="500"/>
              </a:spcBef>
              <a:spcAft>
                <a:spcPts val="0"/>
              </a:spcAft>
              <a:buClr>
                <a:srgbClr val="54585A"/>
              </a:buClr>
              <a:buSzPts val="1800"/>
              <a:buFont typeface="Arial"/>
              <a:buChar char="•"/>
              <a:defRPr sz="1800" b="0" i="0" u="none" strike="noStrike" cap="none">
                <a:solidFill>
                  <a:srgbClr val="54585A"/>
                </a:solidFill>
                <a:latin typeface="Times"/>
                <a:ea typeface="Times"/>
                <a:cs typeface="Times"/>
                <a:sym typeface="Times"/>
              </a:defRPr>
            </a:lvl4pPr>
            <a:lvl5pPr marL="2286000" marR="0" lvl="4" indent="-342900" algn="l" rtl="0">
              <a:lnSpc>
                <a:spcPct val="90000"/>
              </a:lnSpc>
              <a:spcBef>
                <a:spcPts val="500"/>
              </a:spcBef>
              <a:spcAft>
                <a:spcPts val="0"/>
              </a:spcAft>
              <a:buClr>
                <a:srgbClr val="54585A"/>
              </a:buClr>
              <a:buSzPts val="1800"/>
              <a:buFont typeface="Arial"/>
              <a:buChar char="•"/>
              <a:defRPr sz="1800" b="0" i="0" u="none" strike="noStrike" cap="none">
                <a:solidFill>
                  <a:srgbClr val="54585A"/>
                </a:solidFill>
                <a:latin typeface="Times"/>
                <a:ea typeface="Times"/>
                <a:cs typeface="Times"/>
                <a:sym typeface="Time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sldNum" idx="12"/>
          </p:nvPr>
        </p:nvSpPr>
        <p:spPr>
          <a:xfrm>
            <a:off x="5220929" y="5994400"/>
            <a:ext cx="32944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Trebuchet MS"/>
                <a:ea typeface="Trebuchet MS"/>
                <a:cs typeface="Trebuchet MS"/>
                <a:sym typeface="Trebuchet MS"/>
              </a:defRPr>
            </a:lvl1pPr>
            <a:lvl2pPr marL="0" marR="0" lvl="1" indent="0" algn="r" rtl="0">
              <a:spcBef>
                <a:spcPts val="0"/>
              </a:spcBef>
              <a:buNone/>
              <a:defRPr sz="1200" b="1">
                <a:solidFill>
                  <a:schemeClr val="lt1"/>
                </a:solidFill>
                <a:latin typeface="Trebuchet MS"/>
                <a:ea typeface="Trebuchet MS"/>
                <a:cs typeface="Trebuchet MS"/>
                <a:sym typeface="Trebuchet MS"/>
              </a:defRPr>
            </a:lvl2pPr>
            <a:lvl3pPr marL="0" marR="0" lvl="2" indent="0" algn="r" rtl="0">
              <a:spcBef>
                <a:spcPts val="0"/>
              </a:spcBef>
              <a:buNone/>
              <a:defRPr sz="1200" b="1">
                <a:solidFill>
                  <a:schemeClr val="lt1"/>
                </a:solidFill>
                <a:latin typeface="Trebuchet MS"/>
                <a:ea typeface="Trebuchet MS"/>
                <a:cs typeface="Trebuchet MS"/>
                <a:sym typeface="Trebuchet MS"/>
              </a:defRPr>
            </a:lvl3pPr>
            <a:lvl4pPr marL="0" marR="0" lvl="3" indent="0" algn="r" rtl="0">
              <a:spcBef>
                <a:spcPts val="0"/>
              </a:spcBef>
              <a:buNone/>
              <a:defRPr sz="1200" b="1">
                <a:solidFill>
                  <a:schemeClr val="lt1"/>
                </a:solidFill>
                <a:latin typeface="Trebuchet MS"/>
                <a:ea typeface="Trebuchet MS"/>
                <a:cs typeface="Trebuchet MS"/>
                <a:sym typeface="Trebuchet MS"/>
              </a:defRPr>
            </a:lvl4pPr>
            <a:lvl5pPr marL="0" marR="0" lvl="4" indent="0" algn="r" rtl="0">
              <a:spcBef>
                <a:spcPts val="0"/>
              </a:spcBef>
              <a:buNone/>
              <a:defRPr sz="1200" b="1">
                <a:solidFill>
                  <a:schemeClr val="lt1"/>
                </a:solidFill>
                <a:latin typeface="Trebuchet MS"/>
                <a:ea typeface="Trebuchet MS"/>
                <a:cs typeface="Trebuchet MS"/>
                <a:sym typeface="Trebuchet MS"/>
              </a:defRPr>
            </a:lvl5pPr>
            <a:lvl6pPr marL="0" marR="0" lvl="5" indent="0" algn="r" rtl="0">
              <a:spcBef>
                <a:spcPts val="0"/>
              </a:spcBef>
              <a:buNone/>
              <a:defRPr sz="1200" b="1">
                <a:solidFill>
                  <a:schemeClr val="lt1"/>
                </a:solidFill>
                <a:latin typeface="Trebuchet MS"/>
                <a:ea typeface="Trebuchet MS"/>
                <a:cs typeface="Trebuchet MS"/>
                <a:sym typeface="Trebuchet MS"/>
              </a:defRPr>
            </a:lvl6pPr>
            <a:lvl7pPr marL="0" marR="0" lvl="6" indent="0" algn="r" rtl="0">
              <a:spcBef>
                <a:spcPts val="0"/>
              </a:spcBef>
              <a:buNone/>
              <a:defRPr sz="1200" b="1">
                <a:solidFill>
                  <a:schemeClr val="lt1"/>
                </a:solidFill>
                <a:latin typeface="Trebuchet MS"/>
                <a:ea typeface="Trebuchet MS"/>
                <a:cs typeface="Trebuchet MS"/>
                <a:sym typeface="Trebuchet MS"/>
              </a:defRPr>
            </a:lvl7pPr>
            <a:lvl8pPr marL="0" marR="0" lvl="7" indent="0" algn="r" rtl="0">
              <a:spcBef>
                <a:spcPts val="0"/>
              </a:spcBef>
              <a:buNone/>
              <a:defRPr sz="1200" b="1">
                <a:solidFill>
                  <a:schemeClr val="lt1"/>
                </a:solidFill>
                <a:latin typeface="Trebuchet MS"/>
                <a:ea typeface="Trebuchet MS"/>
                <a:cs typeface="Trebuchet MS"/>
                <a:sym typeface="Trebuchet MS"/>
              </a:defRPr>
            </a:lvl8pPr>
            <a:lvl9pPr marL="0" marR="0" lvl="8" indent="0" algn="r" rtl="0">
              <a:spcBef>
                <a:spcPts val="0"/>
              </a:spcBef>
              <a:buNone/>
              <a:defRPr sz="1200" b="1">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r>
              <a:rPr lang="en-US"/>
              <a:t>SIMON FRASER UNIVERSITY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s://cpe.psychopen.eu/index.php/cpe/polic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ojs.library.carleton.ca/index.php/CJERS/abou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jwmdc.com/index.php/jwmdc/ArchivingPolic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doaj.org/toc/2625-3410/articl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orum.pkp.sfu.ca/"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pkp.sfu.ca/software/ojs/" TargetMode="External"/><Relationship Id="rId5" Type="http://schemas.openxmlformats.org/officeDocument/2006/relationships/hyperlink" Target="https://pkpschool.sfu.ca/" TargetMode="External"/><Relationship Id="rId4" Type="http://schemas.openxmlformats.org/officeDocument/2006/relationships/hyperlink" Target="https://docs.pkp.sfu.c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kp.sfu.ca/community/get-involved/"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doaj.org/apply/guide/#basic-criteria-for-inclusion"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docs.pkp.sfu.ca/getting-found-staying-found/en/getting-found-visibility#issn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aj.org/apply/guid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docs.pkp.sfu.ca/doaj/en/" TargetMode="External"/><Relationship Id="rId5" Type="http://schemas.openxmlformats.org/officeDocument/2006/relationships/hyperlink" Target="https://doaj.org/static/doaj/docs/DOAJquestions-for-reference-only.pdf" TargetMode="External"/><Relationship Id="rId4" Type="http://schemas.openxmlformats.org/officeDocument/2006/relationships/hyperlink" Target="https://doaj.org/account/login?redirected=appl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management-aims.com/index.php/mgm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5"/>
          <p:cNvPicPr preferRelativeResize="0">
            <a:picLocks noGrp="1"/>
          </p:cNvPicPr>
          <p:nvPr>
            <p:ph type="pic" idx="2"/>
          </p:nvPr>
        </p:nvPicPr>
        <p:blipFill rotWithShape="1">
          <a:blip r:embed="rId3">
            <a:alphaModFix/>
          </a:blip>
          <a:srcRect/>
          <a:stretch/>
        </p:blipFill>
        <p:spPr>
          <a:xfrm>
            <a:off x="5380038" y="0"/>
            <a:ext cx="3763962" cy="6864350"/>
          </a:xfrm>
          <a:prstGeom prst="rect">
            <a:avLst/>
          </a:prstGeom>
          <a:noFill/>
          <a:ln>
            <a:noFill/>
          </a:ln>
        </p:spPr>
      </p:pic>
      <p:sp>
        <p:nvSpPr>
          <p:cNvPr id="125" name="Google Shape;125;p25"/>
          <p:cNvSpPr txBox="1">
            <a:spLocks noGrp="1"/>
          </p:cNvSpPr>
          <p:nvPr>
            <p:ph type="dt" idx="10"/>
          </p:nvPr>
        </p:nvSpPr>
        <p:spPr>
          <a:xfrm>
            <a:off x="628650" y="5573203"/>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DAY MONTH YEAR</a:t>
            </a:r>
            <a:endParaRPr/>
          </a:p>
        </p:txBody>
      </p:sp>
      <p:sp>
        <p:nvSpPr>
          <p:cNvPr id="126" name="Google Shape;126;p25"/>
          <p:cNvSpPr txBox="1">
            <a:spLocks noGrp="1"/>
          </p:cNvSpPr>
          <p:nvPr>
            <p:ph type="ctrTitle"/>
          </p:nvPr>
        </p:nvSpPr>
        <p:spPr>
          <a:xfrm>
            <a:off x="692742" y="641662"/>
            <a:ext cx="4302735" cy="4411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6000"/>
              <a:buFont typeface="Impact"/>
              <a:buNone/>
            </a:pPr>
            <a:r>
              <a:rPr lang="en-US" dirty="0">
                <a:latin typeface="Impact"/>
                <a:ea typeface="Impact"/>
                <a:cs typeface="Impact"/>
                <a:sym typeface="Impact"/>
              </a:rPr>
              <a:t>USING OJS FOR DOAJ INDEXING AND CONTENT DELIVERY</a:t>
            </a:r>
            <a:endParaRPr dirty="0"/>
          </a:p>
        </p:txBody>
      </p:sp>
      <p:pic>
        <p:nvPicPr>
          <p:cNvPr id="127" name="Google Shape;127;p25"/>
          <p:cNvPicPr preferRelativeResize="0"/>
          <p:nvPr/>
        </p:nvPicPr>
        <p:blipFill rotWithShape="1">
          <a:blip r:embed="rId4">
            <a:alphaModFix/>
          </a:blip>
          <a:srcRect/>
          <a:stretch/>
        </p:blipFill>
        <p:spPr>
          <a:xfrm>
            <a:off x="7221196" y="0"/>
            <a:ext cx="1281870" cy="640935"/>
          </a:xfrm>
          <a:prstGeom prst="rect">
            <a:avLst/>
          </a:prstGeom>
          <a:noFill/>
          <a:ln>
            <a:noFill/>
          </a:ln>
        </p:spPr>
      </p:pic>
      <p:sp>
        <p:nvSpPr>
          <p:cNvPr id="128" name="Google Shape;128;p25"/>
          <p:cNvSpPr txBox="1"/>
          <p:nvPr/>
        </p:nvSpPr>
        <p:spPr>
          <a:xfrm>
            <a:off x="695592" y="5148762"/>
            <a:ext cx="3253811" cy="90991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i="0" u="none" strike="noStrike" cap="none" dirty="0">
                <a:solidFill>
                  <a:srgbClr val="4D4D4C"/>
                </a:solidFill>
                <a:latin typeface="Trebuchet MS"/>
                <a:ea typeface="Trebuchet MS"/>
                <a:cs typeface="Trebuchet MS"/>
                <a:sym typeface="Trebuchet MS"/>
              </a:rPr>
              <a:t>MARIYA MAISTROVSKAYA</a:t>
            </a:r>
            <a:endParaRPr dirty="0"/>
          </a:p>
          <a:p>
            <a:pPr marL="0" marR="0" lvl="0" indent="0" algn="l" rtl="0">
              <a:spcBef>
                <a:spcPts val="0"/>
              </a:spcBef>
              <a:spcAft>
                <a:spcPts val="0"/>
              </a:spcAft>
              <a:buNone/>
            </a:pPr>
            <a:r>
              <a:rPr lang="en-US" sz="1800" b="1" i="0" u="none" strike="noStrike" cap="none" dirty="0">
                <a:solidFill>
                  <a:srgbClr val="4D4D4C"/>
                </a:solidFill>
                <a:latin typeface="Trebuchet MS"/>
                <a:ea typeface="Trebuchet MS"/>
                <a:cs typeface="Trebuchet MS"/>
                <a:sym typeface="Trebuchet MS"/>
              </a:rPr>
              <a:t>PKP PUBLISHING SERVICES</a:t>
            </a:r>
            <a:endParaRPr dirty="0"/>
          </a:p>
          <a:p>
            <a:pPr marL="0" marR="0" lvl="0" indent="0" algn="l" rtl="0">
              <a:spcBef>
                <a:spcPts val="0"/>
              </a:spcBef>
              <a:spcAft>
                <a:spcPts val="0"/>
              </a:spcAft>
              <a:buNone/>
            </a:pPr>
            <a:endParaRPr sz="1600" b="1" i="0" u="none" strike="noStrike" cap="none" dirty="0">
              <a:solidFill>
                <a:srgbClr val="4D4D4C"/>
              </a:solidFill>
              <a:latin typeface="Trebuchet MS"/>
              <a:ea typeface="Trebuchet MS"/>
              <a:cs typeface="Trebuchet MS"/>
              <a:sym typeface="Trebuchet MS"/>
            </a:endParaRPr>
          </a:p>
          <a:p>
            <a:pPr marL="0" marR="0" lvl="0" indent="0" algn="l" rtl="0">
              <a:spcBef>
                <a:spcPts val="0"/>
              </a:spcBef>
              <a:spcAft>
                <a:spcPts val="0"/>
              </a:spcAft>
              <a:buNone/>
            </a:pPr>
            <a:r>
              <a:rPr lang="en-US" sz="1600" b="1" i="0" u="none" strike="noStrike" cap="none" dirty="0">
                <a:solidFill>
                  <a:srgbClr val="4D4D4C"/>
                </a:solidFill>
                <a:latin typeface="Trebuchet MS"/>
                <a:ea typeface="Trebuchet MS"/>
                <a:cs typeface="Trebuchet MS"/>
                <a:sym typeface="Trebuchet MS"/>
              </a:rPr>
              <a:t>23 APRIL 2025</a:t>
            </a:r>
            <a:endParaRPr sz="1600" b="1"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27100" y="595155"/>
            <a:ext cx="7886700" cy="69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800"/>
              <a:buNone/>
            </a:pPr>
            <a:r>
              <a:rPr lang="en-US"/>
              <a:t>ISSN AND PUBLISHER</a:t>
            </a:r>
            <a:endParaRPr sz="4400"/>
          </a:p>
        </p:txBody>
      </p:sp>
      <p:sp>
        <p:nvSpPr>
          <p:cNvPr id="191" name="Google Shape;191;p34"/>
          <p:cNvSpPr txBox="1">
            <a:spLocks noGrp="1"/>
          </p:cNvSpPr>
          <p:nvPr>
            <p:ph type="body" idx="1"/>
          </p:nvPr>
        </p:nvSpPr>
        <p:spPr>
          <a:xfrm>
            <a:off x="671675" y="1855050"/>
            <a:ext cx="3002100" cy="3954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Nunito"/>
                <a:ea typeface="Nunito"/>
                <a:cs typeface="Nunito"/>
                <a:sym typeface="Nunito"/>
              </a:rPr>
              <a:t>“Publisher” and “ISSN” fields in the Masthead are for internal use (not public)</a:t>
            </a:r>
            <a:endParaRPr sz="2400">
              <a:latin typeface="Nunito"/>
              <a:ea typeface="Nunito"/>
              <a:cs typeface="Nunito"/>
              <a:sym typeface="Nunito"/>
            </a:endParaRPr>
          </a:p>
          <a:p>
            <a:pPr marL="0" lvl="0" indent="0" algn="l" rtl="0">
              <a:spcBef>
                <a:spcPts val="1000"/>
              </a:spcBef>
              <a:spcAft>
                <a:spcPts val="0"/>
              </a:spcAft>
              <a:buNone/>
            </a:pPr>
            <a:endParaRPr sz="2400">
              <a:latin typeface="Nunito"/>
              <a:ea typeface="Nunito"/>
              <a:cs typeface="Nunito"/>
              <a:sym typeface="Nunito"/>
            </a:endParaRPr>
          </a:p>
          <a:p>
            <a:pPr marL="0" lvl="0" indent="0" algn="l" rtl="0">
              <a:spcBef>
                <a:spcPts val="1000"/>
              </a:spcBef>
              <a:spcAft>
                <a:spcPts val="1000"/>
              </a:spcAft>
              <a:buNone/>
            </a:pPr>
            <a:r>
              <a:rPr lang="en-US" sz="2400">
                <a:latin typeface="Nunito"/>
                <a:ea typeface="Nunito"/>
                <a:cs typeface="Nunito"/>
                <a:sym typeface="Nunito"/>
              </a:rPr>
              <a:t>To display this info your public website, include it in About the Journal, in the journal’s footer or sidebar</a:t>
            </a:r>
            <a:endParaRPr sz="2400">
              <a:latin typeface="Nunito"/>
              <a:ea typeface="Nunito"/>
              <a:cs typeface="Nunito"/>
              <a:sym typeface="Nunito"/>
            </a:endParaRPr>
          </a:p>
        </p:txBody>
      </p:sp>
      <p:pic>
        <p:nvPicPr>
          <p:cNvPr id="192" name="Google Shape;192;p34"/>
          <p:cNvPicPr preferRelativeResize="0"/>
          <p:nvPr/>
        </p:nvPicPr>
        <p:blipFill>
          <a:blip r:embed="rId3">
            <a:alphaModFix/>
          </a:blip>
          <a:stretch>
            <a:fillRect/>
          </a:stretch>
        </p:blipFill>
        <p:spPr>
          <a:xfrm>
            <a:off x="3803825" y="1897638"/>
            <a:ext cx="4767749" cy="3062725"/>
          </a:xfrm>
          <a:prstGeom prst="rect">
            <a:avLst/>
          </a:prstGeom>
          <a:noFill/>
          <a:ln>
            <a:noFill/>
          </a:ln>
          <a:effectLst>
            <a:outerShdw blurRad="57150" dist="19050" dir="5400000" algn="bl" rotWithShape="0">
              <a:srgbClr val="000000">
                <a:alpha val="7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body" idx="1"/>
          </p:nvPr>
        </p:nvSpPr>
        <p:spPr>
          <a:xfrm>
            <a:off x="628650" y="1283450"/>
            <a:ext cx="7755000" cy="17277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b="0">
                <a:latin typeface="Nunito"/>
                <a:ea typeface="Nunito"/>
                <a:cs typeface="Nunito"/>
                <a:sym typeface="Nunito"/>
              </a:rPr>
              <a:t>Set up per-article license in OJS at Distribution Settings &gt; License.</a:t>
            </a:r>
            <a:endParaRPr b="0">
              <a:latin typeface="Nunito"/>
              <a:ea typeface="Nunito"/>
              <a:cs typeface="Nunito"/>
              <a:sym typeface="Nunito"/>
            </a:endParaRPr>
          </a:p>
          <a:p>
            <a:pPr marL="457200" lvl="0" indent="-368300" algn="l" rtl="0">
              <a:spcBef>
                <a:spcPts val="0"/>
              </a:spcBef>
              <a:spcAft>
                <a:spcPts val="0"/>
              </a:spcAft>
              <a:buSzPts val="2200"/>
              <a:buChar char="●"/>
            </a:pPr>
            <a:r>
              <a:rPr lang="en-US" b="0">
                <a:latin typeface="Nunito"/>
                <a:ea typeface="Nunito"/>
                <a:cs typeface="Nunito"/>
                <a:sym typeface="Nunito"/>
              </a:rPr>
              <a:t>Add general info about journal’s copyright policy to Workflow Settings &gt; Author Guidelines &gt; Copyright Notice or to journal’s About pages.</a:t>
            </a:r>
            <a:endParaRPr sz="2000" b="0"/>
          </a:p>
        </p:txBody>
      </p:sp>
      <p:sp>
        <p:nvSpPr>
          <p:cNvPr id="199" name="Google Shape;199;p35"/>
          <p:cNvSpPr txBox="1">
            <a:spLocks noGrp="1"/>
          </p:cNvSpPr>
          <p:nvPr>
            <p:ph type="title"/>
          </p:nvPr>
        </p:nvSpPr>
        <p:spPr>
          <a:xfrm>
            <a:off x="628650" y="452950"/>
            <a:ext cx="7947900" cy="69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COPYRIGHT AND LICENSES</a:t>
            </a:r>
            <a:endParaRPr/>
          </a:p>
        </p:txBody>
      </p:sp>
      <p:pic>
        <p:nvPicPr>
          <p:cNvPr id="200" name="Google Shape;200;p35"/>
          <p:cNvPicPr preferRelativeResize="0"/>
          <p:nvPr/>
        </p:nvPicPr>
        <p:blipFill rotWithShape="1">
          <a:blip r:embed="rId3">
            <a:alphaModFix/>
          </a:blip>
          <a:srcRect t="28140"/>
          <a:stretch/>
        </p:blipFill>
        <p:spPr>
          <a:xfrm>
            <a:off x="152400" y="3150447"/>
            <a:ext cx="8839200" cy="3072676"/>
          </a:xfrm>
          <a:prstGeom prst="rect">
            <a:avLst/>
          </a:prstGeom>
          <a:noFill/>
          <a:ln>
            <a:noFill/>
          </a:ln>
          <a:effectLst>
            <a:outerShdw blurRad="57150" dist="19050" dir="5400000" algn="bl" rotWithShape="0">
              <a:srgbClr val="000000">
                <a:alpha val="50000"/>
              </a:srgbClr>
            </a:outerShdw>
          </a:effectLst>
        </p:spPr>
      </p:pic>
      <p:sp>
        <p:nvSpPr>
          <p:cNvPr id="201" name="Google Shape;201;p35"/>
          <p:cNvSpPr txBox="1"/>
          <p:nvPr/>
        </p:nvSpPr>
        <p:spPr>
          <a:xfrm>
            <a:off x="2037075" y="6362425"/>
            <a:ext cx="57489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54585A"/>
                </a:solidFill>
                <a:latin typeface="Trebuchet MS"/>
                <a:ea typeface="Trebuchet MS"/>
                <a:cs typeface="Trebuchet MS"/>
                <a:sym typeface="Trebuchet MS"/>
              </a:rPr>
              <a:t>Example: </a:t>
            </a:r>
            <a:r>
              <a:rPr lang="en-US" sz="1600" u="sng">
                <a:solidFill>
                  <a:schemeClr val="hlink"/>
                </a:solidFill>
                <a:latin typeface="Trebuchet MS"/>
                <a:ea typeface="Trebuchet MS"/>
                <a:cs typeface="Trebuchet MS"/>
                <a:sym typeface="Trebuchet MS"/>
                <a:hlinkClick r:id="rId4"/>
              </a:rPr>
              <a:t>Clinical Psychology in Europe - journal website</a:t>
            </a:r>
            <a:endParaRPr sz="1600">
              <a:solidFill>
                <a:srgbClr val="54585A"/>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628650" y="597855"/>
            <a:ext cx="7886700" cy="69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PEER REVIEW POLICY</a:t>
            </a:r>
            <a:endParaRPr/>
          </a:p>
        </p:txBody>
      </p:sp>
      <p:sp>
        <p:nvSpPr>
          <p:cNvPr id="208" name="Google Shape;208;p36"/>
          <p:cNvSpPr txBox="1">
            <a:spLocks noGrp="1"/>
          </p:cNvSpPr>
          <p:nvPr>
            <p:ph type="body" idx="1"/>
          </p:nvPr>
        </p:nvSpPr>
        <p:spPr>
          <a:xfrm>
            <a:off x="628650" y="2249300"/>
            <a:ext cx="2822700" cy="3568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Nunito"/>
                <a:ea typeface="Nunito"/>
                <a:cs typeface="Nunito"/>
                <a:sym typeface="Nunito"/>
              </a:rPr>
              <a:t>Include in:</a:t>
            </a:r>
            <a:endParaRPr sz="2400">
              <a:latin typeface="Nunito"/>
              <a:ea typeface="Nunito"/>
              <a:cs typeface="Nunito"/>
              <a:sym typeface="Nunito"/>
            </a:endParaRPr>
          </a:p>
          <a:p>
            <a:pPr marL="457200" lvl="0" indent="-381000" algn="l" rtl="0">
              <a:spcBef>
                <a:spcPts val="1000"/>
              </a:spcBef>
              <a:spcAft>
                <a:spcPts val="0"/>
              </a:spcAft>
              <a:buSzPts val="2400"/>
              <a:buFont typeface="Nunito"/>
              <a:buChar char="●"/>
            </a:pPr>
            <a:r>
              <a:rPr lang="en-US" sz="2400">
                <a:latin typeface="Nunito"/>
                <a:ea typeface="Nunito"/>
                <a:cs typeface="Nunito"/>
                <a:sym typeface="Nunito"/>
              </a:rPr>
              <a:t>About Journal</a:t>
            </a:r>
            <a:endParaRPr sz="2400">
              <a:latin typeface="Nunito"/>
              <a:ea typeface="Nunito"/>
              <a:cs typeface="Nunito"/>
              <a:sym typeface="Nunito"/>
            </a:endParaRPr>
          </a:p>
          <a:p>
            <a:pPr marL="457200" lvl="0" indent="-381000" algn="l" rtl="0">
              <a:spcBef>
                <a:spcPts val="1000"/>
              </a:spcBef>
              <a:spcAft>
                <a:spcPts val="0"/>
              </a:spcAft>
              <a:buSzPts val="2400"/>
              <a:buFont typeface="Nunito"/>
              <a:buChar char="●"/>
            </a:pPr>
            <a:r>
              <a:rPr lang="en-US" sz="2400">
                <a:latin typeface="Nunito"/>
                <a:ea typeface="Nunito"/>
                <a:cs typeface="Nunito"/>
                <a:sym typeface="Nunito"/>
              </a:rPr>
              <a:t>Information for Authors</a:t>
            </a:r>
            <a:endParaRPr sz="2400">
              <a:latin typeface="Nunito"/>
              <a:ea typeface="Nunito"/>
              <a:cs typeface="Nunito"/>
              <a:sym typeface="Nunito"/>
            </a:endParaRPr>
          </a:p>
          <a:p>
            <a:pPr marL="457200" lvl="0" indent="-381000" algn="l" rtl="0">
              <a:spcBef>
                <a:spcPts val="1000"/>
              </a:spcBef>
              <a:spcAft>
                <a:spcPts val="1000"/>
              </a:spcAft>
              <a:buSzPts val="2400"/>
              <a:buFont typeface="Nunito"/>
              <a:buChar char="●"/>
            </a:pPr>
            <a:r>
              <a:rPr lang="en-US" sz="2400">
                <a:latin typeface="Nunito"/>
                <a:ea typeface="Nunito"/>
                <a:cs typeface="Nunito"/>
                <a:sym typeface="Nunito"/>
              </a:rPr>
              <a:t>Section-specific policy on Submissions page</a:t>
            </a:r>
            <a:endParaRPr sz="2400">
              <a:latin typeface="Nunito"/>
              <a:ea typeface="Nunito"/>
              <a:cs typeface="Nunito"/>
              <a:sym typeface="Nunito"/>
            </a:endParaRPr>
          </a:p>
        </p:txBody>
      </p:sp>
      <p:pic>
        <p:nvPicPr>
          <p:cNvPr id="209" name="Google Shape;209;p36"/>
          <p:cNvPicPr preferRelativeResize="0"/>
          <p:nvPr/>
        </p:nvPicPr>
        <p:blipFill>
          <a:blip r:embed="rId3">
            <a:alphaModFix/>
          </a:blip>
          <a:stretch>
            <a:fillRect/>
          </a:stretch>
        </p:blipFill>
        <p:spPr>
          <a:xfrm>
            <a:off x="3720650" y="1292955"/>
            <a:ext cx="4794709" cy="4862419"/>
          </a:xfrm>
          <a:prstGeom prst="rect">
            <a:avLst/>
          </a:prstGeom>
          <a:noFill/>
          <a:ln>
            <a:noFill/>
          </a:ln>
        </p:spPr>
      </p:pic>
      <p:sp>
        <p:nvSpPr>
          <p:cNvPr id="210" name="Google Shape;210;p36"/>
          <p:cNvSpPr txBox="1"/>
          <p:nvPr/>
        </p:nvSpPr>
        <p:spPr>
          <a:xfrm>
            <a:off x="3123850" y="6287475"/>
            <a:ext cx="57489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54585A"/>
                </a:solidFill>
                <a:latin typeface="Trebuchet MS"/>
                <a:ea typeface="Trebuchet MS"/>
                <a:cs typeface="Trebuchet MS"/>
                <a:sym typeface="Trebuchet MS"/>
              </a:rPr>
              <a:t>Example: </a:t>
            </a:r>
            <a:r>
              <a:rPr lang="en-US" sz="1600" u="sng">
                <a:solidFill>
                  <a:schemeClr val="hlink"/>
                </a:solidFill>
                <a:latin typeface="Trebuchet MS"/>
                <a:ea typeface="Trebuchet MS"/>
                <a:cs typeface="Trebuchet MS"/>
                <a:sym typeface="Trebuchet MS"/>
                <a:hlinkClick r:id="rId4"/>
              </a:rPr>
              <a:t>Canadian Journal of European and Russian Studies</a:t>
            </a:r>
            <a:endParaRPr sz="1600">
              <a:solidFill>
                <a:srgbClr val="54585A"/>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ctrTitle"/>
          </p:nvPr>
        </p:nvSpPr>
        <p:spPr>
          <a:xfrm>
            <a:off x="645160" y="533083"/>
            <a:ext cx="6858000" cy="76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BEST PRACTICES</a:t>
            </a:r>
            <a:endParaRPr/>
          </a:p>
        </p:txBody>
      </p:sp>
      <p:sp>
        <p:nvSpPr>
          <p:cNvPr id="217" name="Google Shape;217;p37"/>
          <p:cNvSpPr txBox="1"/>
          <p:nvPr/>
        </p:nvSpPr>
        <p:spPr>
          <a:xfrm>
            <a:off x="628651" y="2155400"/>
            <a:ext cx="7886700" cy="3568800"/>
          </a:xfrm>
          <a:prstGeom prst="rect">
            <a:avLst/>
          </a:prstGeom>
          <a:noFill/>
          <a:ln>
            <a:noFill/>
          </a:ln>
        </p:spPr>
        <p:txBody>
          <a:bodyPr spcFirstLastPara="1" wrap="square" lIns="91425" tIns="45700" rIns="91425" bIns="45700" anchor="t" anchorCtr="0">
            <a:noAutofit/>
          </a:bodyPr>
          <a:lstStyle/>
          <a:p>
            <a:pPr marL="457200" lvl="0" indent="-406400" algn="l" rtl="0">
              <a:lnSpc>
                <a:spcPct val="200000"/>
              </a:lnSpc>
              <a:spcBef>
                <a:spcPts val="2100"/>
              </a:spcBef>
              <a:spcAft>
                <a:spcPts val="0"/>
              </a:spcAft>
              <a:buClr>
                <a:srgbClr val="515151"/>
              </a:buClr>
              <a:buSzPts val="2800"/>
              <a:buFont typeface="Nunito"/>
              <a:buAutoNum type="arabicPeriod"/>
            </a:pPr>
            <a:r>
              <a:rPr lang="en-US" sz="2800">
                <a:solidFill>
                  <a:srgbClr val="515151"/>
                </a:solidFill>
                <a:latin typeface="Nunito"/>
                <a:ea typeface="Nunito"/>
                <a:cs typeface="Nunito"/>
                <a:sym typeface="Nunito"/>
              </a:rPr>
              <a:t>Archiving policy</a:t>
            </a:r>
            <a:endParaRPr sz="2800">
              <a:solidFill>
                <a:srgbClr val="515151"/>
              </a:solidFill>
              <a:latin typeface="Nunito"/>
              <a:ea typeface="Nunito"/>
              <a:cs typeface="Nunito"/>
              <a:sym typeface="Nunito"/>
            </a:endParaRPr>
          </a:p>
          <a:p>
            <a:pPr marL="457200" lvl="0" indent="-406400" algn="l" rtl="0">
              <a:lnSpc>
                <a:spcPct val="200000"/>
              </a:lnSpc>
              <a:spcBef>
                <a:spcPts val="0"/>
              </a:spcBef>
              <a:spcAft>
                <a:spcPts val="0"/>
              </a:spcAft>
              <a:buClr>
                <a:srgbClr val="515151"/>
              </a:buClr>
              <a:buSzPts val="2800"/>
              <a:buFont typeface="Nunito"/>
              <a:buAutoNum type="arabicPeriod"/>
            </a:pPr>
            <a:r>
              <a:rPr lang="en-US" sz="2800">
                <a:solidFill>
                  <a:srgbClr val="515151"/>
                </a:solidFill>
                <a:latin typeface="Nunito"/>
                <a:ea typeface="Nunito"/>
                <a:cs typeface="Nunito"/>
                <a:sym typeface="Nunito"/>
              </a:rPr>
              <a:t>Repository policy</a:t>
            </a:r>
            <a:endParaRPr sz="2800">
              <a:solidFill>
                <a:srgbClr val="515151"/>
              </a:solidFill>
              <a:latin typeface="Nunito"/>
              <a:ea typeface="Nunito"/>
              <a:cs typeface="Nunito"/>
              <a:sym typeface="Nunito"/>
            </a:endParaRPr>
          </a:p>
          <a:p>
            <a:pPr marL="457200" lvl="0" indent="-406400" algn="l" rtl="0">
              <a:lnSpc>
                <a:spcPct val="200000"/>
              </a:lnSpc>
              <a:spcBef>
                <a:spcPts val="0"/>
              </a:spcBef>
              <a:spcAft>
                <a:spcPts val="0"/>
              </a:spcAft>
              <a:buClr>
                <a:srgbClr val="515151"/>
              </a:buClr>
              <a:buSzPts val="2800"/>
              <a:buFont typeface="Nunito"/>
              <a:buAutoNum type="arabicPeriod"/>
            </a:pPr>
            <a:r>
              <a:rPr lang="en-US" sz="2800">
                <a:solidFill>
                  <a:srgbClr val="515151"/>
                </a:solidFill>
                <a:latin typeface="Nunito"/>
                <a:ea typeface="Nunito"/>
                <a:cs typeface="Nunito"/>
                <a:sym typeface="Nunito"/>
              </a:rPr>
              <a:t>Persistent Article Identifiers </a:t>
            </a:r>
            <a:endParaRPr sz="2800">
              <a:solidFill>
                <a:srgbClr val="515151"/>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416750" y="302180"/>
            <a:ext cx="7886700" cy="69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ARCHIVING WITH PKP PN</a:t>
            </a:r>
            <a:endParaRPr/>
          </a:p>
        </p:txBody>
      </p:sp>
      <p:sp>
        <p:nvSpPr>
          <p:cNvPr id="224" name="Google Shape;224;p38"/>
          <p:cNvSpPr txBox="1">
            <a:spLocks noGrp="1"/>
          </p:cNvSpPr>
          <p:nvPr>
            <p:ph type="body" idx="1"/>
          </p:nvPr>
        </p:nvSpPr>
        <p:spPr>
          <a:xfrm>
            <a:off x="416738" y="1101425"/>
            <a:ext cx="8409900" cy="2006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OJS journals have access to free PKP PN archiving with:</a:t>
            </a:r>
            <a:endParaRPr/>
          </a:p>
          <a:p>
            <a:pPr marL="457200" lvl="0" indent="-387350" algn="l" rtl="0">
              <a:spcBef>
                <a:spcPts val="1000"/>
              </a:spcBef>
              <a:spcAft>
                <a:spcPts val="0"/>
              </a:spcAft>
              <a:buSzPts val="2500"/>
              <a:buChar char="●"/>
            </a:pPr>
            <a:r>
              <a:rPr lang="en-US" sz="2500"/>
              <a:t>OJS version 3.1.2 or newer</a:t>
            </a:r>
            <a:endParaRPr sz="2500"/>
          </a:p>
          <a:p>
            <a:pPr marL="457200" lvl="0" indent="-387350" algn="l" rtl="0">
              <a:spcBef>
                <a:spcPts val="1000"/>
              </a:spcBef>
              <a:spcAft>
                <a:spcPts val="0"/>
              </a:spcAft>
              <a:buSzPts val="2500"/>
              <a:buChar char="●"/>
            </a:pPr>
            <a:r>
              <a:rPr lang="en-US" sz="2500"/>
              <a:t>An ISSN, entered under Masthead &gt; Publishing Details</a:t>
            </a:r>
            <a:endParaRPr sz="2500"/>
          </a:p>
          <a:p>
            <a:pPr marL="457200" lvl="0" indent="-387350" algn="l" rtl="0">
              <a:spcBef>
                <a:spcPts val="1000"/>
              </a:spcBef>
              <a:spcAft>
                <a:spcPts val="0"/>
              </a:spcAft>
              <a:buSzPts val="2500"/>
              <a:buChar char="●"/>
            </a:pPr>
            <a:r>
              <a:rPr lang="en-US" sz="2500"/>
              <a:t>At least 1 published issue </a:t>
            </a:r>
            <a:endParaRPr sz="2500"/>
          </a:p>
        </p:txBody>
      </p:sp>
      <p:pic>
        <p:nvPicPr>
          <p:cNvPr id="225" name="Google Shape;225;p38"/>
          <p:cNvPicPr preferRelativeResize="0"/>
          <p:nvPr/>
        </p:nvPicPr>
        <p:blipFill rotWithShape="1">
          <a:blip r:embed="rId3">
            <a:alphaModFix/>
          </a:blip>
          <a:srcRect b="5651"/>
          <a:stretch/>
        </p:blipFill>
        <p:spPr>
          <a:xfrm>
            <a:off x="1290225" y="2971250"/>
            <a:ext cx="6662935" cy="3568800"/>
          </a:xfrm>
          <a:prstGeom prst="rect">
            <a:avLst/>
          </a:prstGeom>
          <a:noFill/>
          <a:ln>
            <a:noFill/>
          </a:ln>
          <a:effectLst>
            <a:outerShdw blurRad="57150" dist="19050" dir="5400000" algn="bl" rotWithShape="0">
              <a:srgbClr val="000000">
                <a:alpha val="50000"/>
              </a:srgbClr>
            </a:outerShdw>
          </a:effectLst>
        </p:spPr>
      </p:pic>
      <p:sp>
        <p:nvSpPr>
          <p:cNvPr id="226" name="Google Shape;226;p38"/>
          <p:cNvSpPr txBox="1"/>
          <p:nvPr/>
        </p:nvSpPr>
        <p:spPr>
          <a:xfrm>
            <a:off x="1850450" y="6446400"/>
            <a:ext cx="55425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54585A"/>
                </a:solidFill>
                <a:latin typeface="Trebuchet MS"/>
                <a:ea typeface="Trebuchet MS"/>
                <a:cs typeface="Trebuchet MS"/>
                <a:sym typeface="Trebuchet MS"/>
              </a:rPr>
              <a:t>Archiving policy question from the DOAJ application form</a:t>
            </a:r>
            <a:endParaRPr sz="1600">
              <a:solidFill>
                <a:srgbClr val="54585A"/>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513050" y="359955"/>
            <a:ext cx="7886700" cy="69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ARCHIVING POLICY EXAMPLE</a:t>
            </a:r>
            <a:endParaRPr/>
          </a:p>
        </p:txBody>
      </p:sp>
      <p:pic>
        <p:nvPicPr>
          <p:cNvPr id="233" name="Google Shape;233;p39"/>
          <p:cNvPicPr preferRelativeResize="0"/>
          <p:nvPr/>
        </p:nvPicPr>
        <p:blipFill>
          <a:blip r:embed="rId3">
            <a:alphaModFix/>
          </a:blip>
          <a:stretch>
            <a:fillRect/>
          </a:stretch>
        </p:blipFill>
        <p:spPr>
          <a:xfrm>
            <a:off x="0" y="1340643"/>
            <a:ext cx="9143998" cy="3791414"/>
          </a:xfrm>
          <a:prstGeom prst="rect">
            <a:avLst/>
          </a:prstGeom>
          <a:noFill/>
          <a:ln>
            <a:noFill/>
          </a:ln>
        </p:spPr>
      </p:pic>
      <p:sp>
        <p:nvSpPr>
          <p:cNvPr id="234" name="Google Shape;234;p39"/>
          <p:cNvSpPr txBox="1"/>
          <p:nvPr/>
        </p:nvSpPr>
        <p:spPr>
          <a:xfrm>
            <a:off x="1121150" y="6208300"/>
            <a:ext cx="72786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54585A"/>
                </a:solidFill>
                <a:latin typeface="Trebuchet MS"/>
                <a:ea typeface="Trebuchet MS"/>
                <a:cs typeface="Trebuchet MS"/>
                <a:sym typeface="Trebuchet MS"/>
              </a:rPr>
              <a:t>Example: </a:t>
            </a:r>
            <a:r>
              <a:rPr lang="en-US" sz="1600" u="sng">
                <a:solidFill>
                  <a:schemeClr val="hlink"/>
                </a:solidFill>
                <a:latin typeface="Trebuchet MS"/>
                <a:ea typeface="Trebuchet MS"/>
                <a:cs typeface="Trebuchet MS"/>
                <a:sym typeface="Trebuchet MS"/>
                <a:hlinkClick r:id="rId4"/>
              </a:rPr>
              <a:t>Journal of Women Medical and Dental College - journal website</a:t>
            </a:r>
            <a:endParaRPr sz="1600">
              <a:solidFill>
                <a:srgbClr val="54585A"/>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628650" y="541505"/>
            <a:ext cx="7886700" cy="69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500"/>
              <a:t>PERSISTENT IDENTIFIERS</a:t>
            </a:r>
            <a:endParaRPr sz="4500"/>
          </a:p>
        </p:txBody>
      </p:sp>
      <p:sp>
        <p:nvSpPr>
          <p:cNvPr id="241" name="Google Shape;241;p40"/>
          <p:cNvSpPr txBox="1"/>
          <p:nvPr/>
        </p:nvSpPr>
        <p:spPr>
          <a:xfrm>
            <a:off x="628650" y="1686800"/>
            <a:ext cx="8198100" cy="44406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2100"/>
              </a:spcBef>
              <a:spcAft>
                <a:spcPts val="0"/>
              </a:spcAft>
              <a:buClr>
                <a:srgbClr val="515151"/>
              </a:buClr>
              <a:buSzPts val="2800"/>
              <a:buFont typeface="Nunito"/>
              <a:buAutoNum type="arabicPeriod"/>
            </a:pPr>
            <a:r>
              <a:rPr lang="en-US" sz="2800" b="1">
                <a:solidFill>
                  <a:srgbClr val="515151"/>
                </a:solidFill>
                <a:latin typeface="Nunito"/>
                <a:ea typeface="Nunito"/>
                <a:cs typeface="Nunito"/>
                <a:sym typeface="Nunito"/>
              </a:rPr>
              <a:t>DOI (Digital Object Identifiers)</a:t>
            </a:r>
            <a:endParaRPr sz="2800" b="1">
              <a:solidFill>
                <a:srgbClr val="515151"/>
              </a:solidFill>
              <a:latin typeface="Nunito"/>
              <a:ea typeface="Nunito"/>
              <a:cs typeface="Nunito"/>
              <a:sym typeface="Nunito"/>
            </a:endParaRPr>
          </a:p>
          <a:p>
            <a:pPr marL="914400" lvl="1" indent="-406400" algn="l" rtl="0">
              <a:lnSpc>
                <a:spcPct val="115000"/>
              </a:lnSpc>
              <a:spcBef>
                <a:spcPts val="0"/>
              </a:spcBef>
              <a:spcAft>
                <a:spcPts val="0"/>
              </a:spcAft>
              <a:buClr>
                <a:srgbClr val="515151"/>
              </a:buClr>
              <a:buSzPts val="2800"/>
              <a:buFont typeface="Nunito"/>
              <a:buChar char="○"/>
            </a:pPr>
            <a:r>
              <a:rPr lang="en-US" sz="2800">
                <a:solidFill>
                  <a:srgbClr val="515151"/>
                </a:solidFill>
                <a:latin typeface="Nunito"/>
                <a:ea typeface="Nunito"/>
                <a:cs typeface="Nunito"/>
                <a:sym typeface="Nunito"/>
              </a:rPr>
              <a:t>Auto-generate DOIs</a:t>
            </a:r>
            <a:endParaRPr sz="2800">
              <a:solidFill>
                <a:srgbClr val="515151"/>
              </a:solidFill>
              <a:latin typeface="Nunito"/>
              <a:ea typeface="Nunito"/>
              <a:cs typeface="Nunito"/>
              <a:sym typeface="Nunito"/>
            </a:endParaRPr>
          </a:p>
          <a:p>
            <a:pPr marL="914400" lvl="1" indent="-406400" algn="l" rtl="0">
              <a:lnSpc>
                <a:spcPct val="115000"/>
              </a:lnSpc>
              <a:spcBef>
                <a:spcPts val="0"/>
              </a:spcBef>
              <a:spcAft>
                <a:spcPts val="0"/>
              </a:spcAft>
              <a:buClr>
                <a:srgbClr val="515151"/>
              </a:buClr>
              <a:buSzPts val="2800"/>
              <a:buFont typeface="Nunito"/>
              <a:buChar char="○"/>
            </a:pPr>
            <a:r>
              <a:rPr lang="en-US" sz="2800">
                <a:solidFill>
                  <a:srgbClr val="515151"/>
                </a:solidFill>
                <a:latin typeface="Nunito"/>
                <a:ea typeface="Nunito"/>
                <a:cs typeface="Nunito"/>
                <a:sym typeface="Nunito"/>
              </a:rPr>
              <a:t>Auto-deposit DOIs to Crossref &amp; Datacite</a:t>
            </a:r>
            <a:endParaRPr sz="2800">
              <a:solidFill>
                <a:srgbClr val="515151"/>
              </a:solidFill>
              <a:latin typeface="Nunito"/>
              <a:ea typeface="Nunito"/>
              <a:cs typeface="Nunito"/>
              <a:sym typeface="Nunito"/>
            </a:endParaRPr>
          </a:p>
          <a:p>
            <a:pPr marL="457200" lvl="0" indent="-406400" algn="l" rtl="0">
              <a:lnSpc>
                <a:spcPct val="115000"/>
              </a:lnSpc>
              <a:spcBef>
                <a:spcPts val="0"/>
              </a:spcBef>
              <a:spcAft>
                <a:spcPts val="0"/>
              </a:spcAft>
              <a:buClr>
                <a:srgbClr val="515151"/>
              </a:buClr>
              <a:buSzPts val="2800"/>
              <a:buFont typeface="Nunito"/>
              <a:buAutoNum type="arabicPeriod"/>
            </a:pPr>
            <a:r>
              <a:rPr lang="en-US" sz="2800" b="1">
                <a:solidFill>
                  <a:srgbClr val="515151"/>
                </a:solidFill>
                <a:latin typeface="Nunito"/>
                <a:ea typeface="Nunito"/>
                <a:cs typeface="Nunito"/>
                <a:sym typeface="Nunito"/>
              </a:rPr>
              <a:t>ORCID plugin</a:t>
            </a:r>
            <a:endParaRPr sz="2800" b="1">
              <a:solidFill>
                <a:srgbClr val="515151"/>
              </a:solidFill>
              <a:latin typeface="Nunito"/>
              <a:ea typeface="Nunito"/>
              <a:cs typeface="Nunito"/>
              <a:sym typeface="Nunito"/>
            </a:endParaRPr>
          </a:p>
          <a:p>
            <a:pPr marL="914400" lvl="1" indent="-406400" algn="l" rtl="0">
              <a:lnSpc>
                <a:spcPct val="115000"/>
              </a:lnSpc>
              <a:spcBef>
                <a:spcPts val="0"/>
              </a:spcBef>
              <a:spcAft>
                <a:spcPts val="0"/>
              </a:spcAft>
              <a:buClr>
                <a:srgbClr val="515151"/>
              </a:buClr>
              <a:buSzPts val="2800"/>
              <a:buFont typeface="Nunito"/>
              <a:buChar char="○"/>
            </a:pPr>
            <a:r>
              <a:rPr lang="en-US" sz="2800">
                <a:solidFill>
                  <a:srgbClr val="515151"/>
                </a:solidFill>
                <a:latin typeface="Nunito"/>
                <a:ea typeface="Nunito"/>
                <a:cs typeface="Nunito"/>
                <a:sym typeface="Nunito"/>
              </a:rPr>
              <a:t>Authenticate and display ORCID iDs for authors </a:t>
            </a:r>
            <a:endParaRPr sz="2800">
              <a:solidFill>
                <a:srgbClr val="515151"/>
              </a:solidFill>
              <a:latin typeface="Nunito"/>
              <a:ea typeface="Nunito"/>
              <a:cs typeface="Nunito"/>
              <a:sym typeface="Nunito"/>
            </a:endParaRPr>
          </a:p>
          <a:p>
            <a:pPr marL="914400" lvl="1" indent="-406400" algn="l" rtl="0">
              <a:lnSpc>
                <a:spcPct val="115000"/>
              </a:lnSpc>
              <a:spcBef>
                <a:spcPts val="0"/>
              </a:spcBef>
              <a:spcAft>
                <a:spcPts val="0"/>
              </a:spcAft>
              <a:buClr>
                <a:srgbClr val="515151"/>
              </a:buClr>
              <a:buSzPts val="2800"/>
              <a:buFont typeface="Nunito"/>
              <a:buChar char="○"/>
            </a:pPr>
            <a:r>
              <a:rPr lang="en-US" sz="2800">
                <a:solidFill>
                  <a:srgbClr val="515151"/>
                </a:solidFill>
                <a:latin typeface="Nunito"/>
                <a:ea typeface="Nunito"/>
                <a:cs typeface="Nunito"/>
                <a:sym typeface="Nunito"/>
              </a:rPr>
              <a:t>Send metadata to authors’ ORCID records</a:t>
            </a:r>
            <a:endParaRPr sz="2800">
              <a:solidFill>
                <a:srgbClr val="515151"/>
              </a:solidFill>
              <a:latin typeface="Nunito"/>
              <a:ea typeface="Nunito"/>
              <a:cs typeface="Nunito"/>
              <a:sym typeface="Nunito"/>
            </a:endParaRPr>
          </a:p>
          <a:p>
            <a:pPr marL="457200" lvl="0" indent="-406400" algn="l" rtl="0">
              <a:lnSpc>
                <a:spcPct val="115000"/>
              </a:lnSpc>
              <a:spcBef>
                <a:spcPts val="0"/>
              </a:spcBef>
              <a:spcAft>
                <a:spcPts val="0"/>
              </a:spcAft>
              <a:buClr>
                <a:srgbClr val="515151"/>
              </a:buClr>
              <a:buSzPts val="2800"/>
              <a:buFont typeface="Nunito"/>
              <a:buAutoNum type="arabicPeriod"/>
            </a:pPr>
            <a:r>
              <a:rPr lang="en-US" sz="2800" b="1">
                <a:solidFill>
                  <a:srgbClr val="515151"/>
                </a:solidFill>
                <a:latin typeface="Nunito"/>
                <a:ea typeface="Nunito"/>
                <a:cs typeface="Nunito"/>
                <a:sym typeface="Nunito"/>
              </a:rPr>
              <a:t>ROR (Research Organization Registry)</a:t>
            </a:r>
            <a:endParaRPr sz="2800" b="1">
              <a:solidFill>
                <a:srgbClr val="515151"/>
              </a:solidFill>
              <a:latin typeface="Nunito"/>
              <a:ea typeface="Nunito"/>
              <a:cs typeface="Nunito"/>
              <a:sym typeface="Nunito"/>
            </a:endParaRPr>
          </a:p>
          <a:p>
            <a:pPr marL="914400" lvl="1" indent="-406400" algn="l" rtl="0">
              <a:lnSpc>
                <a:spcPct val="115000"/>
              </a:lnSpc>
              <a:spcBef>
                <a:spcPts val="0"/>
              </a:spcBef>
              <a:spcAft>
                <a:spcPts val="0"/>
              </a:spcAft>
              <a:buClr>
                <a:srgbClr val="515151"/>
              </a:buClr>
              <a:buSzPts val="2800"/>
              <a:buFont typeface="Nunito"/>
              <a:buChar char="○"/>
            </a:pPr>
            <a:r>
              <a:rPr lang="en-US" sz="2800">
                <a:solidFill>
                  <a:srgbClr val="515151"/>
                </a:solidFill>
                <a:latin typeface="Nunito"/>
                <a:ea typeface="Nunito"/>
                <a:cs typeface="Nunito"/>
                <a:sym typeface="Nunito"/>
              </a:rPr>
              <a:t>Identify affiliated institution by ROR ID</a:t>
            </a:r>
            <a:endParaRPr sz="2800">
              <a:solidFill>
                <a:srgbClr val="515151"/>
              </a:solidFill>
              <a:latin typeface="Nunito"/>
              <a:ea typeface="Nunito"/>
              <a:cs typeface="Nunito"/>
              <a:sym typeface="Nunito"/>
            </a:endParaRPr>
          </a:p>
          <a:p>
            <a:pPr marL="457200" lvl="0" indent="0" algn="l" rtl="0">
              <a:lnSpc>
                <a:spcPct val="200000"/>
              </a:lnSpc>
              <a:spcBef>
                <a:spcPts val="2100"/>
              </a:spcBef>
              <a:spcAft>
                <a:spcPts val="2100"/>
              </a:spcAft>
              <a:buNone/>
            </a:pPr>
            <a:endParaRPr sz="2800">
              <a:solidFill>
                <a:srgbClr val="515151"/>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757900" y="1539549"/>
            <a:ext cx="7886700" cy="39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8800"/>
              <a:buFont typeface="Impact"/>
              <a:buNone/>
            </a:pPr>
            <a:r>
              <a:rPr lang="en-US"/>
              <a:t>AUTOMATICALLY SEND YOUR CONTENT TO DOAJ</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339593" y="418680"/>
            <a:ext cx="8464800" cy="72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4800"/>
              <a:buFont typeface="Impact"/>
              <a:buNone/>
            </a:pPr>
            <a:r>
              <a:rPr lang="en-US"/>
              <a:t>DOAJ EXPORT PLUGIN</a:t>
            </a:r>
            <a:endParaRPr/>
          </a:p>
        </p:txBody>
      </p:sp>
      <p:sp>
        <p:nvSpPr>
          <p:cNvPr id="253" name="Google Shape;253;p42"/>
          <p:cNvSpPr txBox="1">
            <a:spLocks noGrp="1"/>
          </p:cNvSpPr>
          <p:nvPr>
            <p:ph type="body" idx="1"/>
          </p:nvPr>
        </p:nvSpPr>
        <p:spPr>
          <a:xfrm>
            <a:off x="228700" y="2733900"/>
            <a:ext cx="1843200" cy="1884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latin typeface="Nunito"/>
                <a:ea typeface="Nunito"/>
                <a:cs typeface="Nunito"/>
                <a:sym typeface="Nunito"/>
              </a:rPr>
              <a:t>Tools &gt; DOAJ Export Plugin &gt;Settings</a:t>
            </a:r>
            <a:endParaRPr b="0">
              <a:latin typeface="Nunito"/>
              <a:ea typeface="Nunito"/>
              <a:cs typeface="Nunito"/>
              <a:sym typeface="Nunito"/>
            </a:endParaRPr>
          </a:p>
        </p:txBody>
      </p:sp>
      <p:pic>
        <p:nvPicPr>
          <p:cNvPr id="254" name="Google Shape;254;p42"/>
          <p:cNvPicPr preferRelativeResize="0"/>
          <p:nvPr/>
        </p:nvPicPr>
        <p:blipFill>
          <a:blip r:embed="rId3">
            <a:alphaModFix/>
          </a:blip>
          <a:stretch>
            <a:fillRect/>
          </a:stretch>
        </p:blipFill>
        <p:spPr>
          <a:xfrm>
            <a:off x="2182850" y="1292275"/>
            <a:ext cx="6961151" cy="496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339593" y="418680"/>
            <a:ext cx="8464800" cy="72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4800"/>
              <a:buFont typeface="Impact"/>
              <a:buNone/>
            </a:pPr>
            <a:r>
              <a:rPr lang="en-US"/>
              <a:t>MANUAL UPLOAD TO DOAJ</a:t>
            </a:r>
            <a:endParaRPr/>
          </a:p>
        </p:txBody>
      </p:sp>
      <p:pic>
        <p:nvPicPr>
          <p:cNvPr id="260" name="Google Shape;260;p43"/>
          <p:cNvPicPr preferRelativeResize="0"/>
          <p:nvPr/>
        </p:nvPicPr>
        <p:blipFill>
          <a:blip r:embed="rId3">
            <a:alphaModFix/>
          </a:blip>
          <a:stretch>
            <a:fillRect/>
          </a:stretch>
        </p:blipFill>
        <p:spPr>
          <a:xfrm>
            <a:off x="1951075" y="1636318"/>
            <a:ext cx="7059002" cy="4079462"/>
          </a:xfrm>
          <a:prstGeom prst="rect">
            <a:avLst/>
          </a:prstGeom>
          <a:noFill/>
          <a:ln>
            <a:noFill/>
          </a:ln>
        </p:spPr>
      </p:pic>
      <p:sp>
        <p:nvSpPr>
          <p:cNvPr id="261" name="Google Shape;261;p43"/>
          <p:cNvSpPr txBox="1">
            <a:spLocks noGrp="1"/>
          </p:cNvSpPr>
          <p:nvPr>
            <p:ph type="body" idx="1"/>
          </p:nvPr>
        </p:nvSpPr>
        <p:spPr>
          <a:xfrm>
            <a:off x="228700" y="2733900"/>
            <a:ext cx="1843200" cy="1884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latin typeface="Nunito"/>
                <a:ea typeface="Nunito"/>
                <a:cs typeface="Nunito"/>
                <a:sym typeface="Nunito"/>
              </a:rPr>
              <a:t>Tools &gt; DOAJ Export Plugin &gt;Articles</a:t>
            </a:r>
            <a:endParaRPr b="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628650" y="376110"/>
            <a:ext cx="7886700" cy="6950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4800"/>
              <a:buFont typeface="Impact"/>
              <a:buNone/>
            </a:pPr>
            <a:r>
              <a:rPr lang="en-US">
                <a:latin typeface="Impact"/>
                <a:ea typeface="Impact"/>
                <a:cs typeface="Impact"/>
                <a:sym typeface="Impact"/>
              </a:rPr>
              <a:t>OPEN JOURNAL SYSTEMS BY PKP</a:t>
            </a:r>
            <a:endParaRPr/>
          </a:p>
        </p:txBody>
      </p:sp>
      <p:pic>
        <p:nvPicPr>
          <p:cNvPr id="135" name="Google Shape;135;p26" descr="A map of the world with red squares&#10;&#10;AI-generated content may be incorrect."/>
          <p:cNvPicPr preferRelativeResize="0"/>
          <p:nvPr/>
        </p:nvPicPr>
        <p:blipFill rotWithShape="1">
          <a:blip r:embed="rId3">
            <a:alphaModFix/>
          </a:blip>
          <a:srcRect/>
          <a:stretch/>
        </p:blipFill>
        <p:spPr>
          <a:xfrm>
            <a:off x="0" y="1228651"/>
            <a:ext cx="9144000" cy="52552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39593" y="418680"/>
            <a:ext cx="8464800" cy="72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4800"/>
              <a:buFont typeface="Impact"/>
              <a:buNone/>
            </a:pPr>
            <a:r>
              <a:rPr lang="en-US"/>
              <a:t>YOUR ARTICLES IN DOAJ</a:t>
            </a:r>
            <a:endParaRPr/>
          </a:p>
        </p:txBody>
      </p:sp>
      <p:pic>
        <p:nvPicPr>
          <p:cNvPr id="267" name="Google Shape;267;p44"/>
          <p:cNvPicPr preferRelativeResize="0"/>
          <p:nvPr/>
        </p:nvPicPr>
        <p:blipFill>
          <a:blip r:embed="rId3">
            <a:alphaModFix/>
          </a:blip>
          <a:stretch>
            <a:fillRect/>
          </a:stretch>
        </p:blipFill>
        <p:spPr>
          <a:xfrm>
            <a:off x="1606375" y="1139880"/>
            <a:ext cx="6300939" cy="5413318"/>
          </a:xfrm>
          <a:prstGeom prst="rect">
            <a:avLst/>
          </a:prstGeom>
          <a:noFill/>
          <a:ln>
            <a:noFill/>
          </a:ln>
        </p:spPr>
      </p:pic>
      <p:sp>
        <p:nvSpPr>
          <p:cNvPr id="268" name="Google Shape;268;p44"/>
          <p:cNvSpPr txBox="1"/>
          <p:nvPr/>
        </p:nvSpPr>
        <p:spPr>
          <a:xfrm>
            <a:off x="2147975" y="6362425"/>
            <a:ext cx="51759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54585A"/>
                </a:solidFill>
                <a:latin typeface="Trebuchet MS"/>
                <a:ea typeface="Trebuchet MS"/>
                <a:cs typeface="Trebuchet MS"/>
                <a:sym typeface="Trebuchet MS"/>
              </a:rPr>
              <a:t>Example: </a:t>
            </a:r>
            <a:r>
              <a:rPr lang="en-US" sz="1600" u="sng">
                <a:solidFill>
                  <a:schemeClr val="hlink"/>
                </a:solidFill>
                <a:latin typeface="Trebuchet MS"/>
                <a:ea typeface="Trebuchet MS"/>
                <a:cs typeface="Trebuchet MS"/>
                <a:sym typeface="Trebuchet MS"/>
                <a:hlinkClick r:id="rId4"/>
              </a:rPr>
              <a:t>Clinical Psychology in Europe - DOAJ page</a:t>
            </a:r>
            <a:endParaRPr sz="1600">
              <a:solidFill>
                <a:srgbClr val="54585A"/>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339593" y="418680"/>
            <a:ext cx="8464800" cy="72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4800"/>
              <a:buFont typeface="Impact"/>
              <a:buNone/>
            </a:pPr>
            <a:r>
              <a:rPr lang="en-US"/>
              <a:t>OJS SUPPORT RESOURCES</a:t>
            </a:r>
            <a:endParaRPr/>
          </a:p>
        </p:txBody>
      </p:sp>
      <p:sp>
        <p:nvSpPr>
          <p:cNvPr id="274" name="Google Shape;274;p45"/>
          <p:cNvSpPr txBox="1">
            <a:spLocks noGrp="1"/>
          </p:cNvSpPr>
          <p:nvPr>
            <p:ph type="body" idx="1"/>
          </p:nvPr>
        </p:nvSpPr>
        <p:spPr>
          <a:xfrm>
            <a:off x="57000" y="1324200"/>
            <a:ext cx="8464800" cy="5391900"/>
          </a:xfrm>
          <a:prstGeom prst="rect">
            <a:avLst/>
          </a:prstGeom>
          <a:noFill/>
          <a:ln>
            <a:noFill/>
          </a:ln>
        </p:spPr>
        <p:txBody>
          <a:bodyPr spcFirstLastPara="1" wrap="square" lIns="91425" tIns="45700" rIns="91425" bIns="45700" anchor="t" anchorCtr="0">
            <a:noAutofit/>
          </a:bodyPr>
          <a:lstStyle/>
          <a:p>
            <a:pPr marL="685800" lvl="0" indent="-393700" algn="l" rtl="0">
              <a:lnSpc>
                <a:spcPct val="115000"/>
              </a:lnSpc>
              <a:spcBef>
                <a:spcPts val="600"/>
              </a:spcBef>
              <a:spcAft>
                <a:spcPts val="0"/>
              </a:spcAft>
              <a:buSzPts val="2600"/>
              <a:buChar char="●"/>
            </a:pPr>
            <a:r>
              <a:rPr lang="en-US"/>
              <a:t>PKP Community Forum</a:t>
            </a:r>
            <a:endParaRPr/>
          </a:p>
          <a:p>
            <a:pPr marL="1200150" lvl="1" indent="-381000" algn="l" rtl="0">
              <a:lnSpc>
                <a:spcPct val="115000"/>
              </a:lnSpc>
              <a:spcBef>
                <a:spcPts val="600"/>
              </a:spcBef>
              <a:spcAft>
                <a:spcPts val="0"/>
              </a:spcAft>
              <a:buSzPts val="2400"/>
              <a:buChar char="○"/>
            </a:pPr>
            <a:r>
              <a:rPr lang="en-US" u="sng">
                <a:solidFill>
                  <a:schemeClr val="hlink"/>
                </a:solidFill>
                <a:hlinkClick r:id="rId3"/>
              </a:rPr>
              <a:t>https://forum.pkp.sfu.ca/</a:t>
            </a:r>
            <a:r>
              <a:rPr lang="en-US"/>
              <a:t> </a:t>
            </a:r>
            <a:endParaRPr/>
          </a:p>
          <a:p>
            <a:pPr marL="685800" lvl="0" indent="-393700" algn="l" rtl="0">
              <a:lnSpc>
                <a:spcPct val="115000"/>
              </a:lnSpc>
              <a:spcBef>
                <a:spcPts val="600"/>
              </a:spcBef>
              <a:spcAft>
                <a:spcPts val="0"/>
              </a:spcAft>
              <a:buSzPts val="2600"/>
              <a:buChar char="●"/>
            </a:pPr>
            <a:r>
              <a:rPr lang="en-US" sz="2600"/>
              <a:t>PKP Documentation Hub</a:t>
            </a:r>
            <a:endParaRPr sz="2600"/>
          </a:p>
          <a:p>
            <a:pPr marL="1143000" lvl="1" indent="-393700" algn="l" rtl="0">
              <a:lnSpc>
                <a:spcPct val="115000"/>
              </a:lnSpc>
              <a:spcBef>
                <a:spcPts val="600"/>
              </a:spcBef>
              <a:spcAft>
                <a:spcPts val="0"/>
              </a:spcAft>
              <a:buSzPts val="2600"/>
              <a:buChar char="○"/>
            </a:pPr>
            <a:r>
              <a:rPr lang="en-US" sz="2600" u="sng">
                <a:solidFill>
                  <a:schemeClr val="hlink"/>
                </a:solidFill>
                <a:hlinkClick r:id="rId4"/>
              </a:rPr>
              <a:t>https://docs.pkp.sfu.ca/</a:t>
            </a:r>
            <a:r>
              <a:rPr lang="en-US" sz="2600"/>
              <a:t> </a:t>
            </a:r>
            <a:endParaRPr sz="2600"/>
          </a:p>
          <a:p>
            <a:pPr marL="685800" lvl="0" indent="-393700" algn="l" rtl="0">
              <a:lnSpc>
                <a:spcPct val="115000"/>
              </a:lnSpc>
              <a:spcBef>
                <a:spcPts val="600"/>
              </a:spcBef>
              <a:spcAft>
                <a:spcPts val="0"/>
              </a:spcAft>
              <a:buSzPts val="2600"/>
              <a:buChar char="●"/>
            </a:pPr>
            <a:r>
              <a:rPr lang="en-US" sz="2600"/>
              <a:t>PKP School Courses</a:t>
            </a:r>
            <a:endParaRPr sz="2600"/>
          </a:p>
          <a:p>
            <a:pPr marL="1200150" lvl="1" indent="-393700" algn="l" rtl="0">
              <a:lnSpc>
                <a:spcPct val="115000"/>
              </a:lnSpc>
              <a:spcBef>
                <a:spcPts val="600"/>
              </a:spcBef>
              <a:spcAft>
                <a:spcPts val="0"/>
              </a:spcAft>
              <a:buSzPts val="2600"/>
              <a:buChar char="○"/>
            </a:pPr>
            <a:r>
              <a:rPr lang="en-US" sz="2600" u="sng">
                <a:solidFill>
                  <a:schemeClr val="hlink"/>
                </a:solidFill>
                <a:hlinkClick r:id="rId5"/>
              </a:rPr>
              <a:t>https://pkpschool.sfu.ca/</a:t>
            </a:r>
            <a:r>
              <a:rPr lang="en-US" sz="2600"/>
              <a:t> </a:t>
            </a:r>
            <a:endParaRPr sz="2600"/>
          </a:p>
          <a:p>
            <a:pPr marL="685800" lvl="0" indent="-393700" algn="l" rtl="0">
              <a:lnSpc>
                <a:spcPct val="115000"/>
              </a:lnSpc>
              <a:spcBef>
                <a:spcPts val="600"/>
              </a:spcBef>
              <a:spcAft>
                <a:spcPts val="0"/>
              </a:spcAft>
              <a:buSzPts val="2600"/>
              <a:buChar char="●"/>
            </a:pPr>
            <a:r>
              <a:rPr lang="en-US" sz="2600"/>
              <a:t>PKP Publishing Services</a:t>
            </a:r>
            <a:endParaRPr sz="2600"/>
          </a:p>
          <a:p>
            <a:pPr marL="1200150" lvl="1" indent="-393700" algn="l" rtl="0">
              <a:lnSpc>
                <a:spcPct val="115000"/>
              </a:lnSpc>
              <a:spcBef>
                <a:spcPts val="600"/>
              </a:spcBef>
              <a:spcAft>
                <a:spcPts val="600"/>
              </a:spcAft>
              <a:buSzPts val="2600"/>
              <a:buChar char="○"/>
            </a:pPr>
            <a:r>
              <a:rPr lang="en-US" sz="2600" u="sng">
                <a:solidFill>
                  <a:schemeClr val="hlink"/>
                </a:solidFill>
                <a:hlinkClick r:id="rId6"/>
              </a:rPr>
              <a:t>https://pkp.sfu.ca/software/ojs/</a:t>
            </a:r>
            <a:r>
              <a:rPr lang="en-US" sz="2600"/>
              <a:t>  </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339593" y="418680"/>
            <a:ext cx="8464800" cy="72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4800"/>
              <a:buFont typeface="Impact"/>
              <a:buNone/>
            </a:pPr>
            <a:r>
              <a:rPr lang="en-US"/>
              <a:t>HOW TO GET INVOLVED WITH PKP</a:t>
            </a:r>
            <a:endParaRPr/>
          </a:p>
        </p:txBody>
      </p:sp>
      <p:sp>
        <p:nvSpPr>
          <p:cNvPr id="280" name="Google Shape;280;p46"/>
          <p:cNvSpPr txBox="1">
            <a:spLocks noGrp="1"/>
          </p:cNvSpPr>
          <p:nvPr>
            <p:ph type="body" idx="1"/>
          </p:nvPr>
        </p:nvSpPr>
        <p:spPr>
          <a:xfrm>
            <a:off x="57000" y="1324200"/>
            <a:ext cx="8464800" cy="5391900"/>
          </a:xfrm>
          <a:prstGeom prst="rect">
            <a:avLst/>
          </a:prstGeom>
          <a:noFill/>
          <a:ln>
            <a:noFill/>
          </a:ln>
        </p:spPr>
        <p:txBody>
          <a:bodyPr spcFirstLastPara="1" wrap="square" lIns="91425" tIns="45700" rIns="91425" bIns="45700" anchor="t" anchorCtr="0">
            <a:noAutofit/>
          </a:bodyPr>
          <a:lstStyle/>
          <a:p>
            <a:pPr marL="685800" lvl="0" indent="-400050" algn="l" rtl="0">
              <a:lnSpc>
                <a:spcPct val="115000"/>
              </a:lnSpc>
              <a:spcBef>
                <a:spcPts val="600"/>
              </a:spcBef>
              <a:spcAft>
                <a:spcPts val="0"/>
              </a:spcAft>
              <a:buSzPts val="2700"/>
              <a:buChar char="●"/>
            </a:pPr>
            <a:r>
              <a:rPr lang="en-US" sz="2700"/>
              <a:t>Contribute a translation</a:t>
            </a:r>
            <a:endParaRPr sz="2700"/>
          </a:p>
          <a:p>
            <a:pPr marL="685800" lvl="0" indent="-400050" algn="l" rtl="0">
              <a:lnSpc>
                <a:spcPct val="115000"/>
              </a:lnSpc>
              <a:spcBef>
                <a:spcPts val="600"/>
              </a:spcBef>
              <a:spcAft>
                <a:spcPts val="0"/>
              </a:spcAft>
              <a:buSzPts val="2700"/>
              <a:buChar char="●"/>
            </a:pPr>
            <a:r>
              <a:rPr lang="en-US" sz="2700"/>
              <a:t>Improve documentation</a:t>
            </a:r>
            <a:endParaRPr sz="2700"/>
          </a:p>
          <a:p>
            <a:pPr marL="685800" lvl="0" indent="-400050" algn="l" rtl="0">
              <a:lnSpc>
                <a:spcPct val="115000"/>
              </a:lnSpc>
              <a:spcBef>
                <a:spcPts val="600"/>
              </a:spcBef>
              <a:spcAft>
                <a:spcPts val="0"/>
              </a:spcAft>
              <a:buSzPts val="2700"/>
              <a:buChar char="●"/>
            </a:pPr>
            <a:r>
              <a:rPr lang="en-US" sz="2700"/>
              <a:t>Collaborate on the PKP Forum</a:t>
            </a:r>
            <a:endParaRPr sz="2700"/>
          </a:p>
          <a:p>
            <a:pPr marL="685800" lvl="0" indent="-400050" algn="l" rtl="0">
              <a:lnSpc>
                <a:spcPct val="115000"/>
              </a:lnSpc>
              <a:spcBef>
                <a:spcPts val="600"/>
              </a:spcBef>
              <a:spcAft>
                <a:spcPts val="0"/>
              </a:spcAft>
              <a:buSzPts val="2700"/>
              <a:buChar char="●"/>
            </a:pPr>
            <a:r>
              <a:rPr lang="en-US" sz="2700"/>
              <a:t>Contribute to software</a:t>
            </a:r>
            <a:endParaRPr sz="2700"/>
          </a:p>
          <a:p>
            <a:pPr marL="685800" lvl="0" indent="-400050" algn="l" rtl="0">
              <a:lnSpc>
                <a:spcPct val="115000"/>
              </a:lnSpc>
              <a:spcBef>
                <a:spcPts val="600"/>
              </a:spcBef>
              <a:spcAft>
                <a:spcPts val="0"/>
              </a:spcAft>
              <a:buSzPts val="2700"/>
              <a:buChar char="●"/>
            </a:pPr>
            <a:r>
              <a:rPr lang="en-US" sz="2700"/>
              <a:t>Join an interest group</a:t>
            </a:r>
            <a:endParaRPr sz="2700"/>
          </a:p>
          <a:p>
            <a:pPr marL="685800" lvl="0" indent="-400050" algn="l" rtl="0">
              <a:lnSpc>
                <a:spcPct val="115000"/>
              </a:lnSpc>
              <a:spcBef>
                <a:spcPts val="600"/>
              </a:spcBef>
              <a:spcAft>
                <a:spcPts val="0"/>
              </a:spcAft>
              <a:buSzPts val="2700"/>
              <a:buChar char="●"/>
            </a:pPr>
            <a:r>
              <a:rPr lang="en-US" sz="2700"/>
              <a:t>Attend a sprint</a:t>
            </a:r>
            <a:endParaRPr sz="2700"/>
          </a:p>
          <a:p>
            <a:pPr marL="685800" lvl="0" indent="-400050" algn="l" rtl="0">
              <a:lnSpc>
                <a:spcPct val="115000"/>
              </a:lnSpc>
              <a:spcBef>
                <a:spcPts val="600"/>
              </a:spcBef>
              <a:spcAft>
                <a:spcPts val="0"/>
              </a:spcAft>
              <a:buSzPts val="2700"/>
              <a:buChar char="●"/>
            </a:pPr>
            <a:r>
              <a:rPr lang="en-US" sz="2700"/>
              <a:t>Become a sustainer</a:t>
            </a:r>
            <a:endParaRPr sz="2700"/>
          </a:p>
          <a:p>
            <a:pPr marL="0" lvl="0" indent="0" algn="l" rtl="0">
              <a:lnSpc>
                <a:spcPct val="115000"/>
              </a:lnSpc>
              <a:spcBef>
                <a:spcPts val="600"/>
              </a:spcBef>
              <a:spcAft>
                <a:spcPts val="0"/>
              </a:spcAft>
              <a:buNone/>
            </a:pPr>
            <a:endParaRPr sz="2600"/>
          </a:p>
          <a:p>
            <a:pPr marL="0" lvl="0" indent="0" algn="ctr" rtl="0">
              <a:lnSpc>
                <a:spcPct val="115000"/>
              </a:lnSpc>
              <a:spcBef>
                <a:spcPts val="600"/>
              </a:spcBef>
              <a:spcAft>
                <a:spcPts val="600"/>
              </a:spcAft>
              <a:buNone/>
            </a:pPr>
            <a:r>
              <a:rPr lang="en-US" sz="2600" u="sng">
                <a:solidFill>
                  <a:schemeClr val="hlink"/>
                </a:solidFill>
                <a:hlinkClick r:id="rId3"/>
              </a:rPr>
              <a:t>https://pkp.sfu.ca/community/get-involved/</a:t>
            </a:r>
            <a:r>
              <a:rPr lang="en-US" sz="2600"/>
              <a:t> </a:t>
            </a:r>
            <a:endParaRPr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p:nvPr/>
        </p:nvSpPr>
        <p:spPr>
          <a:xfrm>
            <a:off x="2" y="1664149"/>
            <a:ext cx="9143998" cy="3529702"/>
          </a:xfrm>
          <a:prstGeom prst="rect">
            <a:avLst/>
          </a:prstGeom>
          <a:solidFill>
            <a:srgbClr val="D8213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47"/>
          <p:cNvSpPr txBox="1">
            <a:spLocks noGrp="1"/>
          </p:cNvSpPr>
          <p:nvPr>
            <p:ph type="ctrTitle"/>
          </p:nvPr>
        </p:nvSpPr>
        <p:spPr>
          <a:xfrm>
            <a:off x="685801" y="1958672"/>
            <a:ext cx="7772400" cy="32787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7200"/>
              <a:buFont typeface="Impact"/>
              <a:buNone/>
            </a:pPr>
            <a:r>
              <a:rPr lang="en-US"/>
              <a:t>THANK YOU</a:t>
            </a:r>
            <a:endParaRPr/>
          </a:p>
          <a:p>
            <a:pPr marL="0" lvl="0" indent="0" algn="l" rtl="0">
              <a:lnSpc>
                <a:spcPct val="90000"/>
              </a:lnSpc>
              <a:spcBef>
                <a:spcPts val="0"/>
              </a:spcBef>
              <a:spcAft>
                <a:spcPts val="0"/>
              </a:spcAft>
              <a:buClr>
                <a:schemeClr val="lt1"/>
              </a:buClr>
              <a:buSzPts val="7200"/>
              <a:buFont typeface="Impact"/>
              <a:buNone/>
            </a:pPr>
            <a:endParaRPr/>
          </a:p>
          <a:p>
            <a:pPr marL="0" lvl="0" indent="0" algn="r" rtl="0">
              <a:lnSpc>
                <a:spcPct val="90000"/>
              </a:lnSpc>
              <a:spcBef>
                <a:spcPts val="0"/>
              </a:spcBef>
              <a:spcAft>
                <a:spcPts val="0"/>
              </a:spcAft>
              <a:buClr>
                <a:schemeClr val="lt1"/>
              </a:buClr>
              <a:buSzPts val="7200"/>
              <a:buFont typeface="Impact"/>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757900" y="1539549"/>
            <a:ext cx="7886700" cy="39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8800"/>
              <a:buFont typeface="Impact"/>
              <a:buNone/>
            </a:pPr>
            <a:r>
              <a:rPr lang="en-US"/>
              <a:t>HOW OJS CAN HELP WITH DOAJ APPLICATION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628650" y="666480"/>
            <a:ext cx="7886700" cy="69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ASSESS YOUR DOAJ READINESS</a:t>
            </a:r>
            <a:endParaRPr/>
          </a:p>
        </p:txBody>
      </p:sp>
      <p:sp>
        <p:nvSpPr>
          <p:cNvPr id="148" name="Google Shape;148;p28"/>
          <p:cNvSpPr txBox="1">
            <a:spLocks noGrp="1"/>
          </p:cNvSpPr>
          <p:nvPr>
            <p:ph type="body" idx="1"/>
          </p:nvPr>
        </p:nvSpPr>
        <p:spPr>
          <a:xfrm>
            <a:off x="628650" y="1361575"/>
            <a:ext cx="7886700" cy="5324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600"/>
              <a:t>You are ready to apply to DOAJ when your journal meets </a:t>
            </a:r>
            <a:r>
              <a:rPr lang="en-US" sz="2600" u="sng">
                <a:solidFill>
                  <a:schemeClr val="hlink"/>
                </a:solidFill>
                <a:hlinkClick r:id="rId3"/>
              </a:rPr>
              <a:t>Basic criteria for inclusion</a:t>
            </a:r>
            <a:r>
              <a:rPr lang="en-US" sz="2600"/>
              <a:t>, including but not limited to:</a:t>
            </a:r>
            <a:endParaRPr sz="2600"/>
          </a:p>
          <a:p>
            <a:pPr marL="685800" marR="0" lvl="0" indent="-393700" algn="l" rtl="0">
              <a:lnSpc>
                <a:spcPct val="100000"/>
              </a:lnSpc>
              <a:spcBef>
                <a:spcPts val="1000"/>
              </a:spcBef>
              <a:spcAft>
                <a:spcPts val="0"/>
              </a:spcAft>
              <a:buSzPts val="2600"/>
              <a:buFont typeface="Calibri"/>
              <a:buChar char="●"/>
            </a:pPr>
            <a:r>
              <a:rPr lang="en-US" sz="2600"/>
              <a:t>Is online and fully open access</a:t>
            </a:r>
            <a:endParaRPr sz="2600"/>
          </a:p>
          <a:p>
            <a:pPr marL="685800" marR="0" lvl="0" indent="-393700" algn="l" rtl="0">
              <a:lnSpc>
                <a:spcPct val="100000"/>
              </a:lnSpc>
              <a:spcBef>
                <a:spcPts val="600"/>
              </a:spcBef>
              <a:spcAft>
                <a:spcPts val="0"/>
              </a:spcAft>
              <a:buSzPts val="2600"/>
              <a:buFont typeface="Calibri"/>
              <a:buChar char="●"/>
            </a:pPr>
            <a:r>
              <a:rPr lang="en-US" sz="2600"/>
              <a:t>Has a confirmed journal title and </a:t>
            </a:r>
            <a:r>
              <a:rPr lang="en-US" sz="2600">
                <a:uFill>
                  <a:noFill/>
                </a:uFill>
                <a:hlinkClick r:id="rId4"/>
              </a:rPr>
              <a:t>ISSN</a:t>
            </a:r>
            <a:endParaRPr sz="2600"/>
          </a:p>
          <a:p>
            <a:pPr marL="685800" marR="0" lvl="0" indent="-393700" algn="l" rtl="0">
              <a:lnSpc>
                <a:spcPct val="100000"/>
              </a:lnSpc>
              <a:spcBef>
                <a:spcPts val="600"/>
              </a:spcBef>
              <a:spcAft>
                <a:spcPts val="0"/>
              </a:spcAft>
              <a:buSzPts val="2600"/>
              <a:buFont typeface="Calibri"/>
              <a:buChar char="●"/>
            </a:pPr>
            <a:r>
              <a:rPr lang="en-US" sz="2600"/>
              <a:t>Follows a quality control processes</a:t>
            </a:r>
            <a:endParaRPr sz="2600"/>
          </a:p>
          <a:p>
            <a:pPr marL="685800" marR="0" lvl="0" indent="-393700" algn="l" rtl="0">
              <a:lnSpc>
                <a:spcPct val="100000"/>
              </a:lnSpc>
              <a:spcBef>
                <a:spcPts val="600"/>
              </a:spcBef>
              <a:spcAft>
                <a:spcPts val="0"/>
              </a:spcAft>
              <a:buSzPts val="2600"/>
              <a:buFont typeface="Calibri"/>
              <a:buChar char="●"/>
            </a:pPr>
            <a:r>
              <a:rPr lang="en-US" sz="2600"/>
              <a:t>Clearly states copyright and licensing terms</a:t>
            </a:r>
            <a:endParaRPr sz="2600"/>
          </a:p>
          <a:p>
            <a:pPr marL="685800" marR="0" lvl="0" indent="-393700" algn="l" rtl="0">
              <a:lnSpc>
                <a:spcPct val="100000"/>
              </a:lnSpc>
              <a:spcBef>
                <a:spcPts val="600"/>
              </a:spcBef>
              <a:spcAft>
                <a:spcPts val="0"/>
              </a:spcAft>
              <a:buSzPts val="2600"/>
              <a:buFont typeface="Calibri"/>
              <a:buChar char="●"/>
            </a:pPr>
            <a:r>
              <a:rPr lang="en-US" sz="2600"/>
              <a:t>Clearly states details about fees</a:t>
            </a:r>
            <a:endParaRPr sz="2600"/>
          </a:p>
          <a:p>
            <a:pPr marL="685800" marR="0" lvl="0" indent="-393700" algn="l" rtl="0">
              <a:lnSpc>
                <a:spcPct val="100000"/>
              </a:lnSpc>
              <a:spcBef>
                <a:spcPts val="600"/>
              </a:spcBef>
              <a:spcAft>
                <a:spcPts val="600"/>
              </a:spcAft>
              <a:buSzPts val="2600"/>
              <a:buFont typeface="Calibri"/>
              <a:buChar char="●"/>
            </a:pPr>
            <a:r>
              <a:rPr lang="en-US" sz="2600"/>
              <a:t>Has published at least 5 research articles in the last year; for new or flipped journals - has a publishing history of more than 1 year, or at least 10 OA research articles</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386175" y="363800"/>
            <a:ext cx="8249400" cy="116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4800"/>
              <a:buFont typeface="Impact"/>
              <a:buNone/>
            </a:pPr>
            <a:r>
              <a:rPr lang="en-US"/>
              <a:t>PREPARE TO APPLY</a:t>
            </a:r>
            <a:endParaRPr/>
          </a:p>
        </p:txBody>
      </p:sp>
      <p:sp>
        <p:nvSpPr>
          <p:cNvPr id="154" name="Google Shape;154;p29"/>
          <p:cNvSpPr txBox="1">
            <a:spLocks noGrp="1"/>
          </p:cNvSpPr>
          <p:nvPr>
            <p:ph type="body" idx="1"/>
          </p:nvPr>
        </p:nvSpPr>
        <p:spPr>
          <a:xfrm>
            <a:off x="93575" y="1210075"/>
            <a:ext cx="8464800" cy="5391900"/>
          </a:xfrm>
          <a:prstGeom prst="rect">
            <a:avLst/>
          </a:prstGeom>
          <a:noFill/>
          <a:ln>
            <a:noFill/>
          </a:ln>
        </p:spPr>
        <p:txBody>
          <a:bodyPr spcFirstLastPara="1" wrap="square" lIns="91425" tIns="45700" rIns="91425" bIns="45700" anchor="t" anchorCtr="0">
            <a:noAutofit/>
          </a:bodyPr>
          <a:lstStyle/>
          <a:p>
            <a:pPr marL="685800" lvl="0" indent="-393700" algn="l" rtl="0">
              <a:lnSpc>
                <a:spcPct val="115000"/>
              </a:lnSpc>
              <a:spcBef>
                <a:spcPts val="600"/>
              </a:spcBef>
              <a:spcAft>
                <a:spcPts val="0"/>
              </a:spcAft>
              <a:buSzPts val="2600"/>
              <a:buChar char="●"/>
            </a:pPr>
            <a:r>
              <a:rPr lang="en-US"/>
              <a:t>DOAJ’s guide to applying</a:t>
            </a:r>
            <a:endParaRPr/>
          </a:p>
          <a:p>
            <a:pPr marL="1200150" lvl="1" indent="-381000" algn="l" rtl="0">
              <a:lnSpc>
                <a:spcPct val="115000"/>
              </a:lnSpc>
              <a:spcBef>
                <a:spcPts val="600"/>
              </a:spcBef>
              <a:spcAft>
                <a:spcPts val="0"/>
              </a:spcAft>
              <a:buSzPts val="2400"/>
              <a:buChar char="○"/>
            </a:pPr>
            <a:r>
              <a:rPr lang="en-US" u="sng">
                <a:solidFill>
                  <a:schemeClr val="hlink"/>
                </a:solidFill>
                <a:hlinkClick r:id="rId3"/>
              </a:rPr>
              <a:t>https://doaj.org/apply/guide/</a:t>
            </a:r>
            <a:r>
              <a:rPr lang="en-US"/>
              <a:t> </a:t>
            </a:r>
            <a:endParaRPr/>
          </a:p>
          <a:p>
            <a:pPr marL="685800" lvl="0" indent="-393700" algn="l" rtl="0">
              <a:lnSpc>
                <a:spcPct val="115000"/>
              </a:lnSpc>
              <a:spcBef>
                <a:spcPts val="600"/>
              </a:spcBef>
              <a:spcAft>
                <a:spcPts val="0"/>
              </a:spcAft>
              <a:buSzPts val="2600"/>
              <a:buChar char="●"/>
            </a:pPr>
            <a:r>
              <a:rPr lang="en-US" sz="2600"/>
              <a:t>DOAJ’s online application form (requires an account)</a:t>
            </a:r>
            <a:endParaRPr sz="2600"/>
          </a:p>
          <a:p>
            <a:pPr marL="1143000" lvl="1" indent="-381000" algn="l" rtl="0">
              <a:lnSpc>
                <a:spcPct val="115000"/>
              </a:lnSpc>
              <a:spcBef>
                <a:spcPts val="600"/>
              </a:spcBef>
              <a:spcAft>
                <a:spcPts val="0"/>
              </a:spcAft>
              <a:buSzPts val="2400"/>
              <a:buChar char="○"/>
            </a:pPr>
            <a:r>
              <a:rPr lang="en-US" u="sng">
                <a:solidFill>
                  <a:schemeClr val="hlink"/>
                </a:solidFill>
                <a:hlinkClick r:id="rId4"/>
              </a:rPr>
              <a:t>https://doaj.org/account/login?redirected=apply</a:t>
            </a:r>
            <a:endParaRPr/>
          </a:p>
          <a:p>
            <a:pPr marL="685800" lvl="0" indent="-393700" algn="l" rtl="0">
              <a:lnSpc>
                <a:spcPct val="115000"/>
              </a:lnSpc>
              <a:spcBef>
                <a:spcPts val="600"/>
              </a:spcBef>
              <a:spcAft>
                <a:spcPts val="0"/>
              </a:spcAft>
              <a:buSzPts val="2600"/>
              <a:buChar char="●"/>
            </a:pPr>
            <a:r>
              <a:rPr lang="en-US" sz="2600"/>
              <a:t>DOAJ’s list of questions in PDF (for reference only)</a:t>
            </a:r>
            <a:endParaRPr sz="2600"/>
          </a:p>
          <a:p>
            <a:pPr marL="1200150" lvl="1" indent="-381000" algn="l" rtl="0">
              <a:lnSpc>
                <a:spcPct val="115000"/>
              </a:lnSpc>
              <a:spcBef>
                <a:spcPts val="600"/>
              </a:spcBef>
              <a:spcAft>
                <a:spcPts val="0"/>
              </a:spcAft>
              <a:buSzPts val="2400"/>
              <a:buChar char="○"/>
            </a:pPr>
            <a:r>
              <a:rPr lang="en-US" u="sng">
                <a:solidFill>
                  <a:schemeClr val="hlink"/>
                </a:solidFill>
                <a:hlinkClick r:id="rId5"/>
              </a:rPr>
              <a:t>https://doaj.org/static/doaj/docs/DOAJquestions-for-reference-only.pdf</a:t>
            </a:r>
            <a:endParaRPr/>
          </a:p>
          <a:p>
            <a:pPr marL="685800" lvl="0" indent="-393700" algn="l" rtl="0">
              <a:lnSpc>
                <a:spcPct val="115000"/>
              </a:lnSpc>
              <a:spcBef>
                <a:spcPts val="600"/>
              </a:spcBef>
              <a:spcAft>
                <a:spcPts val="0"/>
              </a:spcAft>
              <a:buSzPts val="2600"/>
              <a:buChar char="●"/>
            </a:pPr>
            <a:r>
              <a:rPr lang="en-US" sz="2600"/>
              <a:t>PKP’s DOAJ application guide for OJS journals</a:t>
            </a:r>
            <a:endParaRPr sz="2600"/>
          </a:p>
          <a:p>
            <a:pPr marL="1200150" lvl="1" indent="-381000" algn="l" rtl="0">
              <a:lnSpc>
                <a:spcPct val="115000"/>
              </a:lnSpc>
              <a:spcBef>
                <a:spcPts val="600"/>
              </a:spcBef>
              <a:spcAft>
                <a:spcPts val="600"/>
              </a:spcAft>
              <a:buSzPts val="2400"/>
              <a:buChar char="○"/>
            </a:pPr>
            <a:r>
              <a:rPr lang="en-US" u="sng">
                <a:solidFill>
                  <a:schemeClr val="hlink"/>
                </a:solidFill>
                <a:hlinkClick r:id="rId6"/>
              </a:rPr>
              <a:t>https://docs.pkp.sfu.ca/doaj/en/</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757900" y="1726074"/>
            <a:ext cx="7886700" cy="39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C0633"/>
              </a:buClr>
              <a:buSzPts val="8800"/>
              <a:buFont typeface="Impact"/>
              <a:buNone/>
            </a:pPr>
            <a:r>
              <a:rPr lang="en-US"/>
              <a:t>PREPARE YOUR OJS SITE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409200" y="227580"/>
            <a:ext cx="7886700" cy="69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INFO ON JOURNAL WEBSITE</a:t>
            </a:r>
            <a:endParaRPr/>
          </a:p>
        </p:txBody>
      </p:sp>
      <p:sp>
        <p:nvSpPr>
          <p:cNvPr id="167" name="Google Shape;167;p31"/>
          <p:cNvSpPr txBox="1">
            <a:spLocks noGrp="1"/>
          </p:cNvSpPr>
          <p:nvPr>
            <p:ph type="body" idx="1"/>
          </p:nvPr>
        </p:nvSpPr>
        <p:spPr>
          <a:xfrm>
            <a:off x="409200" y="1149625"/>
            <a:ext cx="7886700" cy="526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The following information must be available online, and easily accessible from the journal homepage:</a:t>
            </a:r>
            <a:endParaRPr sz="2400"/>
          </a:p>
          <a:p>
            <a:pPr marL="457200" lvl="0" indent="-323850" algn="l" rtl="0">
              <a:lnSpc>
                <a:spcPct val="115000"/>
              </a:lnSpc>
              <a:spcBef>
                <a:spcPts val="1800"/>
              </a:spcBef>
              <a:spcAft>
                <a:spcPts val="0"/>
              </a:spcAft>
              <a:buClr>
                <a:srgbClr val="54585A"/>
              </a:buClr>
              <a:buSzPts val="1500"/>
              <a:buFont typeface="Times"/>
              <a:buChar char="●"/>
            </a:pPr>
            <a:r>
              <a:rPr lang="en-US" sz="2300"/>
              <a:t>Open access policy</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Aims and scope</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Editorial board (including institutional affiliations of all members)</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Instructions for authors</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Editorial process (peer review)</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Licensing terms</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Copyright terms</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Author charges</a:t>
            </a:r>
            <a:endParaRPr sz="2300"/>
          </a:p>
          <a:p>
            <a:pPr marL="457200" lvl="0" indent="-323850" algn="l" rtl="0">
              <a:lnSpc>
                <a:spcPct val="115000"/>
              </a:lnSpc>
              <a:spcBef>
                <a:spcPts val="0"/>
              </a:spcBef>
              <a:spcAft>
                <a:spcPts val="0"/>
              </a:spcAft>
              <a:buClr>
                <a:srgbClr val="54585A"/>
              </a:buClr>
              <a:buSzPts val="1500"/>
              <a:buFont typeface="Times"/>
              <a:buChar char="●"/>
            </a:pPr>
            <a:r>
              <a:rPr lang="en-US" sz="2300"/>
              <a:t>Contact details</a:t>
            </a:r>
            <a:endParaRPr sz="1300">
              <a:solidFill>
                <a:srgbClr val="54585A"/>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180500" y="477000"/>
            <a:ext cx="9051900" cy="69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800"/>
              <a:buNone/>
            </a:pPr>
            <a:r>
              <a:rPr lang="en-US"/>
              <a:t>JOURNAL AND PUBLISHER INFORMATION</a:t>
            </a:r>
            <a:endParaRPr sz="4400"/>
          </a:p>
        </p:txBody>
      </p:sp>
      <p:sp>
        <p:nvSpPr>
          <p:cNvPr id="174" name="Google Shape;174;p32"/>
          <p:cNvSpPr txBox="1">
            <a:spLocks noGrp="1"/>
          </p:cNvSpPr>
          <p:nvPr>
            <p:ph type="body" idx="1"/>
          </p:nvPr>
        </p:nvSpPr>
        <p:spPr>
          <a:xfrm>
            <a:off x="305750" y="2281750"/>
            <a:ext cx="3123300" cy="3557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Nunito"/>
                <a:ea typeface="Nunito"/>
                <a:cs typeface="Nunito"/>
                <a:sym typeface="Nunito"/>
              </a:rPr>
              <a:t>Include in: </a:t>
            </a:r>
            <a:endParaRPr sz="2400">
              <a:latin typeface="Nunito"/>
              <a:ea typeface="Nunito"/>
              <a:cs typeface="Nunito"/>
              <a:sym typeface="Nunito"/>
            </a:endParaRPr>
          </a:p>
          <a:p>
            <a:pPr marL="457200" lvl="0" indent="-381000" algn="l" rtl="0">
              <a:spcBef>
                <a:spcPts val="1000"/>
              </a:spcBef>
              <a:spcAft>
                <a:spcPts val="0"/>
              </a:spcAft>
              <a:buSzPts val="2400"/>
              <a:buFont typeface="Nunito"/>
              <a:buChar char="•"/>
            </a:pPr>
            <a:r>
              <a:rPr lang="en-US" sz="2400">
                <a:latin typeface="Nunito"/>
                <a:ea typeface="Nunito"/>
                <a:cs typeface="Nunito"/>
                <a:sym typeface="Nunito"/>
              </a:rPr>
              <a:t>Masthead</a:t>
            </a:r>
            <a:endParaRPr sz="2400">
              <a:latin typeface="Nunito"/>
              <a:ea typeface="Nunito"/>
              <a:cs typeface="Nunito"/>
              <a:sym typeface="Nunito"/>
            </a:endParaRPr>
          </a:p>
          <a:p>
            <a:pPr marL="914400" lvl="1" indent="-381000" algn="l" rtl="0">
              <a:spcBef>
                <a:spcPts val="1000"/>
              </a:spcBef>
              <a:spcAft>
                <a:spcPts val="0"/>
              </a:spcAft>
              <a:buSzPts val="2400"/>
              <a:buFont typeface="Nunito"/>
              <a:buChar char="•"/>
            </a:pPr>
            <a:r>
              <a:rPr lang="en-US" sz="2400">
                <a:latin typeface="Nunito"/>
                <a:ea typeface="Nunito"/>
                <a:cs typeface="Nunito"/>
                <a:sym typeface="Nunito"/>
              </a:rPr>
              <a:t>About Journal</a:t>
            </a:r>
            <a:endParaRPr sz="2400">
              <a:latin typeface="Nunito"/>
              <a:ea typeface="Nunito"/>
              <a:cs typeface="Nunito"/>
              <a:sym typeface="Nunito"/>
            </a:endParaRPr>
          </a:p>
          <a:p>
            <a:pPr marL="914400" lvl="1" indent="-381000" algn="l" rtl="0">
              <a:spcBef>
                <a:spcPts val="1000"/>
              </a:spcBef>
              <a:spcAft>
                <a:spcPts val="0"/>
              </a:spcAft>
              <a:buSzPts val="2400"/>
              <a:buFont typeface="Nunito"/>
              <a:buChar char="•"/>
            </a:pPr>
            <a:r>
              <a:rPr lang="en-US" sz="2400">
                <a:latin typeface="Nunito"/>
                <a:ea typeface="Nunito"/>
                <a:cs typeface="Nunito"/>
                <a:sym typeface="Nunito"/>
              </a:rPr>
              <a:t>Journal Summary</a:t>
            </a:r>
            <a:endParaRPr sz="2400">
              <a:latin typeface="Nunito"/>
              <a:ea typeface="Nunito"/>
              <a:cs typeface="Nunito"/>
              <a:sym typeface="Nunito"/>
            </a:endParaRPr>
          </a:p>
          <a:p>
            <a:pPr marL="457200" lvl="0" indent="-381000" algn="l" rtl="0">
              <a:spcBef>
                <a:spcPts val="1000"/>
              </a:spcBef>
              <a:spcAft>
                <a:spcPts val="0"/>
              </a:spcAft>
              <a:buSzPts val="2400"/>
              <a:buFont typeface="Nunito"/>
              <a:buChar char="•"/>
            </a:pPr>
            <a:r>
              <a:rPr lang="en-US" sz="2400">
                <a:latin typeface="Nunito"/>
                <a:ea typeface="Nunito"/>
                <a:cs typeface="Nunito"/>
                <a:sym typeface="Nunito"/>
              </a:rPr>
              <a:t>Contact </a:t>
            </a:r>
            <a:endParaRPr sz="2400">
              <a:latin typeface="Nunito"/>
              <a:ea typeface="Nunito"/>
              <a:cs typeface="Nunito"/>
              <a:sym typeface="Nunito"/>
            </a:endParaRPr>
          </a:p>
          <a:p>
            <a:pPr marL="457200" lvl="0" indent="-381000" algn="l" rtl="0">
              <a:spcBef>
                <a:spcPts val="1000"/>
              </a:spcBef>
              <a:spcAft>
                <a:spcPts val="0"/>
              </a:spcAft>
              <a:buSzPts val="2400"/>
              <a:buFont typeface="Nunito"/>
              <a:buChar char="•"/>
            </a:pPr>
            <a:r>
              <a:rPr lang="en-US" sz="2400">
                <a:latin typeface="Nunito"/>
                <a:ea typeface="Nunito"/>
                <a:cs typeface="Nunito"/>
                <a:sym typeface="Nunito"/>
              </a:rPr>
              <a:t>Sidebar</a:t>
            </a:r>
            <a:endParaRPr sz="2400">
              <a:latin typeface="Nunito"/>
              <a:ea typeface="Nunito"/>
              <a:cs typeface="Nunito"/>
              <a:sym typeface="Nunito"/>
            </a:endParaRPr>
          </a:p>
          <a:p>
            <a:pPr marL="457200" lvl="0" indent="-381000" algn="l" rtl="0">
              <a:spcBef>
                <a:spcPts val="1000"/>
              </a:spcBef>
              <a:spcAft>
                <a:spcPts val="1000"/>
              </a:spcAft>
              <a:buSzPts val="2400"/>
              <a:buFont typeface="Nunito"/>
              <a:buChar char="•"/>
            </a:pPr>
            <a:r>
              <a:rPr lang="en-US" sz="2400">
                <a:latin typeface="Nunito"/>
                <a:ea typeface="Nunito"/>
                <a:cs typeface="Nunito"/>
                <a:sym typeface="Nunito"/>
              </a:rPr>
              <a:t>Footer</a:t>
            </a:r>
            <a:endParaRPr sz="2400">
              <a:latin typeface="Nunito"/>
              <a:ea typeface="Nunito"/>
              <a:cs typeface="Nunito"/>
              <a:sym typeface="Nunito"/>
            </a:endParaRPr>
          </a:p>
        </p:txBody>
      </p:sp>
      <p:pic>
        <p:nvPicPr>
          <p:cNvPr id="175" name="Google Shape;175;p32"/>
          <p:cNvPicPr preferRelativeResize="0"/>
          <p:nvPr/>
        </p:nvPicPr>
        <p:blipFill>
          <a:blip r:embed="rId3">
            <a:alphaModFix/>
          </a:blip>
          <a:stretch>
            <a:fillRect/>
          </a:stretch>
        </p:blipFill>
        <p:spPr>
          <a:xfrm>
            <a:off x="3670000" y="1843180"/>
            <a:ext cx="5045310" cy="3995644"/>
          </a:xfrm>
          <a:prstGeom prst="rect">
            <a:avLst/>
          </a:prstGeom>
          <a:noFill/>
          <a:ln>
            <a:noFill/>
          </a:ln>
          <a:effectLst>
            <a:outerShdw blurRad="57150" dist="19050" dir="5400000" algn="bl" rotWithShape="0">
              <a:srgbClr val="000000">
                <a:alpha val="50000"/>
              </a:srgbClr>
            </a:outerShdw>
          </a:effectLst>
        </p:spPr>
      </p:pic>
      <p:sp>
        <p:nvSpPr>
          <p:cNvPr id="176" name="Google Shape;176;p32"/>
          <p:cNvSpPr txBox="1"/>
          <p:nvPr/>
        </p:nvSpPr>
        <p:spPr>
          <a:xfrm>
            <a:off x="4144375" y="6062300"/>
            <a:ext cx="4288500" cy="4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54585A"/>
                </a:solidFill>
                <a:latin typeface="Trebuchet MS"/>
                <a:ea typeface="Trebuchet MS"/>
                <a:cs typeface="Trebuchet MS"/>
                <a:sym typeface="Trebuchet MS"/>
              </a:rPr>
              <a:t>Example: </a:t>
            </a:r>
            <a:r>
              <a:rPr lang="en-US" sz="1600" u="sng">
                <a:solidFill>
                  <a:schemeClr val="hlink"/>
                </a:solidFill>
                <a:latin typeface="Trebuchet MS"/>
                <a:ea typeface="Trebuchet MS"/>
                <a:cs typeface="Trebuchet MS"/>
                <a:sym typeface="Trebuchet MS"/>
                <a:hlinkClick r:id="rId4"/>
              </a:rPr>
              <a:t>M@n@gement - journal website</a:t>
            </a:r>
            <a:endParaRPr sz="1600">
              <a:solidFill>
                <a:srgbClr val="54585A"/>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27100" y="595155"/>
            <a:ext cx="7886700" cy="69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800"/>
              <a:buNone/>
            </a:pPr>
            <a:r>
              <a:rPr lang="en-US"/>
              <a:t>MULTILINGUAL JOURNAL TITLES</a:t>
            </a:r>
            <a:endParaRPr sz="4400"/>
          </a:p>
        </p:txBody>
      </p:sp>
      <p:sp>
        <p:nvSpPr>
          <p:cNvPr id="183" name="Google Shape;183;p33"/>
          <p:cNvSpPr txBox="1">
            <a:spLocks noGrp="1"/>
          </p:cNvSpPr>
          <p:nvPr>
            <p:ph type="body" idx="1"/>
          </p:nvPr>
        </p:nvSpPr>
        <p:spPr>
          <a:xfrm>
            <a:off x="671675" y="1539950"/>
            <a:ext cx="7824900" cy="775800"/>
          </a:xfrm>
          <a:prstGeom prst="rect">
            <a:avLst/>
          </a:prstGeom>
        </p:spPr>
        <p:txBody>
          <a:bodyPr spcFirstLastPara="1" wrap="square" lIns="91425" tIns="45700" rIns="91425" bIns="45700" anchor="t" anchorCtr="0">
            <a:noAutofit/>
          </a:bodyPr>
          <a:lstStyle/>
          <a:p>
            <a:pPr marL="0" lvl="0" indent="0" algn="l" rtl="0">
              <a:spcBef>
                <a:spcPts val="1000"/>
              </a:spcBef>
              <a:spcAft>
                <a:spcPts val="1000"/>
              </a:spcAft>
              <a:buNone/>
            </a:pPr>
            <a:r>
              <a:rPr lang="en-US" sz="2400">
                <a:latin typeface="Nunito"/>
                <a:ea typeface="Nunito"/>
                <a:cs typeface="Nunito"/>
                <a:sym typeface="Nunito"/>
              </a:rPr>
              <a:t>Add translated journal title in the respective field for the other language(s)  </a:t>
            </a:r>
            <a:endParaRPr sz="2400">
              <a:latin typeface="Nunito"/>
              <a:ea typeface="Nunito"/>
              <a:cs typeface="Nunito"/>
              <a:sym typeface="Nunito"/>
            </a:endParaRPr>
          </a:p>
        </p:txBody>
      </p:sp>
      <p:pic>
        <p:nvPicPr>
          <p:cNvPr id="184" name="Google Shape;184;p33"/>
          <p:cNvPicPr preferRelativeResize="0"/>
          <p:nvPr/>
        </p:nvPicPr>
        <p:blipFill>
          <a:blip r:embed="rId3">
            <a:alphaModFix/>
          </a:blip>
          <a:stretch>
            <a:fillRect/>
          </a:stretch>
        </p:blipFill>
        <p:spPr>
          <a:xfrm>
            <a:off x="587713" y="2487375"/>
            <a:ext cx="7968587" cy="4237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Title Page Slide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Slides">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2618</Words>
  <Application>Microsoft Macintosh PowerPoint</Application>
  <PresentationFormat>On-screen Show (4:3)</PresentationFormat>
  <Paragraphs>253</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Calibri</vt:lpstr>
      <vt:lpstr>Times</vt:lpstr>
      <vt:lpstr>Nunito</vt:lpstr>
      <vt:lpstr>Arial</vt:lpstr>
      <vt:lpstr>Impact</vt:lpstr>
      <vt:lpstr>Trebuchet MS</vt:lpstr>
      <vt:lpstr>Title Page Slides</vt:lpstr>
      <vt:lpstr>Body Copy Slides</vt:lpstr>
      <vt:lpstr>Divider Slides</vt:lpstr>
      <vt:lpstr>USING OJS FOR DOAJ INDEXING AND CONTENT DELIVERY</vt:lpstr>
      <vt:lpstr>OPEN JOURNAL SYSTEMS BY PKP</vt:lpstr>
      <vt:lpstr>HOW OJS CAN HELP WITH DOAJ APPLICATION</vt:lpstr>
      <vt:lpstr>ASSESS YOUR DOAJ READINESS</vt:lpstr>
      <vt:lpstr>PREPARE TO APPLY</vt:lpstr>
      <vt:lpstr>PREPARE YOUR OJS SITE</vt:lpstr>
      <vt:lpstr>INFO ON JOURNAL WEBSITE</vt:lpstr>
      <vt:lpstr>JOURNAL AND PUBLISHER INFORMATION</vt:lpstr>
      <vt:lpstr>MULTILINGUAL JOURNAL TITLES</vt:lpstr>
      <vt:lpstr>ISSN AND PUBLISHER</vt:lpstr>
      <vt:lpstr>COPYRIGHT AND LICENSES</vt:lpstr>
      <vt:lpstr>PEER REVIEW POLICY</vt:lpstr>
      <vt:lpstr>BEST PRACTICES</vt:lpstr>
      <vt:lpstr>ARCHIVING WITH PKP PN</vt:lpstr>
      <vt:lpstr>ARCHIVING POLICY EXAMPLE</vt:lpstr>
      <vt:lpstr>PERSISTENT IDENTIFIERS</vt:lpstr>
      <vt:lpstr>AUTOMATICALLY SEND YOUR CONTENT TO DOAJ</vt:lpstr>
      <vt:lpstr>DOAJ EXPORT PLUGIN</vt:lpstr>
      <vt:lpstr>MANUAL UPLOAD TO DOAJ</vt:lpstr>
      <vt:lpstr>YOUR ARTICLES IN DOAJ</vt:lpstr>
      <vt:lpstr>OJS SUPPORT RESOURCES</vt:lpstr>
      <vt:lpstr>HOW TO GET INVOLVED WITH PKP</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OJS FOR DOAJ INDEXING AND CONTENT DELIVERY</dc:title>
  <cp:lastModifiedBy>Jean Fairbairn</cp:lastModifiedBy>
  <cp:revision>1</cp:revision>
  <dcterms:modified xsi:type="dcterms:W3CDTF">2025-04-28T13:18:17Z</dcterms:modified>
</cp:coreProperties>
</file>