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media/image8.jpg" ContentType="image/jpg"/>
  <Override PartName="/ppt/media/image9.jpg" ContentType="image/jpg"/>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0" r:id="rId2"/>
    <p:sldMasterId id="2147483685" r:id="rId3"/>
  </p:sldMasterIdLst>
  <p:notesMasterIdLst>
    <p:notesMasterId r:id="rId39"/>
  </p:notesMasterIdLst>
  <p:sldIdLst>
    <p:sldId id="256" r:id="rId4"/>
    <p:sldId id="279" r:id="rId5"/>
    <p:sldId id="277" r:id="rId6"/>
    <p:sldId id="336" r:id="rId7"/>
    <p:sldId id="271" r:id="rId8"/>
    <p:sldId id="278" r:id="rId9"/>
    <p:sldId id="304" r:id="rId10"/>
    <p:sldId id="305" r:id="rId11"/>
    <p:sldId id="309" r:id="rId12"/>
    <p:sldId id="310" r:id="rId13"/>
    <p:sldId id="311" r:id="rId14"/>
    <p:sldId id="313" r:id="rId15"/>
    <p:sldId id="337" r:id="rId16"/>
    <p:sldId id="338" r:id="rId17"/>
    <p:sldId id="314" r:id="rId18"/>
    <p:sldId id="315"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4" r:id="rId36"/>
    <p:sldId id="300" r:id="rId37"/>
    <p:sldId id="301" r:id="rId38"/>
  </p:sldIdLst>
  <p:sldSz cx="9144000" cy="5143500" type="screen16x9"/>
  <p:notesSz cx="6858000" cy="9144000"/>
  <p:embeddedFontLst>
    <p:embeddedFont>
      <p:font typeface="Calibri" panose="020F0502020204030204" pitchFamily="34" charset="0"/>
      <p:regular r:id="rId40"/>
      <p:bold r:id="rId41"/>
      <p:italic r:id="rId42"/>
      <p:boldItalic r:id="rId43"/>
    </p:embeddedFont>
    <p:embeddedFont>
      <p:font typeface="Lucida Sans" panose="020B0602030504020204" pitchFamily="34" charset="77"/>
      <p:regular r:id="rId44"/>
      <p:bold r:id="rId45"/>
      <p:italic r:id="rId46"/>
      <p:boldItalic r:id="rId47"/>
    </p:embeddedFont>
    <p:embeddedFont>
      <p:font typeface="Source Sans Pro" panose="020B0503030403020204" pitchFamily="34" charset="0"/>
      <p:regular r:id="rId48"/>
      <p:bold r:id="rId49"/>
      <p:italic r:id="rId50"/>
      <p:boldItalic r:id="rId51"/>
    </p:embeddedFont>
    <p:embeddedFont>
      <p:font typeface="Source Sans Pro SemiBold" panose="020F0502020204030204" pitchFamily="34" charset="0"/>
      <p:regular r:id="rId52"/>
      <p:bold r:id="rId53"/>
      <p:italic r:id="rId54"/>
      <p:boldItalic r:id="rId55"/>
    </p:embeddedFont>
    <p:embeddedFont>
      <p:font typeface="Spectral" panose="02020502060000000000" pitchFamily="18" charset="77"/>
      <p:regular r:id="rId56"/>
      <p:bold r:id="rId57"/>
      <p:italic r:id="rId58"/>
      <p:boldItalic r:id="rId59"/>
    </p:embeddedFont>
    <p:embeddedFont>
      <p:font typeface="Spectral ExtraBold" panose="02020902060000000000" pitchFamily="18" charset="77"/>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0" roundtripDataSignature="AMtx7mgRv/BF2IaaADQShVHRgvR+tunMn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22.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5.xml"/><Relationship Id="rId51" Type="http://schemas.openxmlformats.org/officeDocument/2006/relationships/font" Target="fonts/font12.fntdata"/><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7.fntdata"/><Relationship Id="rId59" Type="http://schemas.openxmlformats.org/officeDocument/2006/relationships/font" Target="fonts/font20.fntdata"/><Relationship Id="rId20" Type="http://schemas.openxmlformats.org/officeDocument/2006/relationships/slide" Target="slides/slide17.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7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042914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a:spLocks noGrp="1" noRot="1" noChangeAspect="1"/>
          </p:cNvSpPr>
          <p:nvPr>
            <p:ph type="sldImg" idx="2"/>
          </p:nvPr>
        </p:nvSpPr>
        <p:spPr>
          <a:xfrm>
            <a:off x="257175" y="623888"/>
            <a:ext cx="5537200" cy="31162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1:notes"/>
          <p:cNvSpPr txBox="1">
            <a:spLocks noGrp="1"/>
          </p:cNvSpPr>
          <p:nvPr>
            <p:ph type="body" idx="1"/>
          </p:nvPr>
        </p:nvSpPr>
        <p:spPr>
          <a:xfrm>
            <a:off x="605118" y="3948545"/>
            <a:ext cx="4840800" cy="3740700"/>
          </a:xfrm>
          <a:prstGeom prst="rect">
            <a:avLst/>
          </a:prstGeom>
          <a:noFill/>
          <a:ln>
            <a:noFill/>
          </a:ln>
        </p:spPr>
        <p:txBody>
          <a:bodyPr spcFirstLastPara="1" wrap="square" lIns="81475" tIns="81475" rIns="81475" bIns="8147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458855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13406c6fec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113406c6fec_0_3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967647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333e00955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1333e0095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022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13406c6fec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g113406c6fec_0_3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193919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738960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294328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11ff133d4b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111ff133d4b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547034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11ff133d4b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111ff133d4b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11803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1ff133d4b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g111ff133d4b_0_1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85825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11ff133d4b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111ff133d4b_0_1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276842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11ff133d4b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111ff133d4b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68379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215634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1ff133d4b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111ff133d4b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814796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11ff133d4b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g111ff133d4b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73492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333e00955_0_3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g11333e00955_0_3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148907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11ff133d4b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111ff133d4b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620646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1ff133d4b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111ff133d4b_0_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787968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1ff133d4b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g111ff133d4b_0_2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904978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11ff133d4b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g111ff133d4b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35440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11ff133d4b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111ff133d4b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099092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11ff133d4b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g111ff133d4b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778684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11ff133d4b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111ff133d4b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726646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077838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883775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11ff133d4b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g111ff133d4b_0_2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793083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11ff133d4b_0_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g111ff133d4b_0_3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988568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11ff133d4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5" name="Google Shape;335;g111ff133d4b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86881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371c6703f0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371c6703f0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405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7" name="Google Shape;44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65980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503819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8860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79730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13406c6fec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113406c6fec_0_2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132717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3406c6fec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113406c6fec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565717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13406c6fec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13406c6fec_0_2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329059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pic>
        <p:nvPicPr>
          <p:cNvPr id="10" name="Google Shape;10;p38"/>
          <p:cNvPicPr preferRelativeResize="0"/>
          <p:nvPr/>
        </p:nvPicPr>
        <p:blipFill rotWithShape="1">
          <a:blip r:embed="rId2">
            <a:alphaModFix/>
          </a:blip>
          <a:srcRect/>
          <a:stretch/>
        </p:blipFill>
        <p:spPr>
          <a:xfrm>
            <a:off x="7110000" y="141750"/>
            <a:ext cx="1895400" cy="4860001"/>
          </a:xfrm>
          <a:prstGeom prst="rect">
            <a:avLst/>
          </a:prstGeom>
          <a:noFill/>
          <a:ln>
            <a:noFill/>
          </a:ln>
        </p:spPr>
      </p:pic>
      <p:sp>
        <p:nvSpPr>
          <p:cNvPr id="11" name="Google Shape;11;p38"/>
          <p:cNvSpPr txBox="1">
            <a:spLocks noGrp="1"/>
          </p:cNvSpPr>
          <p:nvPr>
            <p:ph type="ctrTitle"/>
          </p:nvPr>
        </p:nvSpPr>
        <p:spPr>
          <a:xfrm>
            <a:off x="729450" y="1322450"/>
            <a:ext cx="6380700" cy="1897200"/>
          </a:xfrm>
          <a:prstGeom prst="rect">
            <a:avLst/>
          </a:prstGeom>
          <a:noFill/>
          <a:ln>
            <a:noFill/>
          </a:ln>
        </p:spPr>
        <p:txBody>
          <a:bodyPr spcFirstLastPara="1" wrap="square" lIns="76025" tIns="76025" rIns="76025" bIns="76025" anchor="t" anchorCtr="0">
            <a:normAutofit/>
          </a:bodyPr>
          <a:lstStyle>
            <a:lvl1pPr lvl="0" algn="l">
              <a:lnSpc>
                <a:spcPct val="100000"/>
              </a:lnSpc>
              <a:spcBef>
                <a:spcPts val="0"/>
              </a:spcBef>
              <a:spcAft>
                <a:spcPts val="0"/>
              </a:spcAft>
              <a:buClr>
                <a:schemeClr val="lt1"/>
              </a:buClr>
              <a:buSzPts val="3500"/>
              <a:buFont typeface="Spectral ExtraBold"/>
              <a:buNone/>
              <a:defRPr sz="3800">
                <a:solidFill>
                  <a:schemeClr val="lt1"/>
                </a:solidFill>
                <a:latin typeface="Spectral ExtraBold"/>
                <a:ea typeface="Spectral ExtraBold"/>
                <a:cs typeface="Spectral ExtraBold"/>
                <a:sym typeface="Spectral ExtraBold"/>
              </a:defRPr>
            </a:lvl1pPr>
            <a:lvl2pPr lvl="1" algn="l">
              <a:lnSpc>
                <a:spcPct val="100000"/>
              </a:lnSpc>
              <a:spcBef>
                <a:spcPts val="0"/>
              </a:spcBef>
              <a:spcAft>
                <a:spcPts val="0"/>
              </a:spcAft>
              <a:buClr>
                <a:schemeClr val="dk2"/>
              </a:buClr>
              <a:buSzPts val="3500"/>
              <a:buNone/>
              <a:defRPr sz="3800">
                <a:solidFill>
                  <a:schemeClr val="dk2"/>
                </a:solidFill>
              </a:defRPr>
            </a:lvl2pPr>
            <a:lvl3pPr lvl="2" algn="l">
              <a:lnSpc>
                <a:spcPct val="100000"/>
              </a:lnSpc>
              <a:spcBef>
                <a:spcPts val="0"/>
              </a:spcBef>
              <a:spcAft>
                <a:spcPts val="0"/>
              </a:spcAft>
              <a:buClr>
                <a:schemeClr val="dk2"/>
              </a:buClr>
              <a:buSzPts val="3500"/>
              <a:buNone/>
              <a:defRPr sz="3800">
                <a:solidFill>
                  <a:schemeClr val="dk2"/>
                </a:solidFill>
              </a:defRPr>
            </a:lvl3pPr>
            <a:lvl4pPr lvl="3" algn="l">
              <a:lnSpc>
                <a:spcPct val="100000"/>
              </a:lnSpc>
              <a:spcBef>
                <a:spcPts val="0"/>
              </a:spcBef>
              <a:spcAft>
                <a:spcPts val="0"/>
              </a:spcAft>
              <a:buClr>
                <a:schemeClr val="dk2"/>
              </a:buClr>
              <a:buSzPts val="3500"/>
              <a:buNone/>
              <a:defRPr sz="3800">
                <a:solidFill>
                  <a:schemeClr val="dk2"/>
                </a:solidFill>
              </a:defRPr>
            </a:lvl4pPr>
            <a:lvl5pPr lvl="4" algn="l">
              <a:lnSpc>
                <a:spcPct val="100000"/>
              </a:lnSpc>
              <a:spcBef>
                <a:spcPts val="0"/>
              </a:spcBef>
              <a:spcAft>
                <a:spcPts val="0"/>
              </a:spcAft>
              <a:buClr>
                <a:schemeClr val="dk2"/>
              </a:buClr>
              <a:buSzPts val="3500"/>
              <a:buNone/>
              <a:defRPr sz="3800">
                <a:solidFill>
                  <a:schemeClr val="dk2"/>
                </a:solidFill>
              </a:defRPr>
            </a:lvl5pPr>
            <a:lvl6pPr lvl="5" algn="l">
              <a:lnSpc>
                <a:spcPct val="100000"/>
              </a:lnSpc>
              <a:spcBef>
                <a:spcPts val="0"/>
              </a:spcBef>
              <a:spcAft>
                <a:spcPts val="0"/>
              </a:spcAft>
              <a:buClr>
                <a:schemeClr val="dk2"/>
              </a:buClr>
              <a:buSzPts val="3500"/>
              <a:buNone/>
              <a:defRPr sz="3800">
                <a:solidFill>
                  <a:schemeClr val="dk2"/>
                </a:solidFill>
              </a:defRPr>
            </a:lvl6pPr>
            <a:lvl7pPr lvl="6" algn="l">
              <a:lnSpc>
                <a:spcPct val="100000"/>
              </a:lnSpc>
              <a:spcBef>
                <a:spcPts val="0"/>
              </a:spcBef>
              <a:spcAft>
                <a:spcPts val="0"/>
              </a:spcAft>
              <a:buClr>
                <a:schemeClr val="dk2"/>
              </a:buClr>
              <a:buSzPts val="3500"/>
              <a:buNone/>
              <a:defRPr sz="3800">
                <a:solidFill>
                  <a:schemeClr val="dk2"/>
                </a:solidFill>
              </a:defRPr>
            </a:lvl7pPr>
            <a:lvl8pPr lvl="7" algn="l">
              <a:lnSpc>
                <a:spcPct val="100000"/>
              </a:lnSpc>
              <a:spcBef>
                <a:spcPts val="0"/>
              </a:spcBef>
              <a:spcAft>
                <a:spcPts val="0"/>
              </a:spcAft>
              <a:buClr>
                <a:schemeClr val="dk2"/>
              </a:buClr>
              <a:buSzPts val="3500"/>
              <a:buNone/>
              <a:defRPr sz="3800">
                <a:solidFill>
                  <a:schemeClr val="dk2"/>
                </a:solidFill>
              </a:defRPr>
            </a:lvl8pPr>
            <a:lvl9pPr lvl="8" algn="l">
              <a:lnSpc>
                <a:spcPct val="100000"/>
              </a:lnSpc>
              <a:spcBef>
                <a:spcPts val="0"/>
              </a:spcBef>
              <a:spcAft>
                <a:spcPts val="0"/>
              </a:spcAft>
              <a:buClr>
                <a:schemeClr val="dk2"/>
              </a:buClr>
              <a:buSzPts val="3500"/>
              <a:buNone/>
              <a:defRPr sz="3800">
                <a:solidFill>
                  <a:schemeClr val="dk2"/>
                </a:solidFill>
              </a:defRPr>
            </a:lvl9pPr>
          </a:lstStyle>
          <a:p>
            <a:endParaRPr/>
          </a:p>
        </p:txBody>
      </p:sp>
      <p:sp>
        <p:nvSpPr>
          <p:cNvPr id="12" name="Google Shape;12;p38"/>
          <p:cNvSpPr txBox="1">
            <a:spLocks noGrp="1"/>
          </p:cNvSpPr>
          <p:nvPr>
            <p:ph type="subTitle" idx="1"/>
          </p:nvPr>
        </p:nvSpPr>
        <p:spPr>
          <a:xfrm>
            <a:off x="729627" y="3401500"/>
            <a:ext cx="7688100" cy="541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lt2"/>
              </a:buClr>
              <a:buSzPts val="1300"/>
              <a:buNone/>
              <a:defRPr sz="1500">
                <a:solidFill>
                  <a:schemeClr val="lt2"/>
                </a:solidFill>
              </a:defRPr>
            </a:lvl1pPr>
            <a:lvl2pPr lvl="1" algn="l">
              <a:lnSpc>
                <a:spcPct val="100000"/>
              </a:lnSpc>
              <a:spcBef>
                <a:spcPts val="0"/>
              </a:spcBef>
              <a:spcAft>
                <a:spcPts val="0"/>
              </a:spcAft>
              <a:buSzPts val="1300"/>
              <a:buNone/>
              <a:defRPr sz="1500"/>
            </a:lvl2pPr>
            <a:lvl3pPr lvl="2" algn="l">
              <a:lnSpc>
                <a:spcPct val="100000"/>
              </a:lnSpc>
              <a:spcBef>
                <a:spcPts val="0"/>
              </a:spcBef>
              <a:spcAft>
                <a:spcPts val="0"/>
              </a:spcAft>
              <a:buSzPts val="1300"/>
              <a:buNone/>
              <a:defRPr sz="1500"/>
            </a:lvl3pPr>
            <a:lvl4pPr lvl="3" algn="l">
              <a:lnSpc>
                <a:spcPct val="100000"/>
              </a:lnSpc>
              <a:spcBef>
                <a:spcPts val="0"/>
              </a:spcBef>
              <a:spcAft>
                <a:spcPts val="0"/>
              </a:spcAft>
              <a:buSzPts val="1300"/>
              <a:buNone/>
              <a:defRPr sz="1500"/>
            </a:lvl4pPr>
            <a:lvl5pPr lvl="4" algn="l">
              <a:lnSpc>
                <a:spcPct val="100000"/>
              </a:lnSpc>
              <a:spcBef>
                <a:spcPts val="0"/>
              </a:spcBef>
              <a:spcAft>
                <a:spcPts val="0"/>
              </a:spcAft>
              <a:buSzPts val="1300"/>
              <a:buNone/>
              <a:defRPr sz="1500"/>
            </a:lvl5pPr>
            <a:lvl6pPr lvl="5" algn="l">
              <a:lnSpc>
                <a:spcPct val="100000"/>
              </a:lnSpc>
              <a:spcBef>
                <a:spcPts val="0"/>
              </a:spcBef>
              <a:spcAft>
                <a:spcPts val="0"/>
              </a:spcAft>
              <a:buSzPts val="1300"/>
              <a:buNone/>
              <a:defRPr sz="1500"/>
            </a:lvl6pPr>
            <a:lvl7pPr lvl="6" algn="l">
              <a:lnSpc>
                <a:spcPct val="100000"/>
              </a:lnSpc>
              <a:spcBef>
                <a:spcPts val="0"/>
              </a:spcBef>
              <a:spcAft>
                <a:spcPts val="0"/>
              </a:spcAft>
              <a:buSzPts val="1300"/>
              <a:buNone/>
              <a:defRPr sz="1500"/>
            </a:lvl7pPr>
            <a:lvl8pPr lvl="7" algn="l">
              <a:lnSpc>
                <a:spcPct val="100000"/>
              </a:lnSpc>
              <a:spcBef>
                <a:spcPts val="0"/>
              </a:spcBef>
              <a:spcAft>
                <a:spcPts val="0"/>
              </a:spcAft>
              <a:buSzPts val="1300"/>
              <a:buNone/>
              <a:defRPr sz="1500"/>
            </a:lvl8pPr>
            <a:lvl9pPr lvl="8" algn="l">
              <a:lnSpc>
                <a:spcPct val="100000"/>
              </a:lnSpc>
              <a:spcBef>
                <a:spcPts val="0"/>
              </a:spcBef>
              <a:spcAft>
                <a:spcPts val="0"/>
              </a:spcAft>
              <a:buSzPts val="1300"/>
              <a:buNone/>
              <a:defRPr sz="1500"/>
            </a:lvl9pPr>
          </a:lstStyle>
          <a:p>
            <a:endParaRPr/>
          </a:p>
        </p:txBody>
      </p:sp>
      <p:sp>
        <p:nvSpPr>
          <p:cNvPr id="13" name="Google Shape;13;p38"/>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 name="Google Shape;14;p38"/>
          <p:cNvPicPr preferRelativeResize="0"/>
          <p:nvPr/>
        </p:nvPicPr>
        <p:blipFill rotWithShape="1">
          <a:blip r:embed="rId3">
            <a:alphaModFix/>
          </a:blip>
          <a:srcRect/>
          <a:stretch/>
        </p:blipFill>
        <p:spPr>
          <a:xfrm>
            <a:off x="830401" y="720700"/>
            <a:ext cx="1323449" cy="306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0"/>
        <p:cNvGrpSpPr/>
        <p:nvPr/>
      </p:nvGrpSpPr>
      <p:grpSpPr>
        <a:xfrm>
          <a:off x="0" y="0"/>
          <a:ext cx="0" cy="0"/>
          <a:chOff x="0" y="0"/>
          <a:chExt cx="0" cy="0"/>
        </a:xfrm>
      </p:grpSpPr>
      <p:sp>
        <p:nvSpPr>
          <p:cNvPr id="61" name="Google Shape;61;p47"/>
          <p:cNvSpPr/>
          <p:nvPr/>
        </p:nvSpPr>
        <p:spPr>
          <a:xfrm>
            <a:off x="0" y="0"/>
            <a:ext cx="9144000" cy="4878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nvGrpSpPr>
          <p:cNvPr id="62" name="Google Shape;62;p47"/>
          <p:cNvGrpSpPr/>
          <p:nvPr/>
        </p:nvGrpSpPr>
        <p:grpSpPr>
          <a:xfrm>
            <a:off x="830394" y="1191270"/>
            <a:ext cx="745764" cy="45826"/>
            <a:chOff x="4580561" y="2589004"/>
            <a:chExt cx="1064464" cy="25200"/>
          </a:xfrm>
        </p:grpSpPr>
        <p:sp>
          <p:nvSpPr>
            <p:cNvPr id="63" name="Google Shape;63;p47"/>
            <p:cNvSpPr/>
            <p:nvPr/>
          </p:nvSpPr>
          <p:spPr>
            <a:xfrm rot="-5400000">
              <a:off x="5366325" y="2335504"/>
              <a:ext cx="25200" cy="5322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64" name="Google Shape;64;p47"/>
            <p:cNvSpPr/>
            <p:nvPr/>
          </p:nvSpPr>
          <p:spPr>
            <a:xfrm rot="-5400000">
              <a:off x="4836311" y="2333254"/>
              <a:ext cx="25200" cy="5367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65" name="Google Shape;65;p47"/>
          <p:cNvSpPr txBox="1">
            <a:spLocks noGrp="1"/>
          </p:cNvSpPr>
          <p:nvPr>
            <p:ph type="title"/>
          </p:nvPr>
        </p:nvSpPr>
        <p:spPr>
          <a:xfrm>
            <a:off x="730000" y="1318650"/>
            <a:ext cx="3300900" cy="13815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200"/>
              <a:buNone/>
              <a:defRPr sz="2400">
                <a:solidFill>
                  <a:schemeClr val="dk1"/>
                </a:solidFill>
              </a:defRPr>
            </a:lvl1pPr>
            <a:lvl2pPr lvl="1" algn="l">
              <a:lnSpc>
                <a:spcPct val="100000"/>
              </a:lnSpc>
              <a:spcBef>
                <a:spcPts val="0"/>
              </a:spcBef>
              <a:spcAft>
                <a:spcPts val="0"/>
              </a:spcAft>
              <a:buClr>
                <a:schemeClr val="dk2"/>
              </a:buClr>
              <a:buSzPts val="2200"/>
              <a:buNone/>
              <a:defRPr sz="2400">
                <a:solidFill>
                  <a:schemeClr val="dk2"/>
                </a:solidFill>
              </a:defRPr>
            </a:lvl2pPr>
            <a:lvl3pPr lvl="2" algn="l">
              <a:lnSpc>
                <a:spcPct val="100000"/>
              </a:lnSpc>
              <a:spcBef>
                <a:spcPts val="0"/>
              </a:spcBef>
              <a:spcAft>
                <a:spcPts val="0"/>
              </a:spcAft>
              <a:buClr>
                <a:schemeClr val="dk2"/>
              </a:buClr>
              <a:buSzPts val="2200"/>
              <a:buNone/>
              <a:defRPr sz="2400">
                <a:solidFill>
                  <a:schemeClr val="dk2"/>
                </a:solidFill>
              </a:defRPr>
            </a:lvl3pPr>
            <a:lvl4pPr lvl="3" algn="l">
              <a:lnSpc>
                <a:spcPct val="100000"/>
              </a:lnSpc>
              <a:spcBef>
                <a:spcPts val="0"/>
              </a:spcBef>
              <a:spcAft>
                <a:spcPts val="0"/>
              </a:spcAft>
              <a:buClr>
                <a:schemeClr val="dk2"/>
              </a:buClr>
              <a:buSzPts val="2200"/>
              <a:buNone/>
              <a:defRPr sz="2400">
                <a:solidFill>
                  <a:schemeClr val="dk2"/>
                </a:solidFill>
              </a:defRPr>
            </a:lvl4pPr>
            <a:lvl5pPr lvl="4" algn="l">
              <a:lnSpc>
                <a:spcPct val="100000"/>
              </a:lnSpc>
              <a:spcBef>
                <a:spcPts val="0"/>
              </a:spcBef>
              <a:spcAft>
                <a:spcPts val="0"/>
              </a:spcAft>
              <a:buClr>
                <a:schemeClr val="dk2"/>
              </a:buClr>
              <a:buSzPts val="2200"/>
              <a:buNone/>
              <a:defRPr sz="2400">
                <a:solidFill>
                  <a:schemeClr val="dk2"/>
                </a:solidFill>
              </a:defRPr>
            </a:lvl5pPr>
            <a:lvl6pPr lvl="5" algn="l">
              <a:lnSpc>
                <a:spcPct val="100000"/>
              </a:lnSpc>
              <a:spcBef>
                <a:spcPts val="0"/>
              </a:spcBef>
              <a:spcAft>
                <a:spcPts val="0"/>
              </a:spcAft>
              <a:buClr>
                <a:schemeClr val="dk2"/>
              </a:buClr>
              <a:buSzPts val="2200"/>
              <a:buNone/>
              <a:defRPr sz="2400">
                <a:solidFill>
                  <a:schemeClr val="dk2"/>
                </a:solidFill>
              </a:defRPr>
            </a:lvl6pPr>
            <a:lvl7pPr lvl="6" algn="l">
              <a:lnSpc>
                <a:spcPct val="100000"/>
              </a:lnSpc>
              <a:spcBef>
                <a:spcPts val="0"/>
              </a:spcBef>
              <a:spcAft>
                <a:spcPts val="0"/>
              </a:spcAft>
              <a:buClr>
                <a:schemeClr val="dk2"/>
              </a:buClr>
              <a:buSzPts val="2200"/>
              <a:buNone/>
              <a:defRPr sz="2400">
                <a:solidFill>
                  <a:schemeClr val="dk2"/>
                </a:solidFill>
              </a:defRPr>
            </a:lvl7pPr>
            <a:lvl8pPr lvl="7" algn="l">
              <a:lnSpc>
                <a:spcPct val="100000"/>
              </a:lnSpc>
              <a:spcBef>
                <a:spcPts val="0"/>
              </a:spcBef>
              <a:spcAft>
                <a:spcPts val="0"/>
              </a:spcAft>
              <a:buClr>
                <a:schemeClr val="dk2"/>
              </a:buClr>
              <a:buSzPts val="2200"/>
              <a:buNone/>
              <a:defRPr sz="2400">
                <a:solidFill>
                  <a:schemeClr val="dk2"/>
                </a:solidFill>
              </a:defRPr>
            </a:lvl8pPr>
            <a:lvl9pPr lvl="8" algn="l">
              <a:lnSpc>
                <a:spcPct val="100000"/>
              </a:lnSpc>
              <a:spcBef>
                <a:spcPts val="0"/>
              </a:spcBef>
              <a:spcAft>
                <a:spcPts val="0"/>
              </a:spcAft>
              <a:buClr>
                <a:schemeClr val="dk2"/>
              </a:buClr>
              <a:buSzPts val="2200"/>
              <a:buNone/>
              <a:defRPr sz="2400">
                <a:solidFill>
                  <a:schemeClr val="dk2"/>
                </a:solidFill>
              </a:defRPr>
            </a:lvl9pPr>
          </a:lstStyle>
          <a:p>
            <a:endParaRPr/>
          </a:p>
        </p:txBody>
      </p:sp>
      <p:sp>
        <p:nvSpPr>
          <p:cNvPr id="66" name="Google Shape;66;p47"/>
          <p:cNvSpPr txBox="1">
            <a:spLocks noGrp="1"/>
          </p:cNvSpPr>
          <p:nvPr>
            <p:ph type="body" idx="1"/>
          </p:nvPr>
        </p:nvSpPr>
        <p:spPr>
          <a:xfrm>
            <a:off x="721225" y="2781725"/>
            <a:ext cx="3300900" cy="15975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Char char="●"/>
              <a:defRPr/>
            </a:lvl1pPr>
            <a:lvl2pPr marL="914400" lvl="1" indent="-323850" algn="l">
              <a:lnSpc>
                <a:spcPct val="115000"/>
              </a:lnSpc>
              <a:spcBef>
                <a:spcPts val="1500"/>
              </a:spcBef>
              <a:spcAft>
                <a:spcPts val="0"/>
              </a:spcAft>
              <a:buSzPts val="1500"/>
              <a:buChar char="○"/>
              <a:defRPr/>
            </a:lvl2pPr>
            <a:lvl3pPr marL="1371600" lvl="2" indent="-323850" algn="l">
              <a:lnSpc>
                <a:spcPct val="115000"/>
              </a:lnSpc>
              <a:spcBef>
                <a:spcPts val="1500"/>
              </a:spcBef>
              <a:spcAft>
                <a:spcPts val="0"/>
              </a:spcAft>
              <a:buSzPts val="1500"/>
              <a:buChar char="■"/>
              <a:defRPr/>
            </a:lvl3pPr>
            <a:lvl4pPr marL="1828800" lvl="3" indent="-323850" algn="l">
              <a:lnSpc>
                <a:spcPct val="115000"/>
              </a:lnSpc>
              <a:spcBef>
                <a:spcPts val="1500"/>
              </a:spcBef>
              <a:spcAft>
                <a:spcPts val="0"/>
              </a:spcAft>
              <a:buSzPts val="1500"/>
              <a:buChar char="●"/>
              <a:defRPr/>
            </a:lvl4pPr>
            <a:lvl5pPr marL="2286000" lvl="4" indent="-323850" algn="l">
              <a:lnSpc>
                <a:spcPct val="115000"/>
              </a:lnSpc>
              <a:spcBef>
                <a:spcPts val="1500"/>
              </a:spcBef>
              <a:spcAft>
                <a:spcPts val="0"/>
              </a:spcAft>
              <a:buSzPts val="1500"/>
              <a:buChar char="○"/>
              <a:defRPr/>
            </a:lvl5pPr>
            <a:lvl6pPr marL="2743200" lvl="5" indent="-323850" algn="l">
              <a:lnSpc>
                <a:spcPct val="115000"/>
              </a:lnSpc>
              <a:spcBef>
                <a:spcPts val="1500"/>
              </a:spcBef>
              <a:spcAft>
                <a:spcPts val="0"/>
              </a:spcAft>
              <a:buSzPts val="1500"/>
              <a:buChar char="■"/>
              <a:defRPr/>
            </a:lvl6pPr>
            <a:lvl7pPr marL="3200400" lvl="6" indent="-323850" algn="l">
              <a:lnSpc>
                <a:spcPct val="115000"/>
              </a:lnSpc>
              <a:spcBef>
                <a:spcPts val="1500"/>
              </a:spcBef>
              <a:spcAft>
                <a:spcPts val="0"/>
              </a:spcAft>
              <a:buSzPts val="1500"/>
              <a:buChar char="●"/>
              <a:defRPr/>
            </a:lvl7pPr>
            <a:lvl8pPr marL="3657600" lvl="7" indent="-323850" algn="l">
              <a:lnSpc>
                <a:spcPct val="115000"/>
              </a:lnSpc>
              <a:spcBef>
                <a:spcPts val="1500"/>
              </a:spcBef>
              <a:spcAft>
                <a:spcPts val="0"/>
              </a:spcAft>
              <a:buSzPts val="1500"/>
              <a:buChar char="○"/>
              <a:defRPr/>
            </a:lvl8pPr>
            <a:lvl9pPr marL="4114800" lvl="8" indent="-323850" algn="l">
              <a:lnSpc>
                <a:spcPct val="115000"/>
              </a:lnSpc>
              <a:spcBef>
                <a:spcPts val="1500"/>
              </a:spcBef>
              <a:spcAft>
                <a:spcPts val="1500"/>
              </a:spcAft>
              <a:buSzPts val="1500"/>
              <a:buChar char="■"/>
              <a:defRPr/>
            </a:lvl9pPr>
          </a:lstStyle>
          <a:p>
            <a:endParaRPr/>
          </a:p>
        </p:txBody>
      </p:sp>
      <p:sp>
        <p:nvSpPr>
          <p:cNvPr id="67" name="Google Shape;67;p47"/>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68"/>
        <p:cNvGrpSpPr/>
        <p:nvPr/>
      </p:nvGrpSpPr>
      <p:grpSpPr>
        <a:xfrm>
          <a:off x="0" y="0"/>
          <a:ext cx="0" cy="0"/>
          <a:chOff x="0" y="0"/>
          <a:chExt cx="0" cy="0"/>
        </a:xfrm>
      </p:grpSpPr>
      <p:grpSp>
        <p:nvGrpSpPr>
          <p:cNvPr id="69" name="Google Shape;69;p48"/>
          <p:cNvGrpSpPr/>
          <p:nvPr/>
        </p:nvGrpSpPr>
        <p:grpSpPr>
          <a:xfrm>
            <a:off x="830394" y="4169144"/>
            <a:ext cx="745764" cy="45826"/>
            <a:chOff x="4580561" y="2589004"/>
            <a:chExt cx="1064464" cy="25200"/>
          </a:xfrm>
        </p:grpSpPr>
        <p:sp>
          <p:nvSpPr>
            <p:cNvPr id="70" name="Google Shape;70;p48"/>
            <p:cNvSpPr/>
            <p:nvPr/>
          </p:nvSpPr>
          <p:spPr>
            <a:xfrm rot="-5400000">
              <a:off x="5366325" y="2335504"/>
              <a:ext cx="25200" cy="5322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71" name="Google Shape;71;p48"/>
            <p:cNvSpPr/>
            <p:nvPr/>
          </p:nvSpPr>
          <p:spPr>
            <a:xfrm rot="-5400000">
              <a:off x="4836311" y="2333254"/>
              <a:ext cx="25200" cy="5367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72" name="Google Shape;72;p48"/>
          <p:cNvSpPr txBox="1">
            <a:spLocks noGrp="1"/>
          </p:cNvSpPr>
          <p:nvPr>
            <p:ph type="title"/>
          </p:nvPr>
        </p:nvSpPr>
        <p:spPr>
          <a:xfrm>
            <a:off x="729450" y="864300"/>
            <a:ext cx="7021200" cy="2729700"/>
          </a:xfrm>
          <a:prstGeom prst="rect">
            <a:avLst/>
          </a:prstGeom>
          <a:noFill/>
          <a:ln>
            <a:noFill/>
          </a:ln>
        </p:spPr>
        <p:txBody>
          <a:bodyPr spcFirstLastPara="1" wrap="square" lIns="76025" tIns="76025" rIns="76025" bIns="76025" anchor="ctr" anchorCtr="0">
            <a:normAutofit/>
          </a:bodyPr>
          <a:lstStyle>
            <a:lvl1pPr lvl="0" algn="l">
              <a:lnSpc>
                <a:spcPct val="100000"/>
              </a:lnSpc>
              <a:spcBef>
                <a:spcPts val="0"/>
              </a:spcBef>
              <a:spcAft>
                <a:spcPts val="0"/>
              </a:spcAft>
              <a:buClr>
                <a:schemeClr val="lt1"/>
              </a:buClr>
              <a:buSzPts val="3000"/>
              <a:buNone/>
              <a:defRPr sz="3300">
                <a:solidFill>
                  <a:schemeClr val="lt1"/>
                </a:solidFill>
              </a:defRPr>
            </a:lvl1pPr>
            <a:lvl2pPr lvl="1" algn="l">
              <a:lnSpc>
                <a:spcPct val="100000"/>
              </a:lnSpc>
              <a:spcBef>
                <a:spcPts val="0"/>
              </a:spcBef>
              <a:spcAft>
                <a:spcPts val="0"/>
              </a:spcAft>
              <a:buClr>
                <a:schemeClr val="lt1"/>
              </a:buClr>
              <a:buSzPts val="3000"/>
              <a:buNone/>
              <a:defRPr sz="3300">
                <a:solidFill>
                  <a:schemeClr val="lt1"/>
                </a:solidFill>
              </a:defRPr>
            </a:lvl2pPr>
            <a:lvl3pPr lvl="2" algn="l">
              <a:lnSpc>
                <a:spcPct val="100000"/>
              </a:lnSpc>
              <a:spcBef>
                <a:spcPts val="0"/>
              </a:spcBef>
              <a:spcAft>
                <a:spcPts val="0"/>
              </a:spcAft>
              <a:buClr>
                <a:schemeClr val="lt1"/>
              </a:buClr>
              <a:buSzPts val="3000"/>
              <a:buNone/>
              <a:defRPr sz="3300">
                <a:solidFill>
                  <a:schemeClr val="lt1"/>
                </a:solidFill>
              </a:defRPr>
            </a:lvl3pPr>
            <a:lvl4pPr lvl="3" algn="l">
              <a:lnSpc>
                <a:spcPct val="100000"/>
              </a:lnSpc>
              <a:spcBef>
                <a:spcPts val="0"/>
              </a:spcBef>
              <a:spcAft>
                <a:spcPts val="0"/>
              </a:spcAft>
              <a:buClr>
                <a:schemeClr val="lt1"/>
              </a:buClr>
              <a:buSzPts val="3000"/>
              <a:buNone/>
              <a:defRPr sz="3300">
                <a:solidFill>
                  <a:schemeClr val="lt1"/>
                </a:solidFill>
              </a:defRPr>
            </a:lvl4pPr>
            <a:lvl5pPr lvl="4" algn="l">
              <a:lnSpc>
                <a:spcPct val="100000"/>
              </a:lnSpc>
              <a:spcBef>
                <a:spcPts val="0"/>
              </a:spcBef>
              <a:spcAft>
                <a:spcPts val="0"/>
              </a:spcAft>
              <a:buClr>
                <a:schemeClr val="lt1"/>
              </a:buClr>
              <a:buSzPts val="3000"/>
              <a:buNone/>
              <a:defRPr sz="3300">
                <a:solidFill>
                  <a:schemeClr val="lt1"/>
                </a:solidFill>
              </a:defRPr>
            </a:lvl5pPr>
            <a:lvl6pPr lvl="5" algn="l">
              <a:lnSpc>
                <a:spcPct val="100000"/>
              </a:lnSpc>
              <a:spcBef>
                <a:spcPts val="0"/>
              </a:spcBef>
              <a:spcAft>
                <a:spcPts val="0"/>
              </a:spcAft>
              <a:buClr>
                <a:schemeClr val="lt1"/>
              </a:buClr>
              <a:buSzPts val="3000"/>
              <a:buNone/>
              <a:defRPr sz="3300">
                <a:solidFill>
                  <a:schemeClr val="lt1"/>
                </a:solidFill>
              </a:defRPr>
            </a:lvl6pPr>
            <a:lvl7pPr lvl="6" algn="l">
              <a:lnSpc>
                <a:spcPct val="100000"/>
              </a:lnSpc>
              <a:spcBef>
                <a:spcPts val="0"/>
              </a:spcBef>
              <a:spcAft>
                <a:spcPts val="0"/>
              </a:spcAft>
              <a:buClr>
                <a:schemeClr val="lt1"/>
              </a:buClr>
              <a:buSzPts val="3000"/>
              <a:buNone/>
              <a:defRPr sz="3300">
                <a:solidFill>
                  <a:schemeClr val="lt1"/>
                </a:solidFill>
              </a:defRPr>
            </a:lvl7pPr>
            <a:lvl8pPr lvl="7" algn="l">
              <a:lnSpc>
                <a:spcPct val="100000"/>
              </a:lnSpc>
              <a:spcBef>
                <a:spcPts val="0"/>
              </a:spcBef>
              <a:spcAft>
                <a:spcPts val="0"/>
              </a:spcAft>
              <a:buClr>
                <a:schemeClr val="lt1"/>
              </a:buClr>
              <a:buSzPts val="3000"/>
              <a:buNone/>
              <a:defRPr sz="3300">
                <a:solidFill>
                  <a:schemeClr val="lt1"/>
                </a:solidFill>
              </a:defRPr>
            </a:lvl8pPr>
            <a:lvl9pPr lvl="8" algn="l">
              <a:lnSpc>
                <a:spcPct val="100000"/>
              </a:lnSpc>
              <a:spcBef>
                <a:spcPts val="0"/>
              </a:spcBef>
              <a:spcAft>
                <a:spcPts val="0"/>
              </a:spcAft>
              <a:buClr>
                <a:schemeClr val="lt1"/>
              </a:buClr>
              <a:buSzPts val="3000"/>
              <a:buNone/>
              <a:defRPr sz="3300">
                <a:solidFill>
                  <a:schemeClr val="lt1"/>
                </a:solidFill>
              </a:defRPr>
            </a:lvl9pPr>
          </a:lstStyle>
          <a:p>
            <a:endParaRPr/>
          </a:p>
        </p:txBody>
      </p:sp>
      <p:sp>
        <p:nvSpPr>
          <p:cNvPr id="73" name="Google Shape;73;p48"/>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4"/>
        <p:cNvGrpSpPr/>
        <p:nvPr/>
      </p:nvGrpSpPr>
      <p:grpSpPr>
        <a:xfrm>
          <a:off x="0" y="0"/>
          <a:ext cx="0" cy="0"/>
          <a:chOff x="0" y="0"/>
          <a:chExt cx="0" cy="0"/>
        </a:xfrm>
      </p:grpSpPr>
      <p:sp>
        <p:nvSpPr>
          <p:cNvPr id="75" name="Google Shape;75;p49"/>
          <p:cNvSpPr/>
          <p:nvPr/>
        </p:nvSpPr>
        <p:spPr>
          <a:xfrm>
            <a:off x="0" y="0"/>
            <a:ext cx="4572000" cy="51435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nvGrpSpPr>
          <p:cNvPr id="76" name="Google Shape;76;p49"/>
          <p:cNvGrpSpPr/>
          <p:nvPr/>
        </p:nvGrpSpPr>
        <p:grpSpPr>
          <a:xfrm>
            <a:off x="830394" y="1191270"/>
            <a:ext cx="745764" cy="45826"/>
            <a:chOff x="4580561" y="2589004"/>
            <a:chExt cx="1064464" cy="25200"/>
          </a:xfrm>
        </p:grpSpPr>
        <p:sp>
          <p:nvSpPr>
            <p:cNvPr id="77" name="Google Shape;77;p49"/>
            <p:cNvSpPr/>
            <p:nvPr/>
          </p:nvSpPr>
          <p:spPr>
            <a:xfrm rot="-5400000">
              <a:off x="5366325" y="2335504"/>
              <a:ext cx="25200" cy="5322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1"/>
                </a:solidFill>
                <a:latin typeface="Times New Roman"/>
                <a:ea typeface="Times New Roman"/>
                <a:cs typeface="Times New Roman"/>
                <a:sym typeface="Times New Roman"/>
              </a:endParaRPr>
            </a:p>
          </p:txBody>
        </p:sp>
        <p:sp>
          <p:nvSpPr>
            <p:cNvPr id="78" name="Google Shape;78;p49"/>
            <p:cNvSpPr/>
            <p:nvPr/>
          </p:nvSpPr>
          <p:spPr>
            <a:xfrm rot="-5400000">
              <a:off x="4836311" y="2333254"/>
              <a:ext cx="25200" cy="5367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1"/>
                </a:solidFill>
                <a:latin typeface="Times New Roman"/>
                <a:ea typeface="Times New Roman"/>
                <a:cs typeface="Times New Roman"/>
                <a:sym typeface="Times New Roman"/>
              </a:endParaRPr>
            </a:p>
          </p:txBody>
        </p:sp>
      </p:grpSp>
      <p:sp>
        <p:nvSpPr>
          <p:cNvPr id="79" name="Google Shape;79;p49"/>
          <p:cNvSpPr txBox="1">
            <a:spLocks noGrp="1"/>
          </p:cNvSpPr>
          <p:nvPr>
            <p:ph type="title"/>
          </p:nvPr>
        </p:nvSpPr>
        <p:spPr>
          <a:xfrm>
            <a:off x="730000" y="1318650"/>
            <a:ext cx="3300900" cy="1687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200"/>
              <a:buNone/>
              <a:defRPr sz="2400">
                <a:solidFill>
                  <a:schemeClr val="dk1"/>
                </a:solidFill>
              </a:defRPr>
            </a:lvl1pPr>
            <a:lvl2pPr lvl="1" algn="l">
              <a:lnSpc>
                <a:spcPct val="100000"/>
              </a:lnSpc>
              <a:spcBef>
                <a:spcPts val="0"/>
              </a:spcBef>
              <a:spcAft>
                <a:spcPts val="0"/>
              </a:spcAft>
              <a:buClr>
                <a:schemeClr val="dk2"/>
              </a:buClr>
              <a:buSzPts val="2200"/>
              <a:buNone/>
              <a:defRPr sz="2400">
                <a:solidFill>
                  <a:schemeClr val="dk2"/>
                </a:solidFill>
              </a:defRPr>
            </a:lvl2pPr>
            <a:lvl3pPr lvl="2" algn="l">
              <a:lnSpc>
                <a:spcPct val="100000"/>
              </a:lnSpc>
              <a:spcBef>
                <a:spcPts val="0"/>
              </a:spcBef>
              <a:spcAft>
                <a:spcPts val="0"/>
              </a:spcAft>
              <a:buClr>
                <a:schemeClr val="dk2"/>
              </a:buClr>
              <a:buSzPts val="2200"/>
              <a:buNone/>
              <a:defRPr sz="2400">
                <a:solidFill>
                  <a:schemeClr val="dk2"/>
                </a:solidFill>
              </a:defRPr>
            </a:lvl3pPr>
            <a:lvl4pPr lvl="3" algn="l">
              <a:lnSpc>
                <a:spcPct val="100000"/>
              </a:lnSpc>
              <a:spcBef>
                <a:spcPts val="0"/>
              </a:spcBef>
              <a:spcAft>
                <a:spcPts val="0"/>
              </a:spcAft>
              <a:buClr>
                <a:schemeClr val="dk2"/>
              </a:buClr>
              <a:buSzPts val="2200"/>
              <a:buNone/>
              <a:defRPr sz="2400">
                <a:solidFill>
                  <a:schemeClr val="dk2"/>
                </a:solidFill>
              </a:defRPr>
            </a:lvl4pPr>
            <a:lvl5pPr lvl="4" algn="l">
              <a:lnSpc>
                <a:spcPct val="100000"/>
              </a:lnSpc>
              <a:spcBef>
                <a:spcPts val="0"/>
              </a:spcBef>
              <a:spcAft>
                <a:spcPts val="0"/>
              </a:spcAft>
              <a:buClr>
                <a:schemeClr val="dk2"/>
              </a:buClr>
              <a:buSzPts val="2200"/>
              <a:buNone/>
              <a:defRPr sz="2400">
                <a:solidFill>
                  <a:schemeClr val="dk2"/>
                </a:solidFill>
              </a:defRPr>
            </a:lvl5pPr>
            <a:lvl6pPr lvl="5" algn="l">
              <a:lnSpc>
                <a:spcPct val="100000"/>
              </a:lnSpc>
              <a:spcBef>
                <a:spcPts val="0"/>
              </a:spcBef>
              <a:spcAft>
                <a:spcPts val="0"/>
              </a:spcAft>
              <a:buClr>
                <a:schemeClr val="dk2"/>
              </a:buClr>
              <a:buSzPts val="2200"/>
              <a:buNone/>
              <a:defRPr sz="2400">
                <a:solidFill>
                  <a:schemeClr val="dk2"/>
                </a:solidFill>
              </a:defRPr>
            </a:lvl6pPr>
            <a:lvl7pPr lvl="6" algn="l">
              <a:lnSpc>
                <a:spcPct val="100000"/>
              </a:lnSpc>
              <a:spcBef>
                <a:spcPts val="0"/>
              </a:spcBef>
              <a:spcAft>
                <a:spcPts val="0"/>
              </a:spcAft>
              <a:buClr>
                <a:schemeClr val="dk2"/>
              </a:buClr>
              <a:buSzPts val="2200"/>
              <a:buNone/>
              <a:defRPr sz="2400">
                <a:solidFill>
                  <a:schemeClr val="dk2"/>
                </a:solidFill>
              </a:defRPr>
            </a:lvl7pPr>
            <a:lvl8pPr lvl="7" algn="l">
              <a:lnSpc>
                <a:spcPct val="100000"/>
              </a:lnSpc>
              <a:spcBef>
                <a:spcPts val="0"/>
              </a:spcBef>
              <a:spcAft>
                <a:spcPts val="0"/>
              </a:spcAft>
              <a:buClr>
                <a:schemeClr val="dk2"/>
              </a:buClr>
              <a:buSzPts val="2200"/>
              <a:buNone/>
              <a:defRPr sz="2400">
                <a:solidFill>
                  <a:schemeClr val="dk2"/>
                </a:solidFill>
              </a:defRPr>
            </a:lvl8pPr>
            <a:lvl9pPr lvl="8" algn="l">
              <a:lnSpc>
                <a:spcPct val="100000"/>
              </a:lnSpc>
              <a:spcBef>
                <a:spcPts val="0"/>
              </a:spcBef>
              <a:spcAft>
                <a:spcPts val="0"/>
              </a:spcAft>
              <a:buClr>
                <a:schemeClr val="dk2"/>
              </a:buClr>
              <a:buSzPts val="2200"/>
              <a:buNone/>
              <a:defRPr sz="2400">
                <a:solidFill>
                  <a:schemeClr val="dk2"/>
                </a:solidFill>
              </a:defRPr>
            </a:lvl9pPr>
          </a:lstStyle>
          <a:p>
            <a:endParaRPr/>
          </a:p>
        </p:txBody>
      </p:sp>
      <p:sp>
        <p:nvSpPr>
          <p:cNvPr id="80" name="Google Shape;80;p49"/>
          <p:cNvSpPr txBox="1">
            <a:spLocks noGrp="1"/>
          </p:cNvSpPr>
          <p:nvPr>
            <p:ph type="subTitle" idx="1"/>
          </p:nvPr>
        </p:nvSpPr>
        <p:spPr>
          <a:xfrm>
            <a:off x="724950" y="3161525"/>
            <a:ext cx="3300900" cy="7590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300"/>
              <a:buNone/>
              <a:defRPr sz="1500"/>
            </a:lvl2pPr>
            <a:lvl3pPr lvl="2" algn="l">
              <a:lnSpc>
                <a:spcPct val="100000"/>
              </a:lnSpc>
              <a:spcBef>
                <a:spcPts val="0"/>
              </a:spcBef>
              <a:spcAft>
                <a:spcPts val="0"/>
              </a:spcAft>
              <a:buSzPts val="1300"/>
              <a:buNone/>
              <a:defRPr sz="1500"/>
            </a:lvl3pPr>
            <a:lvl4pPr lvl="3" algn="l">
              <a:lnSpc>
                <a:spcPct val="100000"/>
              </a:lnSpc>
              <a:spcBef>
                <a:spcPts val="0"/>
              </a:spcBef>
              <a:spcAft>
                <a:spcPts val="0"/>
              </a:spcAft>
              <a:buSzPts val="1300"/>
              <a:buNone/>
              <a:defRPr sz="1500"/>
            </a:lvl4pPr>
            <a:lvl5pPr lvl="4" algn="l">
              <a:lnSpc>
                <a:spcPct val="100000"/>
              </a:lnSpc>
              <a:spcBef>
                <a:spcPts val="0"/>
              </a:spcBef>
              <a:spcAft>
                <a:spcPts val="0"/>
              </a:spcAft>
              <a:buSzPts val="1300"/>
              <a:buNone/>
              <a:defRPr sz="1500"/>
            </a:lvl5pPr>
            <a:lvl6pPr lvl="5" algn="l">
              <a:lnSpc>
                <a:spcPct val="100000"/>
              </a:lnSpc>
              <a:spcBef>
                <a:spcPts val="0"/>
              </a:spcBef>
              <a:spcAft>
                <a:spcPts val="0"/>
              </a:spcAft>
              <a:buSzPts val="1300"/>
              <a:buNone/>
              <a:defRPr sz="1500"/>
            </a:lvl6pPr>
            <a:lvl7pPr lvl="6" algn="l">
              <a:lnSpc>
                <a:spcPct val="100000"/>
              </a:lnSpc>
              <a:spcBef>
                <a:spcPts val="0"/>
              </a:spcBef>
              <a:spcAft>
                <a:spcPts val="0"/>
              </a:spcAft>
              <a:buSzPts val="1300"/>
              <a:buNone/>
              <a:defRPr sz="1500"/>
            </a:lvl7pPr>
            <a:lvl8pPr lvl="7" algn="l">
              <a:lnSpc>
                <a:spcPct val="100000"/>
              </a:lnSpc>
              <a:spcBef>
                <a:spcPts val="0"/>
              </a:spcBef>
              <a:spcAft>
                <a:spcPts val="0"/>
              </a:spcAft>
              <a:buSzPts val="1300"/>
              <a:buNone/>
              <a:defRPr sz="1500"/>
            </a:lvl8pPr>
            <a:lvl9pPr lvl="8" algn="l">
              <a:lnSpc>
                <a:spcPct val="100000"/>
              </a:lnSpc>
              <a:spcBef>
                <a:spcPts val="0"/>
              </a:spcBef>
              <a:spcAft>
                <a:spcPts val="0"/>
              </a:spcAft>
              <a:buSzPts val="1300"/>
              <a:buNone/>
              <a:defRPr sz="1500"/>
            </a:lvl9pPr>
          </a:lstStyle>
          <a:p>
            <a:endParaRPr/>
          </a:p>
        </p:txBody>
      </p:sp>
      <p:sp>
        <p:nvSpPr>
          <p:cNvPr id="81" name="Google Shape;81;p49"/>
          <p:cNvSpPr txBox="1">
            <a:spLocks noGrp="1"/>
          </p:cNvSpPr>
          <p:nvPr>
            <p:ph type="body" idx="2"/>
          </p:nvPr>
        </p:nvSpPr>
        <p:spPr>
          <a:xfrm>
            <a:off x="5174225" y="1352625"/>
            <a:ext cx="3374400" cy="30255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Char char="●"/>
              <a:defRPr/>
            </a:lvl1pPr>
            <a:lvl2pPr marL="914400" lvl="1" indent="-323850" algn="l">
              <a:lnSpc>
                <a:spcPct val="115000"/>
              </a:lnSpc>
              <a:spcBef>
                <a:spcPts val="1500"/>
              </a:spcBef>
              <a:spcAft>
                <a:spcPts val="0"/>
              </a:spcAft>
              <a:buSzPts val="1500"/>
              <a:buChar char="○"/>
              <a:defRPr/>
            </a:lvl2pPr>
            <a:lvl3pPr marL="1371600" lvl="2" indent="-323850" algn="l">
              <a:lnSpc>
                <a:spcPct val="115000"/>
              </a:lnSpc>
              <a:spcBef>
                <a:spcPts val="1500"/>
              </a:spcBef>
              <a:spcAft>
                <a:spcPts val="0"/>
              </a:spcAft>
              <a:buSzPts val="1500"/>
              <a:buChar char="■"/>
              <a:defRPr/>
            </a:lvl3pPr>
            <a:lvl4pPr marL="1828800" lvl="3" indent="-323850" algn="l">
              <a:lnSpc>
                <a:spcPct val="115000"/>
              </a:lnSpc>
              <a:spcBef>
                <a:spcPts val="1500"/>
              </a:spcBef>
              <a:spcAft>
                <a:spcPts val="0"/>
              </a:spcAft>
              <a:buSzPts val="1500"/>
              <a:buChar char="●"/>
              <a:defRPr/>
            </a:lvl4pPr>
            <a:lvl5pPr marL="2286000" lvl="4" indent="-323850" algn="l">
              <a:lnSpc>
                <a:spcPct val="115000"/>
              </a:lnSpc>
              <a:spcBef>
                <a:spcPts val="1500"/>
              </a:spcBef>
              <a:spcAft>
                <a:spcPts val="0"/>
              </a:spcAft>
              <a:buSzPts val="1500"/>
              <a:buChar char="○"/>
              <a:defRPr/>
            </a:lvl5pPr>
            <a:lvl6pPr marL="2743200" lvl="5" indent="-323850" algn="l">
              <a:lnSpc>
                <a:spcPct val="115000"/>
              </a:lnSpc>
              <a:spcBef>
                <a:spcPts val="1500"/>
              </a:spcBef>
              <a:spcAft>
                <a:spcPts val="0"/>
              </a:spcAft>
              <a:buSzPts val="1500"/>
              <a:buChar char="■"/>
              <a:defRPr/>
            </a:lvl6pPr>
            <a:lvl7pPr marL="3200400" lvl="6" indent="-323850" algn="l">
              <a:lnSpc>
                <a:spcPct val="115000"/>
              </a:lnSpc>
              <a:spcBef>
                <a:spcPts val="1500"/>
              </a:spcBef>
              <a:spcAft>
                <a:spcPts val="0"/>
              </a:spcAft>
              <a:buSzPts val="1500"/>
              <a:buChar char="●"/>
              <a:defRPr/>
            </a:lvl7pPr>
            <a:lvl8pPr marL="3657600" lvl="7" indent="-323850" algn="l">
              <a:lnSpc>
                <a:spcPct val="115000"/>
              </a:lnSpc>
              <a:spcBef>
                <a:spcPts val="1500"/>
              </a:spcBef>
              <a:spcAft>
                <a:spcPts val="0"/>
              </a:spcAft>
              <a:buSzPts val="1500"/>
              <a:buChar char="○"/>
              <a:defRPr/>
            </a:lvl8pPr>
            <a:lvl9pPr marL="4114800" lvl="8" indent="-323850" algn="l">
              <a:lnSpc>
                <a:spcPct val="115000"/>
              </a:lnSpc>
              <a:spcBef>
                <a:spcPts val="1500"/>
              </a:spcBef>
              <a:spcAft>
                <a:spcPts val="1500"/>
              </a:spcAft>
              <a:buSzPts val="1500"/>
              <a:buChar char="■"/>
              <a:defRPr/>
            </a:lvl9pPr>
          </a:lstStyle>
          <a:p>
            <a:endParaRPr/>
          </a:p>
        </p:txBody>
      </p:sp>
      <p:sp>
        <p:nvSpPr>
          <p:cNvPr id="82" name="Google Shape;82;p49"/>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3"/>
        <p:cNvGrpSpPr/>
        <p:nvPr/>
      </p:nvGrpSpPr>
      <p:grpSpPr>
        <a:xfrm>
          <a:off x="0" y="0"/>
          <a:ext cx="0" cy="0"/>
          <a:chOff x="0" y="0"/>
          <a:chExt cx="0" cy="0"/>
        </a:xfrm>
      </p:grpSpPr>
      <p:sp>
        <p:nvSpPr>
          <p:cNvPr id="84" name="Google Shape;84;p50"/>
          <p:cNvSpPr txBox="1">
            <a:spLocks noGrp="1"/>
          </p:cNvSpPr>
          <p:nvPr>
            <p:ph type="body" idx="1"/>
          </p:nvPr>
        </p:nvSpPr>
        <p:spPr>
          <a:xfrm>
            <a:off x="724950" y="4372551"/>
            <a:ext cx="7697400" cy="460500"/>
          </a:xfrm>
          <a:prstGeom prst="rect">
            <a:avLst/>
          </a:prstGeom>
          <a:noFill/>
          <a:ln>
            <a:noFill/>
          </a:ln>
        </p:spPr>
        <p:txBody>
          <a:bodyPr spcFirstLastPara="1" wrap="square" lIns="76025" tIns="76025" rIns="76025" bIns="76025" anchor="ctr" anchorCtr="0">
            <a:noAutofit/>
          </a:bodyPr>
          <a:lstStyle>
            <a:lvl1pPr marL="457200" lvl="0" indent="-228600" algn="l">
              <a:lnSpc>
                <a:spcPct val="100000"/>
              </a:lnSpc>
              <a:spcBef>
                <a:spcPts val="0"/>
              </a:spcBef>
              <a:spcAft>
                <a:spcPts val="0"/>
              </a:spcAft>
              <a:buSzPts val="1500"/>
              <a:buNone/>
              <a:defRPr/>
            </a:lvl1pPr>
            <a:lvl2pPr marL="914400" lvl="1" indent="-323850" algn="l">
              <a:lnSpc>
                <a:spcPct val="115000"/>
              </a:lnSpc>
              <a:spcBef>
                <a:spcPts val="1300"/>
              </a:spcBef>
              <a:spcAft>
                <a:spcPts val="0"/>
              </a:spcAft>
              <a:buSzPts val="1500"/>
              <a:buChar char="○"/>
              <a:defRPr/>
            </a:lvl2pPr>
            <a:lvl3pPr marL="1371600" lvl="2" indent="-323850" algn="l">
              <a:lnSpc>
                <a:spcPct val="115000"/>
              </a:lnSpc>
              <a:spcBef>
                <a:spcPts val="1300"/>
              </a:spcBef>
              <a:spcAft>
                <a:spcPts val="0"/>
              </a:spcAft>
              <a:buSzPts val="1500"/>
              <a:buChar char="■"/>
              <a:defRPr/>
            </a:lvl3pPr>
            <a:lvl4pPr marL="1828800" lvl="3" indent="-323850" algn="l">
              <a:lnSpc>
                <a:spcPct val="115000"/>
              </a:lnSpc>
              <a:spcBef>
                <a:spcPts val="1300"/>
              </a:spcBef>
              <a:spcAft>
                <a:spcPts val="0"/>
              </a:spcAft>
              <a:buSzPts val="1500"/>
              <a:buChar char="●"/>
              <a:defRPr/>
            </a:lvl4pPr>
            <a:lvl5pPr marL="2286000" lvl="4" indent="-323850" algn="l">
              <a:lnSpc>
                <a:spcPct val="115000"/>
              </a:lnSpc>
              <a:spcBef>
                <a:spcPts val="1300"/>
              </a:spcBef>
              <a:spcAft>
                <a:spcPts val="0"/>
              </a:spcAft>
              <a:buSzPts val="1500"/>
              <a:buChar char="○"/>
              <a:defRPr/>
            </a:lvl5pPr>
            <a:lvl6pPr marL="2743200" lvl="5" indent="-323850" algn="l">
              <a:lnSpc>
                <a:spcPct val="115000"/>
              </a:lnSpc>
              <a:spcBef>
                <a:spcPts val="1300"/>
              </a:spcBef>
              <a:spcAft>
                <a:spcPts val="0"/>
              </a:spcAft>
              <a:buSzPts val="1500"/>
              <a:buChar char="■"/>
              <a:defRPr/>
            </a:lvl6pPr>
            <a:lvl7pPr marL="3200400" lvl="6" indent="-323850" algn="l">
              <a:lnSpc>
                <a:spcPct val="115000"/>
              </a:lnSpc>
              <a:spcBef>
                <a:spcPts val="1300"/>
              </a:spcBef>
              <a:spcAft>
                <a:spcPts val="0"/>
              </a:spcAft>
              <a:buSzPts val="1500"/>
              <a:buChar char="●"/>
              <a:defRPr/>
            </a:lvl7pPr>
            <a:lvl8pPr marL="3657600" lvl="7" indent="-323850" algn="l">
              <a:lnSpc>
                <a:spcPct val="115000"/>
              </a:lnSpc>
              <a:spcBef>
                <a:spcPts val="1300"/>
              </a:spcBef>
              <a:spcAft>
                <a:spcPts val="0"/>
              </a:spcAft>
              <a:buSzPts val="1500"/>
              <a:buChar char="○"/>
              <a:defRPr/>
            </a:lvl8pPr>
            <a:lvl9pPr marL="4114800" lvl="8" indent="-323850" algn="l">
              <a:lnSpc>
                <a:spcPct val="115000"/>
              </a:lnSpc>
              <a:spcBef>
                <a:spcPts val="1300"/>
              </a:spcBef>
              <a:spcAft>
                <a:spcPts val="1300"/>
              </a:spcAft>
              <a:buSzPts val="1500"/>
              <a:buChar char="■"/>
              <a:defRPr/>
            </a:lvl9pPr>
          </a:lstStyle>
          <a:p>
            <a:endParaRPr/>
          </a:p>
        </p:txBody>
      </p:sp>
      <p:sp>
        <p:nvSpPr>
          <p:cNvPr id="85" name="Google Shape;85;p50"/>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86"/>
        <p:cNvGrpSpPr/>
        <p:nvPr/>
      </p:nvGrpSpPr>
      <p:grpSpPr>
        <a:xfrm>
          <a:off x="0" y="0"/>
          <a:ext cx="0" cy="0"/>
          <a:chOff x="0" y="0"/>
          <a:chExt cx="0" cy="0"/>
        </a:xfrm>
      </p:grpSpPr>
      <p:grpSp>
        <p:nvGrpSpPr>
          <p:cNvPr id="87" name="Google Shape;87;p51"/>
          <p:cNvGrpSpPr/>
          <p:nvPr/>
        </p:nvGrpSpPr>
        <p:grpSpPr>
          <a:xfrm>
            <a:off x="830394" y="4169144"/>
            <a:ext cx="745764" cy="45826"/>
            <a:chOff x="4580561" y="2589004"/>
            <a:chExt cx="1064464" cy="25200"/>
          </a:xfrm>
        </p:grpSpPr>
        <p:sp>
          <p:nvSpPr>
            <p:cNvPr id="88" name="Google Shape;88;p51"/>
            <p:cNvSpPr/>
            <p:nvPr/>
          </p:nvSpPr>
          <p:spPr>
            <a:xfrm rot="-5400000">
              <a:off x="5366325" y="2335504"/>
              <a:ext cx="25200" cy="5322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89" name="Google Shape;89;p51"/>
            <p:cNvSpPr/>
            <p:nvPr/>
          </p:nvSpPr>
          <p:spPr>
            <a:xfrm rot="-5400000">
              <a:off x="4836311" y="2333254"/>
              <a:ext cx="25200" cy="5367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90" name="Google Shape;90;p51"/>
          <p:cNvSpPr txBox="1">
            <a:spLocks noGrp="1"/>
          </p:cNvSpPr>
          <p:nvPr>
            <p:ph type="title"/>
          </p:nvPr>
        </p:nvSpPr>
        <p:spPr>
          <a:xfrm>
            <a:off x="729450" y="733950"/>
            <a:ext cx="7688400" cy="12447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6700"/>
              <a:buNone/>
              <a:defRPr sz="7300">
                <a:solidFill>
                  <a:schemeClr val="dk1"/>
                </a:solidFill>
              </a:defRPr>
            </a:lvl1pPr>
            <a:lvl2pPr lvl="1" algn="l">
              <a:lnSpc>
                <a:spcPct val="100000"/>
              </a:lnSpc>
              <a:spcBef>
                <a:spcPts val="0"/>
              </a:spcBef>
              <a:spcAft>
                <a:spcPts val="0"/>
              </a:spcAft>
              <a:buClr>
                <a:schemeClr val="lt1"/>
              </a:buClr>
              <a:buSzPts val="6700"/>
              <a:buNone/>
              <a:defRPr sz="7300">
                <a:solidFill>
                  <a:schemeClr val="lt1"/>
                </a:solidFill>
              </a:defRPr>
            </a:lvl2pPr>
            <a:lvl3pPr lvl="2" algn="l">
              <a:lnSpc>
                <a:spcPct val="100000"/>
              </a:lnSpc>
              <a:spcBef>
                <a:spcPts val="0"/>
              </a:spcBef>
              <a:spcAft>
                <a:spcPts val="0"/>
              </a:spcAft>
              <a:buClr>
                <a:schemeClr val="lt1"/>
              </a:buClr>
              <a:buSzPts val="6700"/>
              <a:buNone/>
              <a:defRPr sz="7300">
                <a:solidFill>
                  <a:schemeClr val="lt1"/>
                </a:solidFill>
              </a:defRPr>
            </a:lvl3pPr>
            <a:lvl4pPr lvl="3" algn="l">
              <a:lnSpc>
                <a:spcPct val="100000"/>
              </a:lnSpc>
              <a:spcBef>
                <a:spcPts val="0"/>
              </a:spcBef>
              <a:spcAft>
                <a:spcPts val="0"/>
              </a:spcAft>
              <a:buClr>
                <a:schemeClr val="lt1"/>
              </a:buClr>
              <a:buSzPts val="6700"/>
              <a:buNone/>
              <a:defRPr sz="7300">
                <a:solidFill>
                  <a:schemeClr val="lt1"/>
                </a:solidFill>
              </a:defRPr>
            </a:lvl4pPr>
            <a:lvl5pPr lvl="4" algn="l">
              <a:lnSpc>
                <a:spcPct val="100000"/>
              </a:lnSpc>
              <a:spcBef>
                <a:spcPts val="0"/>
              </a:spcBef>
              <a:spcAft>
                <a:spcPts val="0"/>
              </a:spcAft>
              <a:buClr>
                <a:schemeClr val="lt1"/>
              </a:buClr>
              <a:buSzPts val="6700"/>
              <a:buNone/>
              <a:defRPr sz="7300">
                <a:solidFill>
                  <a:schemeClr val="lt1"/>
                </a:solidFill>
              </a:defRPr>
            </a:lvl5pPr>
            <a:lvl6pPr lvl="5" algn="l">
              <a:lnSpc>
                <a:spcPct val="100000"/>
              </a:lnSpc>
              <a:spcBef>
                <a:spcPts val="0"/>
              </a:spcBef>
              <a:spcAft>
                <a:spcPts val="0"/>
              </a:spcAft>
              <a:buClr>
                <a:schemeClr val="lt1"/>
              </a:buClr>
              <a:buSzPts val="6700"/>
              <a:buNone/>
              <a:defRPr sz="7300">
                <a:solidFill>
                  <a:schemeClr val="lt1"/>
                </a:solidFill>
              </a:defRPr>
            </a:lvl6pPr>
            <a:lvl7pPr lvl="6" algn="l">
              <a:lnSpc>
                <a:spcPct val="100000"/>
              </a:lnSpc>
              <a:spcBef>
                <a:spcPts val="0"/>
              </a:spcBef>
              <a:spcAft>
                <a:spcPts val="0"/>
              </a:spcAft>
              <a:buClr>
                <a:schemeClr val="lt1"/>
              </a:buClr>
              <a:buSzPts val="6700"/>
              <a:buNone/>
              <a:defRPr sz="7300">
                <a:solidFill>
                  <a:schemeClr val="lt1"/>
                </a:solidFill>
              </a:defRPr>
            </a:lvl7pPr>
            <a:lvl8pPr lvl="7" algn="l">
              <a:lnSpc>
                <a:spcPct val="100000"/>
              </a:lnSpc>
              <a:spcBef>
                <a:spcPts val="0"/>
              </a:spcBef>
              <a:spcAft>
                <a:spcPts val="0"/>
              </a:spcAft>
              <a:buClr>
                <a:schemeClr val="lt1"/>
              </a:buClr>
              <a:buSzPts val="6700"/>
              <a:buNone/>
              <a:defRPr sz="7300">
                <a:solidFill>
                  <a:schemeClr val="lt1"/>
                </a:solidFill>
              </a:defRPr>
            </a:lvl8pPr>
            <a:lvl9pPr lvl="8" algn="l">
              <a:lnSpc>
                <a:spcPct val="100000"/>
              </a:lnSpc>
              <a:spcBef>
                <a:spcPts val="0"/>
              </a:spcBef>
              <a:spcAft>
                <a:spcPts val="0"/>
              </a:spcAft>
              <a:buClr>
                <a:schemeClr val="lt1"/>
              </a:buClr>
              <a:buSzPts val="6700"/>
              <a:buNone/>
              <a:defRPr sz="7300">
                <a:solidFill>
                  <a:schemeClr val="lt1"/>
                </a:solidFill>
              </a:defRPr>
            </a:lvl9pPr>
          </a:lstStyle>
          <a:p>
            <a:endParaRPr/>
          </a:p>
        </p:txBody>
      </p:sp>
      <p:sp>
        <p:nvSpPr>
          <p:cNvPr id="91" name="Google Shape;91;p51"/>
          <p:cNvSpPr txBox="1">
            <a:spLocks noGrp="1"/>
          </p:cNvSpPr>
          <p:nvPr>
            <p:ph type="body" idx="1"/>
          </p:nvPr>
        </p:nvSpPr>
        <p:spPr>
          <a:xfrm>
            <a:off x="729450" y="2272888"/>
            <a:ext cx="7688400" cy="1580400"/>
          </a:xfrm>
          <a:prstGeom prst="rect">
            <a:avLst/>
          </a:prstGeom>
          <a:noFill/>
          <a:ln>
            <a:noFill/>
          </a:ln>
        </p:spPr>
        <p:txBody>
          <a:bodyPr spcFirstLastPara="1" wrap="square" lIns="76025" tIns="76025" rIns="76025" bIns="76025" anchor="t" anchorCtr="0">
            <a:noAutofit/>
          </a:bodyPr>
          <a:lstStyle>
            <a:lvl1pPr marL="457200" lvl="0" indent="-336550" algn="l">
              <a:lnSpc>
                <a:spcPct val="115000"/>
              </a:lnSpc>
              <a:spcBef>
                <a:spcPts val="0"/>
              </a:spcBef>
              <a:spcAft>
                <a:spcPts val="0"/>
              </a:spcAft>
              <a:buSzPts val="1700"/>
              <a:buChar char="●"/>
              <a:defRPr sz="1800"/>
            </a:lvl1pPr>
            <a:lvl2pPr marL="914400" lvl="1" indent="-336550" algn="l">
              <a:lnSpc>
                <a:spcPct val="115000"/>
              </a:lnSpc>
              <a:spcBef>
                <a:spcPts val="1500"/>
              </a:spcBef>
              <a:spcAft>
                <a:spcPts val="0"/>
              </a:spcAft>
              <a:buSzPts val="1700"/>
              <a:buChar char="○"/>
              <a:defRPr sz="1800"/>
            </a:lvl2pPr>
            <a:lvl3pPr marL="1371600" lvl="2" indent="-336550" algn="l">
              <a:lnSpc>
                <a:spcPct val="115000"/>
              </a:lnSpc>
              <a:spcBef>
                <a:spcPts val="1500"/>
              </a:spcBef>
              <a:spcAft>
                <a:spcPts val="0"/>
              </a:spcAft>
              <a:buSzPts val="1700"/>
              <a:buChar char="■"/>
              <a:defRPr sz="1800"/>
            </a:lvl3pPr>
            <a:lvl4pPr marL="1828800" lvl="3" indent="-336550" algn="l">
              <a:lnSpc>
                <a:spcPct val="115000"/>
              </a:lnSpc>
              <a:spcBef>
                <a:spcPts val="1500"/>
              </a:spcBef>
              <a:spcAft>
                <a:spcPts val="0"/>
              </a:spcAft>
              <a:buSzPts val="1700"/>
              <a:buChar char="●"/>
              <a:defRPr sz="1800"/>
            </a:lvl4pPr>
            <a:lvl5pPr marL="2286000" lvl="4" indent="-336550" algn="l">
              <a:lnSpc>
                <a:spcPct val="115000"/>
              </a:lnSpc>
              <a:spcBef>
                <a:spcPts val="1500"/>
              </a:spcBef>
              <a:spcAft>
                <a:spcPts val="0"/>
              </a:spcAft>
              <a:buSzPts val="1700"/>
              <a:buChar char="○"/>
              <a:defRPr sz="1800"/>
            </a:lvl5pPr>
            <a:lvl6pPr marL="2743200" lvl="5" indent="-336550" algn="l">
              <a:lnSpc>
                <a:spcPct val="115000"/>
              </a:lnSpc>
              <a:spcBef>
                <a:spcPts val="1500"/>
              </a:spcBef>
              <a:spcAft>
                <a:spcPts val="0"/>
              </a:spcAft>
              <a:buSzPts val="1700"/>
              <a:buChar char="■"/>
              <a:defRPr sz="1800"/>
            </a:lvl6pPr>
            <a:lvl7pPr marL="3200400" lvl="6" indent="-336550" algn="l">
              <a:lnSpc>
                <a:spcPct val="115000"/>
              </a:lnSpc>
              <a:spcBef>
                <a:spcPts val="1500"/>
              </a:spcBef>
              <a:spcAft>
                <a:spcPts val="0"/>
              </a:spcAft>
              <a:buSzPts val="1700"/>
              <a:buChar char="●"/>
              <a:defRPr sz="1800"/>
            </a:lvl7pPr>
            <a:lvl8pPr marL="3657600" lvl="7" indent="-336550" algn="l">
              <a:lnSpc>
                <a:spcPct val="115000"/>
              </a:lnSpc>
              <a:spcBef>
                <a:spcPts val="1500"/>
              </a:spcBef>
              <a:spcAft>
                <a:spcPts val="0"/>
              </a:spcAft>
              <a:buSzPts val="1700"/>
              <a:buChar char="○"/>
              <a:defRPr sz="1800"/>
            </a:lvl8pPr>
            <a:lvl9pPr marL="4114800" lvl="8" indent="-336550" algn="l">
              <a:lnSpc>
                <a:spcPct val="115000"/>
              </a:lnSpc>
              <a:spcBef>
                <a:spcPts val="1500"/>
              </a:spcBef>
              <a:spcAft>
                <a:spcPts val="1500"/>
              </a:spcAft>
              <a:buSzPts val="1700"/>
              <a:buChar char="■"/>
              <a:defRPr sz="1800"/>
            </a:lvl9pPr>
          </a:lstStyle>
          <a:p>
            <a:endParaRPr/>
          </a:p>
        </p:txBody>
      </p:sp>
      <p:sp>
        <p:nvSpPr>
          <p:cNvPr id="92" name="Google Shape;92;p51"/>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1">
  <p:cSld name="Big number 1">
    <p:bg>
      <p:bgPr>
        <a:solidFill>
          <a:schemeClr val="dk1"/>
        </a:solidFill>
        <a:effectLst/>
      </p:bgPr>
    </p:bg>
    <p:spTree>
      <p:nvGrpSpPr>
        <p:cNvPr id="1" name="Shape 93"/>
        <p:cNvGrpSpPr/>
        <p:nvPr/>
      </p:nvGrpSpPr>
      <p:grpSpPr>
        <a:xfrm>
          <a:off x="0" y="0"/>
          <a:ext cx="0" cy="0"/>
          <a:chOff x="0" y="0"/>
          <a:chExt cx="0" cy="0"/>
        </a:xfrm>
      </p:grpSpPr>
      <p:grpSp>
        <p:nvGrpSpPr>
          <p:cNvPr id="94" name="Google Shape;94;p52"/>
          <p:cNvGrpSpPr/>
          <p:nvPr/>
        </p:nvGrpSpPr>
        <p:grpSpPr>
          <a:xfrm>
            <a:off x="830394" y="4169144"/>
            <a:ext cx="745764" cy="45826"/>
            <a:chOff x="4580561" y="2589004"/>
            <a:chExt cx="1064464" cy="25200"/>
          </a:xfrm>
        </p:grpSpPr>
        <p:sp>
          <p:nvSpPr>
            <p:cNvPr id="95" name="Google Shape;95;p52"/>
            <p:cNvSpPr/>
            <p:nvPr/>
          </p:nvSpPr>
          <p:spPr>
            <a:xfrm rot="-5400000">
              <a:off x="5366325" y="2335504"/>
              <a:ext cx="25200" cy="5322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96" name="Google Shape;96;p52"/>
            <p:cNvSpPr/>
            <p:nvPr/>
          </p:nvSpPr>
          <p:spPr>
            <a:xfrm rot="-5400000">
              <a:off x="4836311" y="2333254"/>
              <a:ext cx="25200" cy="536700"/>
            </a:xfrm>
            <a:prstGeom prst="rect">
              <a:avLst/>
            </a:prstGeom>
            <a:solidFill>
              <a:schemeClr val="l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97" name="Google Shape;97;p52"/>
          <p:cNvSpPr txBox="1">
            <a:spLocks noGrp="1"/>
          </p:cNvSpPr>
          <p:nvPr>
            <p:ph type="title"/>
          </p:nvPr>
        </p:nvSpPr>
        <p:spPr>
          <a:xfrm>
            <a:off x="729450" y="733950"/>
            <a:ext cx="7688400" cy="12447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lt1"/>
              </a:buClr>
              <a:buSzPts val="6700"/>
              <a:buNone/>
              <a:defRPr sz="7300">
                <a:solidFill>
                  <a:schemeClr val="lt1"/>
                </a:solidFill>
              </a:defRPr>
            </a:lvl1pPr>
            <a:lvl2pPr lvl="1" algn="l">
              <a:lnSpc>
                <a:spcPct val="100000"/>
              </a:lnSpc>
              <a:spcBef>
                <a:spcPts val="0"/>
              </a:spcBef>
              <a:spcAft>
                <a:spcPts val="0"/>
              </a:spcAft>
              <a:buClr>
                <a:schemeClr val="lt1"/>
              </a:buClr>
              <a:buSzPts val="6700"/>
              <a:buNone/>
              <a:defRPr sz="7300">
                <a:solidFill>
                  <a:schemeClr val="lt1"/>
                </a:solidFill>
              </a:defRPr>
            </a:lvl2pPr>
            <a:lvl3pPr lvl="2" algn="l">
              <a:lnSpc>
                <a:spcPct val="100000"/>
              </a:lnSpc>
              <a:spcBef>
                <a:spcPts val="0"/>
              </a:spcBef>
              <a:spcAft>
                <a:spcPts val="0"/>
              </a:spcAft>
              <a:buClr>
                <a:schemeClr val="lt1"/>
              </a:buClr>
              <a:buSzPts val="6700"/>
              <a:buNone/>
              <a:defRPr sz="7300">
                <a:solidFill>
                  <a:schemeClr val="lt1"/>
                </a:solidFill>
              </a:defRPr>
            </a:lvl3pPr>
            <a:lvl4pPr lvl="3" algn="l">
              <a:lnSpc>
                <a:spcPct val="100000"/>
              </a:lnSpc>
              <a:spcBef>
                <a:spcPts val="0"/>
              </a:spcBef>
              <a:spcAft>
                <a:spcPts val="0"/>
              </a:spcAft>
              <a:buClr>
                <a:schemeClr val="lt1"/>
              </a:buClr>
              <a:buSzPts val="6700"/>
              <a:buNone/>
              <a:defRPr sz="7300">
                <a:solidFill>
                  <a:schemeClr val="lt1"/>
                </a:solidFill>
              </a:defRPr>
            </a:lvl4pPr>
            <a:lvl5pPr lvl="4" algn="l">
              <a:lnSpc>
                <a:spcPct val="100000"/>
              </a:lnSpc>
              <a:spcBef>
                <a:spcPts val="0"/>
              </a:spcBef>
              <a:spcAft>
                <a:spcPts val="0"/>
              </a:spcAft>
              <a:buClr>
                <a:schemeClr val="lt1"/>
              </a:buClr>
              <a:buSzPts val="6700"/>
              <a:buNone/>
              <a:defRPr sz="7300">
                <a:solidFill>
                  <a:schemeClr val="lt1"/>
                </a:solidFill>
              </a:defRPr>
            </a:lvl5pPr>
            <a:lvl6pPr lvl="5" algn="l">
              <a:lnSpc>
                <a:spcPct val="100000"/>
              </a:lnSpc>
              <a:spcBef>
                <a:spcPts val="0"/>
              </a:spcBef>
              <a:spcAft>
                <a:spcPts val="0"/>
              </a:spcAft>
              <a:buClr>
                <a:schemeClr val="lt1"/>
              </a:buClr>
              <a:buSzPts val="6700"/>
              <a:buNone/>
              <a:defRPr sz="7300">
                <a:solidFill>
                  <a:schemeClr val="lt1"/>
                </a:solidFill>
              </a:defRPr>
            </a:lvl6pPr>
            <a:lvl7pPr lvl="6" algn="l">
              <a:lnSpc>
                <a:spcPct val="100000"/>
              </a:lnSpc>
              <a:spcBef>
                <a:spcPts val="0"/>
              </a:spcBef>
              <a:spcAft>
                <a:spcPts val="0"/>
              </a:spcAft>
              <a:buClr>
                <a:schemeClr val="lt1"/>
              </a:buClr>
              <a:buSzPts val="6700"/>
              <a:buNone/>
              <a:defRPr sz="7300">
                <a:solidFill>
                  <a:schemeClr val="lt1"/>
                </a:solidFill>
              </a:defRPr>
            </a:lvl7pPr>
            <a:lvl8pPr lvl="7" algn="l">
              <a:lnSpc>
                <a:spcPct val="100000"/>
              </a:lnSpc>
              <a:spcBef>
                <a:spcPts val="0"/>
              </a:spcBef>
              <a:spcAft>
                <a:spcPts val="0"/>
              </a:spcAft>
              <a:buClr>
                <a:schemeClr val="lt1"/>
              </a:buClr>
              <a:buSzPts val="6700"/>
              <a:buNone/>
              <a:defRPr sz="7300">
                <a:solidFill>
                  <a:schemeClr val="lt1"/>
                </a:solidFill>
              </a:defRPr>
            </a:lvl8pPr>
            <a:lvl9pPr lvl="8" algn="l">
              <a:lnSpc>
                <a:spcPct val="100000"/>
              </a:lnSpc>
              <a:spcBef>
                <a:spcPts val="0"/>
              </a:spcBef>
              <a:spcAft>
                <a:spcPts val="0"/>
              </a:spcAft>
              <a:buClr>
                <a:schemeClr val="lt1"/>
              </a:buClr>
              <a:buSzPts val="6700"/>
              <a:buNone/>
              <a:defRPr sz="7300">
                <a:solidFill>
                  <a:schemeClr val="lt1"/>
                </a:solidFill>
              </a:defRPr>
            </a:lvl9pPr>
          </a:lstStyle>
          <a:p>
            <a:endParaRPr/>
          </a:p>
        </p:txBody>
      </p:sp>
      <p:sp>
        <p:nvSpPr>
          <p:cNvPr id="98" name="Google Shape;98;p52"/>
          <p:cNvSpPr txBox="1">
            <a:spLocks noGrp="1"/>
          </p:cNvSpPr>
          <p:nvPr>
            <p:ph type="body" idx="1"/>
          </p:nvPr>
        </p:nvSpPr>
        <p:spPr>
          <a:xfrm>
            <a:off x="729450" y="2272888"/>
            <a:ext cx="7688400" cy="15804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Clr>
                <a:schemeClr val="lt1"/>
              </a:buClr>
              <a:buSzPts val="1500"/>
              <a:buChar char="●"/>
              <a:defRPr>
                <a:solidFill>
                  <a:schemeClr val="lt1"/>
                </a:solidFill>
              </a:defRPr>
            </a:lvl1pPr>
            <a:lvl2pPr marL="914400" lvl="1" indent="-323850" algn="l">
              <a:lnSpc>
                <a:spcPct val="115000"/>
              </a:lnSpc>
              <a:spcBef>
                <a:spcPts val="1500"/>
              </a:spcBef>
              <a:spcAft>
                <a:spcPts val="0"/>
              </a:spcAft>
              <a:buClr>
                <a:schemeClr val="lt1"/>
              </a:buClr>
              <a:buSzPts val="1500"/>
              <a:buChar char="○"/>
              <a:defRPr>
                <a:solidFill>
                  <a:schemeClr val="lt1"/>
                </a:solidFill>
              </a:defRPr>
            </a:lvl2pPr>
            <a:lvl3pPr marL="1371600" lvl="2" indent="-323850" algn="l">
              <a:lnSpc>
                <a:spcPct val="115000"/>
              </a:lnSpc>
              <a:spcBef>
                <a:spcPts val="1500"/>
              </a:spcBef>
              <a:spcAft>
                <a:spcPts val="0"/>
              </a:spcAft>
              <a:buClr>
                <a:schemeClr val="lt1"/>
              </a:buClr>
              <a:buSzPts val="1500"/>
              <a:buChar char="■"/>
              <a:defRPr>
                <a:solidFill>
                  <a:schemeClr val="lt1"/>
                </a:solidFill>
              </a:defRPr>
            </a:lvl3pPr>
            <a:lvl4pPr marL="1828800" lvl="3" indent="-323850" algn="l">
              <a:lnSpc>
                <a:spcPct val="115000"/>
              </a:lnSpc>
              <a:spcBef>
                <a:spcPts val="1500"/>
              </a:spcBef>
              <a:spcAft>
                <a:spcPts val="0"/>
              </a:spcAft>
              <a:buClr>
                <a:schemeClr val="lt1"/>
              </a:buClr>
              <a:buSzPts val="1500"/>
              <a:buChar char="●"/>
              <a:defRPr>
                <a:solidFill>
                  <a:schemeClr val="lt1"/>
                </a:solidFill>
              </a:defRPr>
            </a:lvl4pPr>
            <a:lvl5pPr marL="2286000" lvl="4" indent="-323850" algn="l">
              <a:lnSpc>
                <a:spcPct val="115000"/>
              </a:lnSpc>
              <a:spcBef>
                <a:spcPts val="1500"/>
              </a:spcBef>
              <a:spcAft>
                <a:spcPts val="0"/>
              </a:spcAft>
              <a:buClr>
                <a:schemeClr val="lt1"/>
              </a:buClr>
              <a:buSzPts val="1500"/>
              <a:buChar char="○"/>
              <a:defRPr>
                <a:solidFill>
                  <a:schemeClr val="lt1"/>
                </a:solidFill>
              </a:defRPr>
            </a:lvl5pPr>
            <a:lvl6pPr marL="2743200" lvl="5" indent="-323850" algn="l">
              <a:lnSpc>
                <a:spcPct val="115000"/>
              </a:lnSpc>
              <a:spcBef>
                <a:spcPts val="1500"/>
              </a:spcBef>
              <a:spcAft>
                <a:spcPts val="0"/>
              </a:spcAft>
              <a:buClr>
                <a:schemeClr val="lt1"/>
              </a:buClr>
              <a:buSzPts val="1500"/>
              <a:buChar char="■"/>
              <a:defRPr>
                <a:solidFill>
                  <a:schemeClr val="lt1"/>
                </a:solidFill>
              </a:defRPr>
            </a:lvl6pPr>
            <a:lvl7pPr marL="3200400" lvl="6" indent="-323850" algn="l">
              <a:lnSpc>
                <a:spcPct val="115000"/>
              </a:lnSpc>
              <a:spcBef>
                <a:spcPts val="1500"/>
              </a:spcBef>
              <a:spcAft>
                <a:spcPts val="0"/>
              </a:spcAft>
              <a:buClr>
                <a:schemeClr val="lt1"/>
              </a:buClr>
              <a:buSzPts val="1500"/>
              <a:buChar char="●"/>
              <a:defRPr>
                <a:solidFill>
                  <a:schemeClr val="lt1"/>
                </a:solidFill>
              </a:defRPr>
            </a:lvl7pPr>
            <a:lvl8pPr marL="3657600" lvl="7" indent="-323850" algn="l">
              <a:lnSpc>
                <a:spcPct val="115000"/>
              </a:lnSpc>
              <a:spcBef>
                <a:spcPts val="1500"/>
              </a:spcBef>
              <a:spcAft>
                <a:spcPts val="0"/>
              </a:spcAft>
              <a:buClr>
                <a:schemeClr val="lt1"/>
              </a:buClr>
              <a:buSzPts val="1500"/>
              <a:buChar char="○"/>
              <a:defRPr>
                <a:solidFill>
                  <a:schemeClr val="lt1"/>
                </a:solidFill>
              </a:defRPr>
            </a:lvl8pPr>
            <a:lvl9pPr marL="4114800" lvl="8" indent="-323850" algn="l">
              <a:lnSpc>
                <a:spcPct val="115000"/>
              </a:lnSpc>
              <a:spcBef>
                <a:spcPts val="1500"/>
              </a:spcBef>
              <a:spcAft>
                <a:spcPts val="1500"/>
              </a:spcAft>
              <a:buClr>
                <a:schemeClr val="lt1"/>
              </a:buClr>
              <a:buSzPts val="1500"/>
              <a:buChar char="■"/>
              <a:defRPr>
                <a:solidFill>
                  <a:schemeClr val="lt1"/>
                </a:solidFill>
              </a:defRPr>
            </a:lvl9pPr>
          </a:lstStyle>
          <a:p>
            <a:endParaRPr/>
          </a:p>
        </p:txBody>
      </p:sp>
      <p:sp>
        <p:nvSpPr>
          <p:cNvPr id="99" name="Google Shape;99;p52"/>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OC">
  <p:cSld name="TOC">
    <p:bg>
      <p:bgPr>
        <a:solidFill>
          <a:schemeClr val="dk1"/>
        </a:solidFill>
        <a:effectLst/>
      </p:bgPr>
    </p:bg>
    <p:spTree>
      <p:nvGrpSpPr>
        <p:cNvPr id="1" name="Shape 100"/>
        <p:cNvGrpSpPr/>
        <p:nvPr/>
      </p:nvGrpSpPr>
      <p:grpSpPr>
        <a:xfrm>
          <a:off x="0" y="0"/>
          <a:ext cx="0" cy="0"/>
          <a:chOff x="0" y="0"/>
          <a:chExt cx="0" cy="0"/>
        </a:xfrm>
      </p:grpSpPr>
      <p:sp>
        <p:nvSpPr>
          <p:cNvPr id="101" name="Google Shape;101;p53"/>
          <p:cNvSpPr txBox="1">
            <a:spLocks noGrp="1"/>
          </p:cNvSpPr>
          <p:nvPr>
            <p:ph type="title"/>
          </p:nvPr>
        </p:nvSpPr>
        <p:spPr>
          <a:xfrm>
            <a:off x="1308150" y="1318650"/>
            <a:ext cx="7110000" cy="535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rgbClr val="FFFFFF"/>
              </a:buClr>
              <a:buSzPts val="2200"/>
              <a:buNone/>
              <a:defRPr sz="2400">
                <a:solidFill>
                  <a:srgbClr val="FFFFFF"/>
                </a:solidFill>
              </a:defRPr>
            </a:lvl1pPr>
            <a:lvl2pPr lvl="1" algn="l">
              <a:lnSpc>
                <a:spcPct val="100000"/>
              </a:lnSpc>
              <a:spcBef>
                <a:spcPts val="0"/>
              </a:spcBef>
              <a:spcAft>
                <a:spcPts val="0"/>
              </a:spcAft>
              <a:buClr>
                <a:srgbClr val="FFFFFF"/>
              </a:buClr>
              <a:buSzPts val="2200"/>
              <a:buNone/>
              <a:defRPr sz="2400">
                <a:solidFill>
                  <a:srgbClr val="FFFFFF"/>
                </a:solidFill>
              </a:defRPr>
            </a:lvl2pPr>
            <a:lvl3pPr lvl="2" algn="l">
              <a:lnSpc>
                <a:spcPct val="100000"/>
              </a:lnSpc>
              <a:spcBef>
                <a:spcPts val="0"/>
              </a:spcBef>
              <a:spcAft>
                <a:spcPts val="0"/>
              </a:spcAft>
              <a:buClr>
                <a:srgbClr val="FFFFFF"/>
              </a:buClr>
              <a:buSzPts val="2200"/>
              <a:buNone/>
              <a:defRPr sz="2400">
                <a:solidFill>
                  <a:srgbClr val="FFFFFF"/>
                </a:solidFill>
              </a:defRPr>
            </a:lvl3pPr>
            <a:lvl4pPr lvl="3" algn="l">
              <a:lnSpc>
                <a:spcPct val="100000"/>
              </a:lnSpc>
              <a:spcBef>
                <a:spcPts val="0"/>
              </a:spcBef>
              <a:spcAft>
                <a:spcPts val="0"/>
              </a:spcAft>
              <a:buClr>
                <a:srgbClr val="FFFFFF"/>
              </a:buClr>
              <a:buSzPts val="2200"/>
              <a:buNone/>
              <a:defRPr sz="2400">
                <a:solidFill>
                  <a:srgbClr val="FFFFFF"/>
                </a:solidFill>
              </a:defRPr>
            </a:lvl4pPr>
            <a:lvl5pPr lvl="4" algn="l">
              <a:lnSpc>
                <a:spcPct val="100000"/>
              </a:lnSpc>
              <a:spcBef>
                <a:spcPts val="0"/>
              </a:spcBef>
              <a:spcAft>
                <a:spcPts val="0"/>
              </a:spcAft>
              <a:buClr>
                <a:srgbClr val="FFFFFF"/>
              </a:buClr>
              <a:buSzPts val="2200"/>
              <a:buNone/>
              <a:defRPr sz="2400">
                <a:solidFill>
                  <a:srgbClr val="FFFFFF"/>
                </a:solidFill>
              </a:defRPr>
            </a:lvl5pPr>
            <a:lvl6pPr lvl="5" algn="l">
              <a:lnSpc>
                <a:spcPct val="100000"/>
              </a:lnSpc>
              <a:spcBef>
                <a:spcPts val="0"/>
              </a:spcBef>
              <a:spcAft>
                <a:spcPts val="0"/>
              </a:spcAft>
              <a:buClr>
                <a:srgbClr val="FFFFFF"/>
              </a:buClr>
              <a:buSzPts val="2200"/>
              <a:buNone/>
              <a:defRPr sz="2400">
                <a:solidFill>
                  <a:srgbClr val="FFFFFF"/>
                </a:solidFill>
              </a:defRPr>
            </a:lvl6pPr>
            <a:lvl7pPr lvl="6" algn="l">
              <a:lnSpc>
                <a:spcPct val="100000"/>
              </a:lnSpc>
              <a:spcBef>
                <a:spcPts val="0"/>
              </a:spcBef>
              <a:spcAft>
                <a:spcPts val="0"/>
              </a:spcAft>
              <a:buClr>
                <a:srgbClr val="FFFFFF"/>
              </a:buClr>
              <a:buSzPts val="2200"/>
              <a:buNone/>
              <a:defRPr sz="2400">
                <a:solidFill>
                  <a:srgbClr val="FFFFFF"/>
                </a:solidFill>
              </a:defRPr>
            </a:lvl7pPr>
            <a:lvl8pPr lvl="7" algn="l">
              <a:lnSpc>
                <a:spcPct val="100000"/>
              </a:lnSpc>
              <a:spcBef>
                <a:spcPts val="0"/>
              </a:spcBef>
              <a:spcAft>
                <a:spcPts val="0"/>
              </a:spcAft>
              <a:buClr>
                <a:srgbClr val="FFFFFF"/>
              </a:buClr>
              <a:buSzPts val="2200"/>
              <a:buNone/>
              <a:defRPr sz="2400">
                <a:solidFill>
                  <a:srgbClr val="FFFFFF"/>
                </a:solidFill>
              </a:defRPr>
            </a:lvl8pPr>
            <a:lvl9pPr lvl="8" algn="l">
              <a:lnSpc>
                <a:spcPct val="100000"/>
              </a:lnSpc>
              <a:spcBef>
                <a:spcPts val="0"/>
              </a:spcBef>
              <a:spcAft>
                <a:spcPts val="0"/>
              </a:spcAft>
              <a:buClr>
                <a:srgbClr val="FFFFFF"/>
              </a:buClr>
              <a:buSzPts val="2200"/>
              <a:buNone/>
              <a:defRPr sz="2400">
                <a:solidFill>
                  <a:srgbClr val="FFFFFF"/>
                </a:solidFill>
              </a:defRPr>
            </a:lvl9pPr>
          </a:lstStyle>
          <a:p>
            <a:endParaRPr/>
          </a:p>
        </p:txBody>
      </p:sp>
      <p:sp>
        <p:nvSpPr>
          <p:cNvPr id="102" name="Google Shape;102;p53"/>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3" name="Google Shape;103;p53"/>
          <p:cNvSpPr txBox="1"/>
          <p:nvPr/>
        </p:nvSpPr>
        <p:spPr>
          <a:xfrm>
            <a:off x="226550" y="78500"/>
            <a:ext cx="998100" cy="321900"/>
          </a:xfrm>
          <a:prstGeom prst="rect">
            <a:avLst/>
          </a:prstGeom>
          <a:no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rgbClr val="FFFFFF"/>
              </a:buClr>
              <a:buSzPts val="500"/>
              <a:buFont typeface="Arial"/>
              <a:buNone/>
            </a:pPr>
            <a:r>
              <a:rPr lang="en-GB" sz="500" b="0" i="0" u="none" strike="noStrike" cap="none">
                <a:solidFill>
                  <a:srgbClr val="FFFFFF"/>
                </a:solidFill>
                <a:latin typeface="Arial"/>
                <a:ea typeface="Arial"/>
                <a:cs typeface="Arial"/>
                <a:sym typeface="Arial"/>
              </a:rPr>
              <a:t>Confidential</a:t>
            </a:r>
            <a:endParaRPr sz="500" b="0" i="0" u="none" strike="noStrike" cap="none">
              <a:solidFill>
                <a:srgbClr val="FFFFFF"/>
              </a:solidFill>
              <a:latin typeface="Arial"/>
              <a:ea typeface="Arial"/>
              <a:cs typeface="Arial"/>
              <a:sym typeface="Arial"/>
            </a:endParaRPr>
          </a:p>
        </p:txBody>
      </p:sp>
      <p:sp>
        <p:nvSpPr>
          <p:cNvPr id="104" name="Google Shape;104;p53"/>
          <p:cNvSpPr txBox="1"/>
          <p:nvPr/>
        </p:nvSpPr>
        <p:spPr>
          <a:xfrm>
            <a:off x="8213935" y="78500"/>
            <a:ext cx="705900" cy="321900"/>
          </a:xfrm>
          <a:prstGeom prst="rect">
            <a:avLst/>
          </a:prstGeom>
          <a:noFill/>
          <a:ln>
            <a:noFill/>
          </a:ln>
        </p:spPr>
        <p:txBody>
          <a:bodyPr spcFirstLastPara="1" wrap="square" lIns="83800" tIns="83800" rIns="83800" bIns="83800" anchor="ctr" anchorCtr="0">
            <a:noAutofit/>
          </a:bodyPr>
          <a:lstStyle/>
          <a:p>
            <a:pPr marL="0" marR="0" lvl="0" indent="0" algn="r" rtl="0">
              <a:lnSpc>
                <a:spcPct val="100000"/>
              </a:lnSpc>
              <a:spcBef>
                <a:spcPts val="0"/>
              </a:spcBef>
              <a:spcAft>
                <a:spcPts val="0"/>
              </a:spcAft>
              <a:buClr>
                <a:srgbClr val="FFFFFF"/>
              </a:buClr>
              <a:buSzPts val="500"/>
              <a:buFont typeface="Arial"/>
              <a:buNone/>
            </a:pPr>
            <a:r>
              <a:rPr lang="en-GB" sz="500" b="0" i="0" u="none" strike="noStrike" cap="none">
                <a:solidFill>
                  <a:srgbClr val="FFFFFF"/>
                </a:solidFill>
                <a:latin typeface="Arial"/>
                <a:ea typeface="Arial"/>
                <a:cs typeface="Arial"/>
                <a:sym typeface="Arial"/>
              </a:rPr>
              <a:t>Version 1.0</a:t>
            </a:r>
            <a:endParaRPr sz="5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_alt1">
  <p:cSld name="Section header_alt1">
    <p:bg>
      <p:bgPr>
        <a:solidFill>
          <a:schemeClr val="dk2"/>
        </a:solidFill>
        <a:effectLst/>
      </p:bgPr>
    </p:bg>
    <p:spTree>
      <p:nvGrpSpPr>
        <p:cNvPr id="1" name="Shape 105"/>
        <p:cNvGrpSpPr/>
        <p:nvPr/>
      </p:nvGrpSpPr>
      <p:grpSpPr>
        <a:xfrm>
          <a:off x="0" y="0"/>
          <a:ext cx="0" cy="0"/>
          <a:chOff x="0" y="0"/>
          <a:chExt cx="0" cy="0"/>
        </a:xfrm>
      </p:grpSpPr>
      <p:grpSp>
        <p:nvGrpSpPr>
          <p:cNvPr id="106" name="Google Shape;106;p54"/>
          <p:cNvGrpSpPr/>
          <p:nvPr/>
        </p:nvGrpSpPr>
        <p:grpSpPr>
          <a:xfrm>
            <a:off x="830394" y="1191270"/>
            <a:ext cx="745764" cy="45826"/>
            <a:chOff x="4580561" y="2589004"/>
            <a:chExt cx="1064464" cy="25200"/>
          </a:xfrm>
        </p:grpSpPr>
        <p:sp>
          <p:nvSpPr>
            <p:cNvPr id="107" name="Google Shape;107;p54"/>
            <p:cNvSpPr/>
            <p:nvPr/>
          </p:nvSpPr>
          <p:spPr>
            <a:xfrm rot="-5400000">
              <a:off x="5366325" y="2335504"/>
              <a:ext cx="25200" cy="5322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108" name="Google Shape;108;p54"/>
            <p:cNvSpPr/>
            <p:nvPr/>
          </p:nvSpPr>
          <p:spPr>
            <a:xfrm rot="-5400000">
              <a:off x="4836311" y="2333254"/>
              <a:ext cx="25200" cy="5367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109" name="Google Shape;109;p54"/>
          <p:cNvSpPr txBox="1">
            <a:spLocks noGrp="1"/>
          </p:cNvSpPr>
          <p:nvPr>
            <p:ph type="title"/>
          </p:nvPr>
        </p:nvSpPr>
        <p:spPr>
          <a:xfrm>
            <a:off x="729450" y="1322450"/>
            <a:ext cx="7688400" cy="15186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lt1"/>
              </a:buClr>
              <a:buSzPts val="3000"/>
              <a:buNone/>
              <a:defRPr sz="3300">
                <a:solidFill>
                  <a:schemeClr val="lt1"/>
                </a:solidFill>
              </a:defRPr>
            </a:lvl1pPr>
            <a:lvl2pPr lvl="1" algn="l">
              <a:lnSpc>
                <a:spcPct val="100000"/>
              </a:lnSpc>
              <a:spcBef>
                <a:spcPts val="0"/>
              </a:spcBef>
              <a:spcAft>
                <a:spcPts val="0"/>
              </a:spcAft>
              <a:buClr>
                <a:schemeClr val="lt1"/>
              </a:buClr>
              <a:buSzPts val="3000"/>
              <a:buNone/>
              <a:defRPr sz="3300">
                <a:solidFill>
                  <a:schemeClr val="lt1"/>
                </a:solidFill>
              </a:defRPr>
            </a:lvl2pPr>
            <a:lvl3pPr lvl="2" algn="l">
              <a:lnSpc>
                <a:spcPct val="100000"/>
              </a:lnSpc>
              <a:spcBef>
                <a:spcPts val="0"/>
              </a:spcBef>
              <a:spcAft>
                <a:spcPts val="0"/>
              </a:spcAft>
              <a:buClr>
                <a:schemeClr val="lt1"/>
              </a:buClr>
              <a:buSzPts val="3000"/>
              <a:buNone/>
              <a:defRPr sz="3300">
                <a:solidFill>
                  <a:schemeClr val="lt1"/>
                </a:solidFill>
              </a:defRPr>
            </a:lvl3pPr>
            <a:lvl4pPr lvl="3" algn="l">
              <a:lnSpc>
                <a:spcPct val="100000"/>
              </a:lnSpc>
              <a:spcBef>
                <a:spcPts val="0"/>
              </a:spcBef>
              <a:spcAft>
                <a:spcPts val="0"/>
              </a:spcAft>
              <a:buClr>
                <a:schemeClr val="lt1"/>
              </a:buClr>
              <a:buSzPts val="3000"/>
              <a:buNone/>
              <a:defRPr sz="3300">
                <a:solidFill>
                  <a:schemeClr val="lt1"/>
                </a:solidFill>
              </a:defRPr>
            </a:lvl4pPr>
            <a:lvl5pPr lvl="4" algn="l">
              <a:lnSpc>
                <a:spcPct val="100000"/>
              </a:lnSpc>
              <a:spcBef>
                <a:spcPts val="0"/>
              </a:spcBef>
              <a:spcAft>
                <a:spcPts val="0"/>
              </a:spcAft>
              <a:buClr>
                <a:schemeClr val="lt1"/>
              </a:buClr>
              <a:buSzPts val="3000"/>
              <a:buNone/>
              <a:defRPr sz="3300">
                <a:solidFill>
                  <a:schemeClr val="lt1"/>
                </a:solidFill>
              </a:defRPr>
            </a:lvl5pPr>
            <a:lvl6pPr lvl="5" algn="l">
              <a:lnSpc>
                <a:spcPct val="100000"/>
              </a:lnSpc>
              <a:spcBef>
                <a:spcPts val="0"/>
              </a:spcBef>
              <a:spcAft>
                <a:spcPts val="0"/>
              </a:spcAft>
              <a:buClr>
                <a:schemeClr val="lt1"/>
              </a:buClr>
              <a:buSzPts val="3000"/>
              <a:buNone/>
              <a:defRPr sz="3300">
                <a:solidFill>
                  <a:schemeClr val="lt1"/>
                </a:solidFill>
              </a:defRPr>
            </a:lvl6pPr>
            <a:lvl7pPr lvl="6" algn="l">
              <a:lnSpc>
                <a:spcPct val="100000"/>
              </a:lnSpc>
              <a:spcBef>
                <a:spcPts val="0"/>
              </a:spcBef>
              <a:spcAft>
                <a:spcPts val="0"/>
              </a:spcAft>
              <a:buClr>
                <a:schemeClr val="lt1"/>
              </a:buClr>
              <a:buSzPts val="3000"/>
              <a:buNone/>
              <a:defRPr sz="3300">
                <a:solidFill>
                  <a:schemeClr val="lt1"/>
                </a:solidFill>
              </a:defRPr>
            </a:lvl7pPr>
            <a:lvl8pPr lvl="7" algn="l">
              <a:lnSpc>
                <a:spcPct val="100000"/>
              </a:lnSpc>
              <a:spcBef>
                <a:spcPts val="0"/>
              </a:spcBef>
              <a:spcAft>
                <a:spcPts val="0"/>
              </a:spcAft>
              <a:buClr>
                <a:schemeClr val="lt1"/>
              </a:buClr>
              <a:buSzPts val="3000"/>
              <a:buNone/>
              <a:defRPr sz="3300">
                <a:solidFill>
                  <a:schemeClr val="lt1"/>
                </a:solidFill>
              </a:defRPr>
            </a:lvl8pPr>
            <a:lvl9pPr lvl="8" algn="l">
              <a:lnSpc>
                <a:spcPct val="100000"/>
              </a:lnSpc>
              <a:spcBef>
                <a:spcPts val="0"/>
              </a:spcBef>
              <a:spcAft>
                <a:spcPts val="0"/>
              </a:spcAft>
              <a:buClr>
                <a:schemeClr val="lt1"/>
              </a:buClr>
              <a:buSzPts val="3000"/>
              <a:buNone/>
              <a:defRPr sz="3300">
                <a:solidFill>
                  <a:schemeClr val="lt1"/>
                </a:solidFill>
              </a:defRPr>
            </a:lvl9pPr>
          </a:lstStyle>
          <a:p>
            <a:endParaRPr/>
          </a:p>
        </p:txBody>
      </p:sp>
      <p:sp>
        <p:nvSpPr>
          <p:cNvPr id="110" name="Google Shape;110;p54"/>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11"/>
        <p:cNvGrpSpPr/>
        <p:nvPr/>
      </p:nvGrpSpPr>
      <p:grpSpPr>
        <a:xfrm>
          <a:off x="0" y="0"/>
          <a:ext cx="0" cy="0"/>
          <a:chOff x="0" y="0"/>
          <a:chExt cx="0" cy="0"/>
        </a:xfrm>
      </p:grpSpPr>
      <p:sp>
        <p:nvSpPr>
          <p:cNvPr id="112" name="Google Shape;112;p55"/>
          <p:cNvSpPr txBox="1">
            <a:spLocks noGrp="1"/>
          </p:cNvSpPr>
          <p:nvPr>
            <p:ph type="title"/>
          </p:nvPr>
        </p:nvSpPr>
        <p:spPr>
          <a:xfrm>
            <a:off x="628650" y="273844"/>
            <a:ext cx="7886700" cy="994200"/>
          </a:xfrm>
          <a:prstGeom prst="rect">
            <a:avLst/>
          </a:prstGeom>
          <a:noFill/>
          <a:ln>
            <a:noFill/>
          </a:ln>
        </p:spPr>
        <p:txBody>
          <a:bodyPr spcFirstLastPara="1" wrap="square" lIns="76025" tIns="38000" rIns="76025" bIns="38000" anchor="ctr" anchorCtr="0">
            <a:noAutofit/>
          </a:bodyPr>
          <a:lstStyle>
            <a:lvl1pPr lvl="0" algn="l">
              <a:lnSpc>
                <a:spcPct val="90000"/>
              </a:lnSpc>
              <a:spcBef>
                <a:spcPts val="0"/>
              </a:spcBef>
              <a:spcAft>
                <a:spcPts val="0"/>
              </a:spcAft>
              <a:buClr>
                <a:schemeClr val="dk1"/>
              </a:buClr>
              <a:buSzPts val="1500"/>
              <a:buNone/>
              <a:defRPr/>
            </a:lvl1pPr>
            <a:lvl2pPr lvl="1" algn="l">
              <a:lnSpc>
                <a:spcPct val="100000"/>
              </a:lnSpc>
              <a:spcBef>
                <a:spcPts val="0"/>
              </a:spcBef>
              <a:spcAft>
                <a:spcPts val="0"/>
              </a:spcAft>
              <a:buSzPts val="2300"/>
              <a:buNone/>
              <a:defRPr/>
            </a:lvl2pPr>
            <a:lvl3pPr lvl="2" algn="l">
              <a:lnSpc>
                <a:spcPct val="100000"/>
              </a:lnSpc>
              <a:spcBef>
                <a:spcPts val="0"/>
              </a:spcBef>
              <a:spcAft>
                <a:spcPts val="0"/>
              </a:spcAft>
              <a:buSzPts val="2300"/>
              <a:buNone/>
              <a:defRPr/>
            </a:lvl3pPr>
            <a:lvl4pPr lvl="3" algn="l">
              <a:lnSpc>
                <a:spcPct val="100000"/>
              </a:lnSpc>
              <a:spcBef>
                <a:spcPts val="0"/>
              </a:spcBef>
              <a:spcAft>
                <a:spcPts val="0"/>
              </a:spcAft>
              <a:buSzPts val="2300"/>
              <a:buNone/>
              <a:defRPr/>
            </a:lvl4pPr>
            <a:lvl5pPr lvl="4" algn="l">
              <a:lnSpc>
                <a:spcPct val="100000"/>
              </a:lnSpc>
              <a:spcBef>
                <a:spcPts val="0"/>
              </a:spcBef>
              <a:spcAft>
                <a:spcPts val="0"/>
              </a:spcAft>
              <a:buSzPts val="2300"/>
              <a:buNone/>
              <a:defRPr/>
            </a:lvl5pPr>
            <a:lvl6pPr lvl="5" algn="l">
              <a:lnSpc>
                <a:spcPct val="100000"/>
              </a:lnSpc>
              <a:spcBef>
                <a:spcPts val="0"/>
              </a:spcBef>
              <a:spcAft>
                <a:spcPts val="0"/>
              </a:spcAft>
              <a:buSzPts val="2300"/>
              <a:buNone/>
              <a:defRPr/>
            </a:lvl6pPr>
            <a:lvl7pPr lvl="6" algn="l">
              <a:lnSpc>
                <a:spcPct val="100000"/>
              </a:lnSpc>
              <a:spcBef>
                <a:spcPts val="0"/>
              </a:spcBef>
              <a:spcAft>
                <a:spcPts val="0"/>
              </a:spcAft>
              <a:buSzPts val="2300"/>
              <a:buNone/>
              <a:defRPr/>
            </a:lvl7pPr>
            <a:lvl8pPr lvl="7" algn="l">
              <a:lnSpc>
                <a:spcPct val="100000"/>
              </a:lnSpc>
              <a:spcBef>
                <a:spcPts val="0"/>
              </a:spcBef>
              <a:spcAft>
                <a:spcPts val="0"/>
              </a:spcAft>
              <a:buSzPts val="2300"/>
              <a:buNone/>
              <a:defRPr/>
            </a:lvl8pPr>
            <a:lvl9pPr lvl="8" algn="l">
              <a:lnSpc>
                <a:spcPct val="100000"/>
              </a:lnSpc>
              <a:spcBef>
                <a:spcPts val="0"/>
              </a:spcBef>
              <a:spcAft>
                <a:spcPts val="0"/>
              </a:spcAft>
              <a:buSzPts val="2300"/>
              <a:buNone/>
              <a:defRPr/>
            </a:lvl9pPr>
          </a:lstStyle>
          <a:p>
            <a:endParaRPr/>
          </a:p>
        </p:txBody>
      </p:sp>
      <p:sp>
        <p:nvSpPr>
          <p:cNvPr id="113" name="Google Shape;113;p55"/>
          <p:cNvSpPr txBox="1">
            <a:spLocks noGrp="1"/>
          </p:cNvSpPr>
          <p:nvPr>
            <p:ph type="body" idx="1"/>
          </p:nvPr>
        </p:nvSpPr>
        <p:spPr>
          <a:xfrm>
            <a:off x="628650" y="1369219"/>
            <a:ext cx="7886700" cy="3263400"/>
          </a:xfrm>
          <a:prstGeom prst="rect">
            <a:avLst/>
          </a:prstGeom>
          <a:noFill/>
          <a:ln>
            <a:noFill/>
          </a:ln>
        </p:spPr>
        <p:txBody>
          <a:bodyPr spcFirstLastPara="1" wrap="square" lIns="76025" tIns="38000" rIns="76025" bIns="38000" anchor="t" anchorCtr="0">
            <a:noAutofit/>
          </a:bodyPr>
          <a:lstStyle>
            <a:lvl1pPr marL="457200" lvl="0" indent="-323850" algn="l">
              <a:lnSpc>
                <a:spcPct val="90000"/>
              </a:lnSpc>
              <a:spcBef>
                <a:spcPts val="900"/>
              </a:spcBef>
              <a:spcAft>
                <a:spcPts val="0"/>
              </a:spcAft>
              <a:buClr>
                <a:schemeClr val="dk1"/>
              </a:buClr>
              <a:buSzPts val="1500"/>
              <a:buChar char="●"/>
              <a:defRPr/>
            </a:lvl1pPr>
            <a:lvl2pPr marL="914400" lvl="1" indent="-323850" algn="l">
              <a:lnSpc>
                <a:spcPct val="90000"/>
              </a:lnSpc>
              <a:spcBef>
                <a:spcPts val="1500"/>
              </a:spcBef>
              <a:spcAft>
                <a:spcPts val="0"/>
              </a:spcAft>
              <a:buClr>
                <a:schemeClr val="dk1"/>
              </a:buClr>
              <a:buSzPts val="1500"/>
              <a:buChar char="○"/>
              <a:defRPr/>
            </a:lvl2pPr>
            <a:lvl3pPr marL="1371600" lvl="2" indent="-323850" algn="l">
              <a:lnSpc>
                <a:spcPct val="90000"/>
              </a:lnSpc>
              <a:spcBef>
                <a:spcPts val="1500"/>
              </a:spcBef>
              <a:spcAft>
                <a:spcPts val="0"/>
              </a:spcAft>
              <a:buClr>
                <a:schemeClr val="dk1"/>
              </a:buClr>
              <a:buSzPts val="1500"/>
              <a:buChar char="■"/>
              <a:defRPr/>
            </a:lvl3pPr>
            <a:lvl4pPr marL="1828800" lvl="3" indent="-323850" algn="l">
              <a:lnSpc>
                <a:spcPct val="90000"/>
              </a:lnSpc>
              <a:spcBef>
                <a:spcPts val="1500"/>
              </a:spcBef>
              <a:spcAft>
                <a:spcPts val="0"/>
              </a:spcAft>
              <a:buClr>
                <a:schemeClr val="dk1"/>
              </a:buClr>
              <a:buSzPts val="1500"/>
              <a:buChar char="●"/>
              <a:defRPr/>
            </a:lvl4pPr>
            <a:lvl5pPr marL="2286000" lvl="4" indent="-323850" algn="l">
              <a:lnSpc>
                <a:spcPct val="90000"/>
              </a:lnSpc>
              <a:spcBef>
                <a:spcPts val="1500"/>
              </a:spcBef>
              <a:spcAft>
                <a:spcPts val="0"/>
              </a:spcAft>
              <a:buClr>
                <a:schemeClr val="dk1"/>
              </a:buClr>
              <a:buSzPts val="1500"/>
              <a:buChar char="○"/>
              <a:defRPr/>
            </a:lvl5pPr>
            <a:lvl6pPr marL="2743200" lvl="5" indent="-323850" algn="l">
              <a:lnSpc>
                <a:spcPct val="90000"/>
              </a:lnSpc>
              <a:spcBef>
                <a:spcPts val="1500"/>
              </a:spcBef>
              <a:spcAft>
                <a:spcPts val="0"/>
              </a:spcAft>
              <a:buClr>
                <a:schemeClr val="dk1"/>
              </a:buClr>
              <a:buSzPts val="1500"/>
              <a:buChar char="■"/>
              <a:defRPr/>
            </a:lvl6pPr>
            <a:lvl7pPr marL="3200400" lvl="6" indent="-323850" algn="l">
              <a:lnSpc>
                <a:spcPct val="90000"/>
              </a:lnSpc>
              <a:spcBef>
                <a:spcPts val="1500"/>
              </a:spcBef>
              <a:spcAft>
                <a:spcPts val="0"/>
              </a:spcAft>
              <a:buClr>
                <a:schemeClr val="dk1"/>
              </a:buClr>
              <a:buSzPts val="1500"/>
              <a:buChar char="●"/>
              <a:defRPr/>
            </a:lvl7pPr>
            <a:lvl8pPr marL="3657600" lvl="7" indent="-323850" algn="l">
              <a:lnSpc>
                <a:spcPct val="90000"/>
              </a:lnSpc>
              <a:spcBef>
                <a:spcPts val="1500"/>
              </a:spcBef>
              <a:spcAft>
                <a:spcPts val="0"/>
              </a:spcAft>
              <a:buClr>
                <a:schemeClr val="dk1"/>
              </a:buClr>
              <a:buSzPts val="1500"/>
              <a:buChar char="○"/>
              <a:defRPr/>
            </a:lvl8pPr>
            <a:lvl9pPr marL="4114800" lvl="8" indent="-323850" algn="l">
              <a:lnSpc>
                <a:spcPct val="90000"/>
              </a:lnSpc>
              <a:spcBef>
                <a:spcPts val="1500"/>
              </a:spcBef>
              <a:spcAft>
                <a:spcPts val="1500"/>
              </a:spcAft>
              <a:buClr>
                <a:schemeClr val="dk1"/>
              </a:buClr>
              <a:buSzPts val="1500"/>
              <a:buChar char="■"/>
              <a:defRPr/>
            </a:lvl9pPr>
          </a:lstStyle>
          <a:p>
            <a:endParaRPr/>
          </a:p>
        </p:txBody>
      </p:sp>
      <p:sp>
        <p:nvSpPr>
          <p:cNvPr id="114" name="Google Shape;114;p55"/>
          <p:cNvSpPr txBox="1">
            <a:spLocks noGrp="1"/>
          </p:cNvSpPr>
          <p:nvPr>
            <p:ph type="dt" idx="10"/>
          </p:nvPr>
        </p:nvSpPr>
        <p:spPr>
          <a:xfrm>
            <a:off x="628650" y="4767263"/>
            <a:ext cx="2057400" cy="273900"/>
          </a:xfrm>
          <a:prstGeom prst="rect">
            <a:avLst/>
          </a:prstGeom>
          <a:noFill/>
          <a:ln>
            <a:noFill/>
          </a:ln>
        </p:spPr>
        <p:txBody>
          <a:bodyPr spcFirstLastPara="1" wrap="square" lIns="76025" tIns="38000" rIns="76025" bIns="38000" anchor="ctr" anchorCtr="0">
            <a:noAutofit/>
          </a:bodyPr>
          <a:lstStyle>
            <a:lvl1pPr marR="0" lvl="0"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15" name="Google Shape;115;p55"/>
          <p:cNvSpPr txBox="1">
            <a:spLocks noGrp="1"/>
          </p:cNvSpPr>
          <p:nvPr>
            <p:ph type="ftr" idx="11"/>
          </p:nvPr>
        </p:nvSpPr>
        <p:spPr>
          <a:xfrm>
            <a:off x="3028950" y="4767263"/>
            <a:ext cx="3086100" cy="273900"/>
          </a:xfrm>
          <a:prstGeom prst="rect">
            <a:avLst/>
          </a:prstGeom>
          <a:noFill/>
          <a:ln>
            <a:noFill/>
          </a:ln>
        </p:spPr>
        <p:txBody>
          <a:bodyPr spcFirstLastPara="1" wrap="square" lIns="76025" tIns="38000" rIns="76025" bIns="38000" anchor="ctr" anchorCtr="0">
            <a:noAutofit/>
          </a:bodyPr>
          <a:lstStyle>
            <a:lvl1pPr marR="0" lvl="0" algn="ctr"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chemeClr val="dk1"/>
              </a:buClr>
              <a:buSzPts val="12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16" name="Google Shape;116;p55"/>
          <p:cNvSpPr txBox="1">
            <a:spLocks noGrp="1"/>
          </p:cNvSpPr>
          <p:nvPr>
            <p:ph type="sldNum" idx="12"/>
          </p:nvPr>
        </p:nvSpPr>
        <p:spPr>
          <a:xfrm>
            <a:off x="6457949" y="4767263"/>
            <a:ext cx="2057400" cy="273900"/>
          </a:xfrm>
          <a:prstGeom prst="rect">
            <a:avLst/>
          </a:prstGeom>
          <a:noFill/>
          <a:ln>
            <a:noFill/>
          </a:ln>
        </p:spPr>
        <p:txBody>
          <a:bodyPr spcFirstLastPara="1" wrap="square" lIns="76025" tIns="38000" rIns="76025" bIns="38000"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eader">
  <p:cSld name="TITLE_1">
    <p:bg>
      <p:bgPr>
        <a:solidFill>
          <a:schemeClr val="lt2"/>
        </a:solidFill>
        <a:effectLst/>
      </p:bgPr>
    </p:bg>
    <p:spTree>
      <p:nvGrpSpPr>
        <p:cNvPr id="1" name="Shape 117"/>
        <p:cNvGrpSpPr/>
        <p:nvPr/>
      </p:nvGrpSpPr>
      <p:grpSpPr>
        <a:xfrm>
          <a:off x="0" y="0"/>
          <a:ext cx="0" cy="0"/>
          <a:chOff x="0" y="0"/>
          <a:chExt cx="0" cy="0"/>
        </a:xfrm>
      </p:grpSpPr>
      <p:pic>
        <p:nvPicPr>
          <p:cNvPr id="118" name="Google Shape;118;p56"/>
          <p:cNvPicPr preferRelativeResize="0"/>
          <p:nvPr/>
        </p:nvPicPr>
        <p:blipFill rotWithShape="1">
          <a:blip r:embed="rId2">
            <a:alphaModFix/>
          </a:blip>
          <a:srcRect t="11814" b="11812"/>
          <a:stretch/>
        </p:blipFill>
        <p:spPr>
          <a:xfrm>
            <a:off x="0" y="487825"/>
            <a:ext cx="9144006" cy="4655674"/>
          </a:xfrm>
          <a:prstGeom prst="rect">
            <a:avLst/>
          </a:prstGeom>
          <a:noFill/>
          <a:ln>
            <a:noFill/>
          </a:ln>
        </p:spPr>
      </p:pic>
      <p:sp>
        <p:nvSpPr>
          <p:cNvPr id="119" name="Google Shape;119;p5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0" name="Google Shape;120;p56"/>
          <p:cNvGrpSpPr/>
          <p:nvPr/>
        </p:nvGrpSpPr>
        <p:grpSpPr>
          <a:xfrm>
            <a:off x="830392" y="1191256"/>
            <a:ext cx="745763" cy="45826"/>
            <a:chOff x="4580561" y="2589004"/>
            <a:chExt cx="1064464" cy="25200"/>
          </a:xfrm>
        </p:grpSpPr>
        <p:sp>
          <p:nvSpPr>
            <p:cNvPr id="121" name="Google Shape;121;p56"/>
            <p:cNvSpPr/>
            <p:nvPr/>
          </p:nvSpPr>
          <p:spPr>
            <a:xfrm rot="-5400000">
              <a:off x="5366325" y="2335504"/>
              <a:ext cx="25200" cy="532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56"/>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3" name="Google Shape;123;p56"/>
          <p:cNvSpPr txBox="1">
            <a:spLocks noGrp="1"/>
          </p:cNvSpPr>
          <p:nvPr>
            <p:ph type="ctrTitle"/>
          </p:nvPr>
        </p:nvSpPr>
        <p:spPr>
          <a:xfrm>
            <a:off x="729450" y="1322450"/>
            <a:ext cx="7688100" cy="16647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4200"/>
              <a:buNone/>
              <a:defRPr sz="4200">
                <a:solidFill>
                  <a:schemeClr val="dk1"/>
                </a:solidFill>
                <a:highlight>
                  <a:schemeClr val="lt1"/>
                </a:highlight>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a:endParaRPr/>
          </a:p>
        </p:txBody>
      </p:sp>
      <p:sp>
        <p:nvSpPr>
          <p:cNvPr id="124" name="Google Shape;124;p56"/>
          <p:cNvSpPr txBox="1">
            <a:spLocks noGrp="1"/>
          </p:cNvSpPr>
          <p:nvPr>
            <p:ph type="subTitle" idx="1"/>
          </p:nvPr>
        </p:nvSpPr>
        <p:spPr>
          <a:xfrm>
            <a:off x="729627" y="3172900"/>
            <a:ext cx="7688100" cy="541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SzPts val="1600"/>
              <a:buNone/>
              <a:defRPr sz="1600">
                <a:highlight>
                  <a:schemeClr val="lt1"/>
                </a:highlight>
              </a:defRPr>
            </a:lvl1pPr>
            <a:lvl2pPr lvl="1" algn="l">
              <a:lnSpc>
                <a:spcPct val="100000"/>
              </a:lnSpc>
              <a:spcBef>
                <a:spcPts val="1300"/>
              </a:spcBef>
              <a:spcAft>
                <a:spcPts val="0"/>
              </a:spcAft>
              <a:buSzPts val="1600"/>
              <a:buNone/>
              <a:defRPr sz="1600"/>
            </a:lvl2pPr>
            <a:lvl3pPr lvl="2" algn="l">
              <a:lnSpc>
                <a:spcPct val="100000"/>
              </a:lnSpc>
              <a:spcBef>
                <a:spcPts val="1300"/>
              </a:spcBef>
              <a:spcAft>
                <a:spcPts val="0"/>
              </a:spcAft>
              <a:buSzPts val="1600"/>
              <a:buNone/>
              <a:defRPr sz="1600"/>
            </a:lvl3pPr>
            <a:lvl4pPr lvl="3" algn="l">
              <a:lnSpc>
                <a:spcPct val="100000"/>
              </a:lnSpc>
              <a:spcBef>
                <a:spcPts val="1300"/>
              </a:spcBef>
              <a:spcAft>
                <a:spcPts val="0"/>
              </a:spcAft>
              <a:buSzPts val="1600"/>
              <a:buNone/>
              <a:defRPr sz="1600"/>
            </a:lvl4pPr>
            <a:lvl5pPr lvl="4" algn="l">
              <a:lnSpc>
                <a:spcPct val="100000"/>
              </a:lnSpc>
              <a:spcBef>
                <a:spcPts val="1300"/>
              </a:spcBef>
              <a:spcAft>
                <a:spcPts val="0"/>
              </a:spcAft>
              <a:buSzPts val="1600"/>
              <a:buNone/>
              <a:defRPr sz="1600"/>
            </a:lvl5pPr>
            <a:lvl6pPr lvl="5" algn="l">
              <a:lnSpc>
                <a:spcPct val="100000"/>
              </a:lnSpc>
              <a:spcBef>
                <a:spcPts val="1300"/>
              </a:spcBef>
              <a:spcAft>
                <a:spcPts val="0"/>
              </a:spcAft>
              <a:buSzPts val="1600"/>
              <a:buNone/>
              <a:defRPr sz="1600"/>
            </a:lvl6pPr>
            <a:lvl7pPr lvl="6" algn="l">
              <a:lnSpc>
                <a:spcPct val="100000"/>
              </a:lnSpc>
              <a:spcBef>
                <a:spcPts val="1300"/>
              </a:spcBef>
              <a:spcAft>
                <a:spcPts val="0"/>
              </a:spcAft>
              <a:buSzPts val="1600"/>
              <a:buNone/>
              <a:defRPr sz="1600"/>
            </a:lvl7pPr>
            <a:lvl8pPr lvl="7" algn="l">
              <a:lnSpc>
                <a:spcPct val="100000"/>
              </a:lnSpc>
              <a:spcBef>
                <a:spcPts val="1300"/>
              </a:spcBef>
              <a:spcAft>
                <a:spcPts val="0"/>
              </a:spcAft>
              <a:buSzPts val="1600"/>
              <a:buNone/>
              <a:defRPr sz="1600"/>
            </a:lvl8pPr>
            <a:lvl9pPr lvl="8" algn="l">
              <a:lnSpc>
                <a:spcPct val="100000"/>
              </a:lnSpc>
              <a:spcBef>
                <a:spcPts val="1300"/>
              </a:spcBef>
              <a:spcAft>
                <a:spcPts val="0"/>
              </a:spcAft>
              <a:buSzPts val="1600"/>
              <a:buNone/>
              <a:defRPr sz="1600"/>
            </a:lvl9pPr>
          </a:lstStyle>
          <a:p>
            <a:endParaRPr/>
          </a:p>
        </p:txBody>
      </p:sp>
      <p:sp>
        <p:nvSpPr>
          <p:cNvPr id="125" name="Google Shape;125;p56"/>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GB"/>
              <a:t>‹#›</a:t>
            </a:fld>
            <a:endParaRPr/>
          </a:p>
        </p:txBody>
      </p:sp>
      <p:sp>
        <p:nvSpPr>
          <p:cNvPr id="126" name="Google Shape;126;p56"/>
          <p:cNvSpPr txBox="1"/>
          <p:nvPr/>
        </p:nvSpPr>
        <p:spPr>
          <a:xfrm>
            <a:off x="61725" y="82950"/>
            <a:ext cx="2952900" cy="32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Source Sans Pro"/>
                <a:ea typeface="Source Sans Pro"/>
                <a:cs typeface="Source Sans Pro"/>
                <a:sym typeface="Source Sans Pro"/>
              </a:rPr>
              <a:t>Continental Platform Workshop June 2021</a:t>
            </a:r>
            <a:endParaRPr sz="1000" b="0" i="0" u="none" strike="noStrike" cap="non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39"/>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200"/>
              <a:buFont typeface="Source Sans Pro SemiBold"/>
              <a:buNone/>
              <a:defRPr sz="2400">
                <a:solidFill>
                  <a:schemeClr val="dk1"/>
                </a:solidFill>
                <a:latin typeface="Source Sans Pro SemiBold"/>
                <a:ea typeface="Source Sans Pro SemiBold"/>
                <a:cs typeface="Source Sans Pro SemiBold"/>
                <a:sym typeface="Source Sans Pro SemiBold"/>
              </a:defRPr>
            </a:lvl1pPr>
            <a:lvl2pPr lvl="1"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2pPr>
            <a:lvl3pPr lvl="2"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3pPr>
            <a:lvl4pPr lvl="3"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4pPr>
            <a:lvl5pPr lvl="4"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5pPr>
            <a:lvl6pPr lvl="5"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6pPr>
            <a:lvl7pPr lvl="6"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7pPr>
            <a:lvl8pPr lvl="7"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8pPr>
            <a:lvl9pPr lvl="8" algn="l">
              <a:lnSpc>
                <a:spcPct val="100000"/>
              </a:lnSpc>
              <a:spcBef>
                <a:spcPts val="0"/>
              </a:spcBef>
              <a:spcAft>
                <a:spcPts val="0"/>
              </a:spcAft>
              <a:buClr>
                <a:schemeClr val="dk2"/>
              </a:buClr>
              <a:buSzPts val="2200"/>
              <a:buFont typeface="Source Sans Pro SemiBold"/>
              <a:buNone/>
              <a:defRPr sz="2400">
                <a:solidFill>
                  <a:schemeClr val="dk2"/>
                </a:solidFill>
                <a:latin typeface="Source Sans Pro SemiBold"/>
                <a:ea typeface="Source Sans Pro SemiBold"/>
                <a:cs typeface="Source Sans Pro SemiBold"/>
                <a:sym typeface="Source Sans Pro SemiBold"/>
              </a:defRPr>
            </a:lvl9pPr>
          </a:lstStyle>
          <a:p>
            <a:endParaRPr/>
          </a:p>
        </p:txBody>
      </p:sp>
      <p:sp>
        <p:nvSpPr>
          <p:cNvPr id="17" name="Google Shape;17;p39"/>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Font typeface="Source Sans Pro"/>
              <a:buChar char="●"/>
              <a:defRPr>
                <a:latin typeface="Source Sans Pro"/>
                <a:ea typeface="Source Sans Pro"/>
                <a:cs typeface="Source Sans Pro"/>
                <a:sym typeface="Source Sans Pro"/>
              </a:defRPr>
            </a:lvl1pPr>
            <a:lvl2pPr marL="914400" lvl="1" indent="-323850" algn="l">
              <a:lnSpc>
                <a:spcPct val="115000"/>
              </a:lnSpc>
              <a:spcBef>
                <a:spcPts val="1500"/>
              </a:spcBef>
              <a:spcAft>
                <a:spcPts val="0"/>
              </a:spcAft>
              <a:buSzPts val="1500"/>
              <a:buFont typeface="Source Sans Pro"/>
              <a:buChar char="○"/>
              <a:defRPr>
                <a:latin typeface="Source Sans Pro"/>
                <a:ea typeface="Source Sans Pro"/>
                <a:cs typeface="Source Sans Pro"/>
                <a:sym typeface="Source Sans Pro"/>
              </a:defRPr>
            </a:lvl2pPr>
            <a:lvl3pPr marL="1371600" lvl="2" indent="-323850" algn="l">
              <a:lnSpc>
                <a:spcPct val="115000"/>
              </a:lnSpc>
              <a:spcBef>
                <a:spcPts val="1500"/>
              </a:spcBef>
              <a:spcAft>
                <a:spcPts val="0"/>
              </a:spcAft>
              <a:buSzPts val="1500"/>
              <a:buFont typeface="Source Sans Pro"/>
              <a:buChar char="■"/>
              <a:defRPr>
                <a:latin typeface="Source Sans Pro"/>
                <a:ea typeface="Source Sans Pro"/>
                <a:cs typeface="Source Sans Pro"/>
                <a:sym typeface="Source Sans Pro"/>
              </a:defRPr>
            </a:lvl3pPr>
            <a:lvl4pPr marL="1828800" lvl="3" indent="-323850" algn="l">
              <a:lnSpc>
                <a:spcPct val="115000"/>
              </a:lnSpc>
              <a:spcBef>
                <a:spcPts val="1500"/>
              </a:spcBef>
              <a:spcAft>
                <a:spcPts val="0"/>
              </a:spcAft>
              <a:buSzPts val="1500"/>
              <a:buFont typeface="Source Sans Pro"/>
              <a:buChar char="●"/>
              <a:defRPr>
                <a:latin typeface="Source Sans Pro"/>
                <a:ea typeface="Source Sans Pro"/>
                <a:cs typeface="Source Sans Pro"/>
                <a:sym typeface="Source Sans Pro"/>
              </a:defRPr>
            </a:lvl4pPr>
            <a:lvl5pPr marL="2286000" lvl="4" indent="-323850" algn="l">
              <a:lnSpc>
                <a:spcPct val="115000"/>
              </a:lnSpc>
              <a:spcBef>
                <a:spcPts val="1500"/>
              </a:spcBef>
              <a:spcAft>
                <a:spcPts val="0"/>
              </a:spcAft>
              <a:buSzPts val="1500"/>
              <a:buFont typeface="Source Sans Pro"/>
              <a:buChar char="○"/>
              <a:defRPr>
                <a:latin typeface="Source Sans Pro"/>
                <a:ea typeface="Source Sans Pro"/>
                <a:cs typeface="Source Sans Pro"/>
                <a:sym typeface="Source Sans Pro"/>
              </a:defRPr>
            </a:lvl5pPr>
            <a:lvl6pPr marL="2743200" lvl="5" indent="-323850" algn="l">
              <a:lnSpc>
                <a:spcPct val="115000"/>
              </a:lnSpc>
              <a:spcBef>
                <a:spcPts val="1500"/>
              </a:spcBef>
              <a:spcAft>
                <a:spcPts val="0"/>
              </a:spcAft>
              <a:buSzPts val="1500"/>
              <a:buFont typeface="Source Sans Pro"/>
              <a:buChar char="■"/>
              <a:defRPr>
                <a:latin typeface="Source Sans Pro"/>
                <a:ea typeface="Source Sans Pro"/>
                <a:cs typeface="Source Sans Pro"/>
                <a:sym typeface="Source Sans Pro"/>
              </a:defRPr>
            </a:lvl6pPr>
            <a:lvl7pPr marL="3200400" lvl="6" indent="-323850" algn="l">
              <a:lnSpc>
                <a:spcPct val="115000"/>
              </a:lnSpc>
              <a:spcBef>
                <a:spcPts val="1500"/>
              </a:spcBef>
              <a:spcAft>
                <a:spcPts val="0"/>
              </a:spcAft>
              <a:buSzPts val="1500"/>
              <a:buFont typeface="Source Sans Pro"/>
              <a:buChar char="●"/>
              <a:defRPr>
                <a:latin typeface="Source Sans Pro"/>
                <a:ea typeface="Source Sans Pro"/>
                <a:cs typeface="Source Sans Pro"/>
                <a:sym typeface="Source Sans Pro"/>
              </a:defRPr>
            </a:lvl7pPr>
            <a:lvl8pPr marL="3657600" lvl="7" indent="-323850" algn="l">
              <a:lnSpc>
                <a:spcPct val="115000"/>
              </a:lnSpc>
              <a:spcBef>
                <a:spcPts val="1500"/>
              </a:spcBef>
              <a:spcAft>
                <a:spcPts val="0"/>
              </a:spcAft>
              <a:buSzPts val="1500"/>
              <a:buFont typeface="Source Sans Pro"/>
              <a:buChar char="○"/>
              <a:defRPr>
                <a:latin typeface="Source Sans Pro"/>
                <a:ea typeface="Source Sans Pro"/>
                <a:cs typeface="Source Sans Pro"/>
                <a:sym typeface="Source Sans Pro"/>
              </a:defRPr>
            </a:lvl8pPr>
            <a:lvl9pPr marL="4114800" lvl="8" indent="-323850" algn="l">
              <a:lnSpc>
                <a:spcPct val="115000"/>
              </a:lnSpc>
              <a:spcBef>
                <a:spcPts val="1500"/>
              </a:spcBef>
              <a:spcAft>
                <a:spcPts val="1500"/>
              </a:spcAft>
              <a:buSzPts val="1500"/>
              <a:buFont typeface="Source Sans Pro"/>
              <a:buChar char="■"/>
              <a:defRPr>
                <a:latin typeface="Source Sans Pro"/>
                <a:ea typeface="Source Sans Pro"/>
                <a:cs typeface="Source Sans Pro"/>
                <a:sym typeface="Source Sans Pro"/>
              </a:defRPr>
            </a:lvl9pPr>
          </a:lstStyle>
          <a:p>
            <a:endParaRPr/>
          </a:p>
        </p:txBody>
      </p:sp>
      <p:sp>
        <p:nvSpPr>
          <p:cNvPr id="18" name="Google Shape;18;p39"/>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_alt2 1">
  <p:cSld name="TITLE_AND_BODY_1_1">
    <p:spTree>
      <p:nvGrpSpPr>
        <p:cNvPr id="1" name="Shape 127"/>
        <p:cNvGrpSpPr/>
        <p:nvPr/>
      </p:nvGrpSpPr>
      <p:grpSpPr>
        <a:xfrm>
          <a:off x="0" y="0"/>
          <a:ext cx="0" cy="0"/>
          <a:chOff x="0" y="0"/>
          <a:chExt cx="0" cy="0"/>
        </a:xfrm>
      </p:grpSpPr>
      <p:pic>
        <p:nvPicPr>
          <p:cNvPr id="128" name="Google Shape;128;p57"/>
          <p:cNvPicPr preferRelativeResize="0"/>
          <p:nvPr/>
        </p:nvPicPr>
        <p:blipFill rotWithShape="1">
          <a:blip r:embed="rId2">
            <a:alphaModFix/>
          </a:blip>
          <a:srcRect t="29743" b="29737"/>
          <a:stretch/>
        </p:blipFill>
        <p:spPr>
          <a:xfrm>
            <a:off x="0" y="487825"/>
            <a:ext cx="9143997" cy="4655674"/>
          </a:xfrm>
          <a:prstGeom prst="rect">
            <a:avLst/>
          </a:prstGeom>
          <a:noFill/>
          <a:ln>
            <a:noFill/>
          </a:ln>
        </p:spPr>
      </p:pic>
      <p:sp>
        <p:nvSpPr>
          <p:cNvPr id="129" name="Google Shape;129;p5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7"/>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rgbClr val="FFFFFF"/>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GB"/>
              <a:t>‹#›</a:t>
            </a:fld>
            <a:endParaRPr/>
          </a:p>
        </p:txBody>
      </p:sp>
      <p:sp>
        <p:nvSpPr>
          <p:cNvPr id="131" name="Google Shape;131;p57"/>
          <p:cNvSpPr txBox="1">
            <a:spLocks noGrp="1"/>
          </p:cNvSpPr>
          <p:nvPr>
            <p:ph type="title"/>
          </p:nvPr>
        </p:nvSpPr>
        <p:spPr>
          <a:xfrm>
            <a:off x="729450" y="2056375"/>
            <a:ext cx="5887500" cy="15186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4800"/>
              <a:buNone/>
              <a:defRPr sz="4800">
                <a:solidFill>
                  <a:schemeClr val="dk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132" name="Google Shape;132;p57"/>
          <p:cNvSpPr txBox="1"/>
          <p:nvPr/>
        </p:nvSpPr>
        <p:spPr>
          <a:xfrm>
            <a:off x="61725" y="82950"/>
            <a:ext cx="2952900" cy="32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Source Sans Pro"/>
                <a:ea typeface="Source Sans Pro"/>
                <a:cs typeface="Source Sans Pro"/>
                <a:sym typeface="Source Sans Pro"/>
              </a:rPr>
              <a:t>Continental Platform Workshop June 2021 </a:t>
            </a:r>
            <a:endParaRPr sz="1000" b="0" i="0" u="none" strike="noStrike" cap="non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3"/>
        <p:cNvGrpSpPr/>
        <p:nvPr/>
      </p:nvGrpSpPr>
      <p:grpSpPr>
        <a:xfrm>
          <a:off x="0" y="0"/>
          <a:ext cx="0" cy="0"/>
          <a:chOff x="0" y="0"/>
          <a:chExt cx="0" cy="0"/>
        </a:xfrm>
      </p:grpSpPr>
      <p:sp>
        <p:nvSpPr>
          <p:cNvPr id="134" name="Google Shape;134;p5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5" name="Google Shape;135;p58"/>
          <p:cNvGrpSpPr/>
          <p:nvPr/>
        </p:nvGrpSpPr>
        <p:grpSpPr>
          <a:xfrm>
            <a:off x="830392" y="1191256"/>
            <a:ext cx="745763" cy="45826"/>
            <a:chOff x="4580561" y="2589004"/>
            <a:chExt cx="1064464" cy="25200"/>
          </a:xfrm>
        </p:grpSpPr>
        <p:sp>
          <p:nvSpPr>
            <p:cNvPr id="136" name="Google Shape;136;p58"/>
            <p:cNvSpPr/>
            <p:nvPr/>
          </p:nvSpPr>
          <p:spPr>
            <a:xfrm rot="-5400000">
              <a:off x="5366325" y="2335504"/>
              <a:ext cx="25200" cy="5322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58"/>
            <p:cNvSpPr/>
            <p:nvPr/>
          </p:nvSpPr>
          <p:spPr>
            <a:xfrm rot="-5400000">
              <a:off x="4836311" y="2333254"/>
              <a:ext cx="25200" cy="5367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8" name="Google Shape;138;p58"/>
          <p:cNvSpPr txBox="1">
            <a:spLocks noGrp="1"/>
          </p:cNvSpPr>
          <p:nvPr>
            <p:ph type="title"/>
          </p:nvPr>
        </p:nvSpPr>
        <p:spPr>
          <a:xfrm>
            <a:off x="730000" y="1318650"/>
            <a:ext cx="3300900" cy="13815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600"/>
              <a:buNone/>
              <a:defRPr sz="2600">
                <a:solidFill>
                  <a:schemeClr val="dk1"/>
                </a:solidFill>
              </a:defRPr>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a:endParaRPr/>
          </a:p>
        </p:txBody>
      </p:sp>
      <p:sp>
        <p:nvSpPr>
          <p:cNvPr id="139" name="Google Shape;139;p58"/>
          <p:cNvSpPr txBox="1">
            <a:spLocks noGrp="1"/>
          </p:cNvSpPr>
          <p:nvPr>
            <p:ph type="body" idx="1"/>
          </p:nvPr>
        </p:nvSpPr>
        <p:spPr>
          <a:xfrm>
            <a:off x="721225" y="2781725"/>
            <a:ext cx="3300900" cy="15975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Char char="●"/>
              <a:defRPr/>
            </a:lvl1pPr>
            <a:lvl2pPr marL="914400" lvl="1" indent="-323850" algn="l">
              <a:lnSpc>
                <a:spcPct val="115000"/>
              </a:lnSpc>
              <a:spcBef>
                <a:spcPts val="1300"/>
              </a:spcBef>
              <a:spcAft>
                <a:spcPts val="0"/>
              </a:spcAft>
              <a:buSzPts val="1500"/>
              <a:buChar char="○"/>
              <a:defRPr/>
            </a:lvl2pPr>
            <a:lvl3pPr marL="1371600" lvl="2" indent="-323850" algn="l">
              <a:lnSpc>
                <a:spcPct val="115000"/>
              </a:lnSpc>
              <a:spcBef>
                <a:spcPts val="1300"/>
              </a:spcBef>
              <a:spcAft>
                <a:spcPts val="0"/>
              </a:spcAft>
              <a:buSzPts val="1500"/>
              <a:buChar char="■"/>
              <a:defRPr/>
            </a:lvl3pPr>
            <a:lvl4pPr marL="1828800" lvl="3" indent="-323850" algn="l">
              <a:lnSpc>
                <a:spcPct val="115000"/>
              </a:lnSpc>
              <a:spcBef>
                <a:spcPts val="1300"/>
              </a:spcBef>
              <a:spcAft>
                <a:spcPts val="0"/>
              </a:spcAft>
              <a:buSzPts val="1500"/>
              <a:buChar char="●"/>
              <a:defRPr/>
            </a:lvl4pPr>
            <a:lvl5pPr marL="2286000" lvl="4" indent="-323850" algn="l">
              <a:lnSpc>
                <a:spcPct val="115000"/>
              </a:lnSpc>
              <a:spcBef>
                <a:spcPts val="1300"/>
              </a:spcBef>
              <a:spcAft>
                <a:spcPts val="0"/>
              </a:spcAft>
              <a:buSzPts val="1500"/>
              <a:buChar char="○"/>
              <a:defRPr/>
            </a:lvl5pPr>
            <a:lvl6pPr marL="2743200" lvl="5" indent="-323850" algn="l">
              <a:lnSpc>
                <a:spcPct val="115000"/>
              </a:lnSpc>
              <a:spcBef>
                <a:spcPts val="1300"/>
              </a:spcBef>
              <a:spcAft>
                <a:spcPts val="0"/>
              </a:spcAft>
              <a:buSzPts val="1500"/>
              <a:buChar char="■"/>
              <a:defRPr/>
            </a:lvl6pPr>
            <a:lvl7pPr marL="3200400" lvl="6" indent="-323850" algn="l">
              <a:lnSpc>
                <a:spcPct val="115000"/>
              </a:lnSpc>
              <a:spcBef>
                <a:spcPts val="1300"/>
              </a:spcBef>
              <a:spcAft>
                <a:spcPts val="0"/>
              </a:spcAft>
              <a:buSzPts val="1500"/>
              <a:buChar char="●"/>
              <a:defRPr/>
            </a:lvl7pPr>
            <a:lvl8pPr marL="3657600" lvl="7" indent="-323850" algn="l">
              <a:lnSpc>
                <a:spcPct val="115000"/>
              </a:lnSpc>
              <a:spcBef>
                <a:spcPts val="1300"/>
              </a:spcBef>
              <a:spcAft>
                <a:spcPts val="0"/>
              </a:spcAft>
              <a:buSzPts val="1500"/>
              <a:buChar char="○"/>
              <a:defRPr/>
            </a:lvl8pPr>
            <a:lvl9pPr marL="4114800" lvl="8" indent="-323850" algn="l">
              <a:lnSpc>
                <a:spcPct val="115000"/>
              </a:lnSpc>
              <a:spcBef>
                <a:spcPts val="1300"/>
              </a:spcBef>
              <a:spcAft>
                <a:spcPts val="1300"/>
              </a:spcAft>
              <a:buSzPts val="1500"/>
              <a:buChar char="■"/>
              <a:defRPr/>
            </a:lvl9pPr>
          </a:lstStyle>
          <a:p>
            <a:endParaRPr/>
          </a:p>
        </p:txBody>
      </p:sp>
      <p:sp>
        <p:nvSpPr>
          <p:cNvPr id="140" name="Google Shape;140;p58"/>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GB"/>
              <a:t>‹#›</a:t>
            </a:fld>
            <a:endParaRPr/>
          </a:p>
        </p:txBody>
      </p:sp>
      <p:sp>
        <p:nvSpPr>
          <p:cNvPr id="141" name="Google Shape;141;p58"/>
          <p:cNvSpPr txBox="1"/>
          <p:nvPr/>
        </p:nvSpPr>
        <p:spPr>
          <a:xfrm>
            <a:off x="61725" y="82950"/>
            <a:ext cx="2952900" cy="321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Source Sans Pro"/>
                <a:ea typeface="Source Sans Pro"/>
                <a:cs typeface="Source Sans Pro"/>
                <a:sym typeface="Source Sans Pro"/>
              </a:rPr>
              <a:t>Continental Platform Workshop June 2021</a:t>
            </a:r>
            <a:endParaRPr sz="1000" b="0" i="0" u="none" strike="noStrike" cap="none">
              <a:solidFill>
                <a:srgbClr val="000000"/>
              </a:solidFill>
              <a:latin typeface="Source Sans Pro"/>
              <a:ea typeface="Source Sans Pro"/>
              <a:cs typeface="Source Sans Pro"/>
              <a:sym typeface="Source Sans Pr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920028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980708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044909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629399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35069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342900" lvl="0" indent="-228600">
              <a:spcBef>
                <a:spcPts val="0"/>
              </a:spcBef>
              <a:spcAft>
                <a:spcPts val="0"/>
              </a:spcAft>
              <a:buSzPts val="1200"/>
              <a:buChar char="●"/>
              <a:defRPr sz="90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37189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679291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68569" tIns="68569" rIns="68569" bIns="68569" anchor="ctr" anchorCtr="0">
            <a:noAutofit/>
          </a:bodyPr>
          <a:lstStyle/>
          <a:p>
            <a:endParaRPr sz="1050">
              <a:ea typeface="+mn-ea"/>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0951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40"/>
          <p:cNvGrpSpPr/>
          <p:nvPr/>
        </p:nvGrpSpPr>
        <p:grpSpPr>
          <a:xfrm>
            <a:off x="830394" y="1191270"/>
            <a:ext cx="745764" cy="45826"/>
            <a:chOff x="4580561" y="2589004"/>
            <a:chExt cx="1064464" cy="25200"/>
          </a:xfrm>
        </p:grpSpPr>
        <p:sp>
          <p:nvSpPr>
            <p:cNvPr id="21" name="Google Shape;21;p40"/>
            <p:cNvSpPr/>
            <p:nvPr/>
          </p:nvSpPr>
          <p:spPr>
            <a:xfrm rot="-5400000">
              <a:off x="5366325" y="2335504"/>
              <a:ext cx="25200" cy="532200"/>
            </a:xfrm>
            <a:prstGeom prst="rect">
              <a:avLst/>
            </a:prstGeom>
            <a:solidFill>
              <a:schemeClr val="accent5"/>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5"/>
                </a:solidFill>
                <a:latin typeface="Times New Roman"/>
                <a:ea typeface="Times New Roman"/>
                <a:cs typeface="Times New Roman"/>
                <a:sym typeface="Times New Roman"/>
              </a:endParaRPr>
            </a:p>
          </p:txBody>
        </p:sp>
        <p:sp>
          <p:nvSpPr>
            <p:cNvPr id="22" name="Google Shape;22;p40"/>
            <p:cNvSpPr/>
            <p:nvPr/>
          </p:nvSpPr>
          <p:spPr>
            <a:xfrm rot="-5400000">
              <a:off x="4836311" y="2333254"/>
              <a:ext cx="25200" cy="536700"/>
            </a:xfrm>
            <a:prstGeom prst="rect">
              <a:avLst/>
            </a:prstGeom>
            <a:solidFill>
              <a:schemeClr val="accent5"/>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5"/>
                </a:solidFill>
                <a:latin typeface="Times New Roman"/>
                <a:ea typeface="Times New Roman"/>
                <a:cs typeface="Times New Roman"/>
                <a:sym typeface="Times New Roman"/>
              </a:endParaRPr>
            </a:p>
          </p:txBody>
        </p:sp>
      </p:grpSp>
      <p:sp>
        <p:nvSpPr>
          <p:cNvPr id="23" name="Google Shape;23;p40"/>
          <p:cNvSpPr txBox="1">
            <a:spLocks noGrp="1"/>
          </p:cNvSpPr>
          <p:nvPr>
            <p:ph type="title"/>
          </p:nvPr>
        </p:nvSpPr>
        <p:spPr>
          <a:xfrm>
            <a:off x="729450" y="1322450"/>
            <a:ext cx="7688400" cy="2316900"/>
          </a:xfrm>
          <a:prstGeom prst="rect">
            <a:avLst/>
          </a:prstGeom>
          <a:noFill/>
          <a:ln>
            <a:noFill/>
          </a:ln>
        </p:spPr>
        <p:txBody>
          <a:bodyPr spcFirstLastPara="1" wrap="square" lIns="76025" tIns="76025" rIns="76025" bIns="76025" anchor="t" anchorCtr="0">
            <a:normAutofit/>
          </a:bodyPr>
          <a:lstStyle>
            <a:lvl1pPr lvl="0" algn="l">
              <a:lnSpc>
                <a:spcPct val="100000"/>
              </a:lnSpc>
              <a:spcBef>
                <a:spcPts val="0"/>
              </a:spcBef>
              <a:spcAft>
                <a:spcPts val="0"/>
              </a:spcAft>
              <a:buClr>
                <a:schemeClr val="lt1"/>
              </a:buClr>
              <a:buSzPts val="5000"/>
              <a:buFont typeface="Spectral"/>
              <a:buNone/>
              <a:defRPr sz="5500" b="1">
                <a:solidFill>
                  <a:schemeClr val="lt1"/>
                </a:solidFill>
                <a:latin typeface="Spectral"/>
                <a:ea typeface="Spectral"/>
                <a:cs typeface="Spectral"/>
                <a:sym typeface="Spectral"/>
              </a:defRPr>
            </a:lvl1pPr>
            <a:lvl2pPr lvl="1" algn="l">
              <a:lnSpc>
                <a:spcPct val="100000"/>
              </a:lnSpc>
              <a:spcBef>
                <a:spcPts val="0"/>
              </a:spcBef>
              <a:spcAft>
                <a:spcPts val="0"/>
              </a:spcAft>
              <a:buClr>
                <a:schemeClr val="lt1"/>
              </a:buClr>
              <a:buSzPts val="3000"/>
              <a:buNone/>
              <a:defRPr sz="3300">
                <a:solidFill>
                  <a:schemeClr val="lt1"/>
                </a:solidFill>
              </a:defRPr>
            </a:lvl2pPr>
            <a:lvl3pPr lvl="2" algn="l">
              <a:lnSpc>
                <a:spcPct val="100000"/>
              </a:lnSpc>
              <a:spcBef>
                <a:spcPts val="0"/>
              </a:spcBef>
              <a:spcAft>
                <a:spcPts val="0"/>
              </a:spcAft>
              <a:buClr>
                <a:schemeClr val="lt1"/>
              </a:buClr>
              <a:buSzPts val="3000"/>
              <a:buNone/>
              <a:defRPr sz="3300">
                <a:solidFill>
                  <a:schemeClr val="lt1"/>
                </a:solidFill>
              </a:defRPr>
            </a:lvl3pPr>
            <a:lvl4pPr lvl="3" algn="l">
              <a:lnSpc>
                <a:spcPct val="100000"/>
              </a:lnSpc>
              <a:spcBef>
                <a:spcPts val="0"/>
              </a:spcBef>
              <a:spcAft>
                <a:spcPts val="0"/>
              </a:spcAft>
              <a:buClr>
                <a:schemeClr val="lt1"/>
              </a:buClr>
              <a:buSzPts val="3000"/>
              <a:buNone/>
              <a:defRPr sz="3300">
                <a:solidFill>
                  <a:schemeClr val="lt1"/>
                </a:solidFill>
              </a:defRPr>
            </a:lvl4pPr>
            <a:lvl5pPr lvl="4" algn="l">
              <a:lnSpc>
                <a:spcPct val="100000"/>
              </a:lnSpc>
              <a:spcBef>
                <a:spcPts val="0"/>
              </a:spcBef>
              <a:spcAft>
                <a:spcPts val="0"/>
              </a:spcAft>
              <a:buClr>
                <a:schemeClr val="lt1"/>
              </a:buClr>
              <a:buSzPts val="3000"/>
              <a:buNone/>
              <a:defRPr sz="3300">
                <a:solidFill>
                  <a:schemeClr val="lt1"/>
                </a:solidFill>
              </a:defRPr>
            </a:lvl5pPr>
            <a:lvl6pPr lvl="5" algn="l">
              <a:lnSpc>
                <a:spcPct val="100000"/>
              </a:lnSpc>
              <a:spcBef>
                <a:spcPts val="0"/>
              </a:spcBef>
              <a:spcAft>
                <a:spcPts val="0"/>
              </a:spcAft>
              <a:buClr>
                <a:schemeClr val="lt1"/>
              </a:buClr>
              <a:buSzPts val="3000"/>
              <a:buNone/>
              <a:defRPr sz="3300">
                <a:solidFill>
                  <a:schemeClr val="lt1"/>
                </a:solidFill>
              </a:defRPr>
            </a:lvl6pPr>
            <a:lvl7pPr lvl="6" algn="l">
              <a:lnSpc>
                <a:spcPct val="100000"/>
              </a:lnSpc>
              <a:spcBef>
                <a:spcPts val="0"/>
              </a:spcBef>
              <a:spcAft>
                <a:spcPts val="0"/>
              </a:spcAft>
              <a:buClr>
                <a:schemeClr val="lt1"/>
              </a:buClr>
              <a:buSzPts val="3000"/>
              <a:buNone/>
              <a:defRPr sz="3300">
                <a:solidFill>
                  <a:schemeClr val="lt1"/>
                </a:solidFill>
              </a:defRPr>
            </a:lvl7pPr>
            <a:lvl8pPr lvl="7" algn="l">
              <a:lnSpc>
                <a:spcPct val="100000"/>
              </a:lnSpc>
              <a:spcBef>
                <a:spcPts val="0"/>
              </a:spcBef>
              <a:spcAft>
                <a:spcPts val="0"/>
              </a:spcAft>
              <a:buClr>
                <a:schemeClr val="lt1"/>
              </a:buClr>
              <a:buSzPts val="3000"/>
              <a:buNone/>
              <a:defRPr sz="3300">
                <a:solidFill>
                  <a:schemeClr val="lt1"/>
                </a:solidFill>
              </a:defRPr>
            </a:lvl8pPr>
            <a:lvl9pPr lvl="8" algn="l">
              <a:lnSpc>
                <a:spcPct val="100000"/>
              </a:lnSpc>
              <a:spcBef>
                <a:spcPts val="0"/>
              </a:spcBef>
              <a:spcAft>
                <a:spcPts val="0"/>
              </a:spcAft>
              <a:buClr>
                <a:schemeClr val="lt1"/>
              </a:buClr>
              <a:buSzPts val="3000"/>
              <a:buNone/>
              <a:defRPr sz="3300">
                <a:solidFill>
                  <a:schemeClr val="lt1"/>
                </a:solidFill>
              </a:defRPr>
            </a:lvl9pPr>
          </a:lstStyle>
          <a:p>
            <a:endParaRPr/>
          </a:p>
        </p:txBody>
      </p:sp>
      <p:sp>
        <p:nvSpPr>
          <p:cNvPr id="24" name="Google Shape;24;p40"/>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 name="Google Shape;25;p40"/>
          <p:cNvPicPr preferRelativeResize="0"/>
          <p:nvPr/>
        </p:nvPicPr>
        <p:blipFill rotWithShape="1">
          <a:blip r:embed="rId2">
            <a:alphaModFix/>
          </a:blip>
          <a:srcRect/>
          <a:stretch/>
        </p:blipFill>
        <p:spPr>
          <a:xfrm>
            <a:off x="0" y="3419357"/>
            <a:ext cx="9143998" cy="172408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342900" lvl="0" indent="-17145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685333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342900" lvl="0" indent="-257175" algn="ctr">
              <a:spcBef>
                <a:spcPts val="0"/>
              </a:spcBef>
              <a:spcAft>
                <a:spcPts val="0"/>
              </a:spcAft>
              <a:buSzPts val="1800"/>
              <a:buChar char="●"/>
              <a:defRPr/>
            </a:lvl1pPr>
            <a:lvl2pPr marL="685800" lvl="1" indent="-238125" algn="ctr">
              <a:spcBef>
                <a:spcPts val="1200"/>
              </a:spcBef>
              <a:spcAft>
                <a:spcPts val="0"/>
              </a:spcAft>
              <a:buSzPts val="1400"/>
              <a:buChar char="○"/>
              <a:defRPr/>
            </a:lvl2pPr>
            <a:lvl3pPr marL="1028700" lvl="2" indent="-238125" algn="ctr">
              <a:spcBef>
                <a:spcPts val="1200"/>
              </a:spcBef>
              <a:spcAft>
                <a:spcPts val="0"/>
              </a:spcAft>
              <a:buSzPts val="1400"/>
              <a:buChar char="■"/>
              <a:defRPr/>
            </a:lvl3pPr>
            <a:lvl4pPr marL="1371600" lvl="3" indent="-238125" algn="ctr">
              <a:spcBef>
                <a:spcPts val="1200"/>
              </a:spcBef>
              <a:spcAft>
                <a:spcPts val="0"/>
              </a:spcAft>
              <a:buSzPts val="1400"/>
              <a:buChar char="●"/>
              <a:defRPr/>
            </a:lvl4pPr>
            <a:lvl5pPr marL="1714500" lvl="4" indent="-238125" algn="ctr">
              <a:spcBef>
                <a:spcPts val="1200"/>
              </a:spcBef>
              <a:spcAft>
                <a:spcPts val="0"/>
              </a:spcAft>
              <a:buSzPts val="1400"/>
              <a:buChar char="○"/>
              <a:defRPr/>
            </a:lvl5pPr>
            <a:lvl6pPr marL="2057400" lvl="5" indent="-238125" algn="ctr">
              <a:spcBef>
                <a:spcPts val="1200"/>
              </a:spcBef>
              <a:spcAft>
                <a:spcPts val="0"/>
              </a:spcAft>
              <a:buSzPts val="1400"/>
              <a:buChar char="■"/>
              <a:defRPr/>
            </a:lvl6pPr>
            <a:lvl7pPr marL="2400300" lvl="6" indent="-238125" algn="ctr">
              <a:spcBef>
                <a:spcPts val="1200"/>
              </a:spcBef>
              <a:spcAft>
                <a:spcPts val="0"/>
              </a:spcAft>
              <a:buSzPts val="1400"/>
              <a:buChar char="●"/>
              <a:defRPr/>
            </a:lvl7pPr>
            <a:lvl8pPr marL="2743200" lvl="7" indent="-238125" algn="ctr">
              <a:spcBef>
                <a:spcPts val="1200"/>
              </a:spcBef>
              <a:spcAft>
                <a:spcPts val="0"/>
              </a:spcAft>
              <a:buSzPts val="1400"/>
              <a:buChar char="○"/>
              <a:defRPr/>
            </a:lvl8pPr>
            <a:lvl9pPr marL="3086100" lvl="8" indent="-238125" algn="ctr">
              <a:spcBef>
                <a:spcPts val="1200"/>
              </a:spcBef>
              <a:spcAft>
                <a:spcPts val="12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852366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7293653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71" b="0" i="1">
                <a:solidFill>
                  <a:srgbClr val="F47015"/>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pPr>
              <a:buClrTx/>
              <a:buFontTx/>
              <a:buNone/>
            </a:pPr>
            <a:endParaRPr lang="en-US" sz="1350" kern="1200">
              <a:solidFill>
                <a:srgbClr val="000000">
                  <a:tint val="75000"/>
                </a:srgbClr>
              </a:solidFill>
              <a:ea typeface="+mn-ea"/>
              <a:cs typeface="+mn-cs"/>
            </a:endParaRPr>
          </a:p>
        </p:txBody>
      </p:sp>
      <p:sp>
        <p:nvSpPr>
          <p:cNvPr id="5" name="Holder 5"/>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pPr>
              <a:buClrTx/>
              <a:buFontTx/>
              <a:buNone/>
            </a:pPr>
            <a:fld id="{1D8BD707-D9CF-40AE-B4C6-C98DA3205C09}" type="datetimeFigureOut">
              <a:rPr lang="en-US" sz="1350" kern="1200">
                <a:solidFill>
                  <a:srgbClr val="000000">
                    <a:tint val="75000"/>
                  </a:srgbClr>
                </a:solidFill>
                <a:ea typeface="+mn-ea"/>
                <a:cs typeface="+mn-cs"/>
              </a:rPr>
              <a:pPr>
                <a:buClrTx/>
                <a:buFontTx/>
                <a:buNone/>
              </a:pPr>
              <a:t>8/16/22</a:t>
            </a:fld>
            <a:endParaRPr lang="en-US" sz="1350" kern="1200">
              <a:solidFill>
                <a:srgbClr val="000000">
                  <a:tint val="75000"/>
                </a:srgbClr>
              </a:solidFill>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a:t>
            </a:fld>
            <a:endParaRPr>
              <a:solidFill>
                <a:srgbClr val="000000">
                  <a:tint val="75000"/>
                </a:srgbClr>
              </a:solidFill>
            </a:endParaRPr>
          </a:p>
        </p:txBody>
      </p:sp>
    </p:spTree>
    <p:extLst>
      <p:ext uri="{BB962C8B-B14F-4D97-AF65-F5344CB8AC3E}">
        <p14:creationId xmlns:p14="http://schemas.microsoft.com/office/powerpoint/2010/main" val="29788938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1597511"/>
          </a:xfrm>
          <a:custGeom>
            <a:avLst/>
            <a:gdLst/>
            <a:ahLst/>
            <a:cxnLst/>
            <a:rect l="l" t="t" r="r" b="b"/>
            <a:pathLst>
              <a:path w="10693400" h="2346960">
                <a:moveTo>
                  <a:pt x="0" y="2346959"/>
                </a:moveTo>
                <a:lnTo>
                  <a:pt x="10693400" y="2346959"/>
                </a:lnTo>
                <a:lnTo>
                  <a:pt x="10693400" y="0"/>
                </a:lnTo>
                <a:lnTo>
                  <a:pt x="0" y="0"/>
                </a:lnTo>
                <a:lnTo>
                  <a:pt x="0" y="2346959"/>
                </a:lnTo>
                <a:close/>
              </a:path>
            </a:pathLst>
          </a:custGeom>
          <a:solidFill>
            <a:srgbClr val="F7931D"/>
          </a:solidFill>
        </p:spPr>
        <p:txBody>
          <a:bodyPr wrap="square" lIns="0" tIns="0" rIns="0" bIns="0" rtlCol="0"/>
          <a:lstStyle/>
          <a:p>
            <a:pPr>
              <a:buClrTx/>
              <a:buFontTx/>
              <a:buNone/>
            </a:pPr>
            <a:endParaRPr sz="1154" kern="1200">
              <a:ea typeface="+mn-ea"/>
              <a:cs typeface="+mn-cs"/>
            </a:endParaRPr>
          </a:p>
        </p:txBody>
      </p:sp>
      <p:sp>
        <p:nvSpPr>
          <p:cNvPr id="17" name="bg object 17"/>
          <p:cNvSpPr/>
          <p:nvPr/>
        </p:nvSpPr>
        <p:spPr>
          <a:xfrm>
            <a:off x="0" y="4749309"/>
            <a:ext cx="9144000" cy="394191"/>
          </a:xfrm>
          <a:custGeom>
            <a:avLst/>
            <a:gdLst/>
            <a:ahLst/>
            <a:cxnLst/>
            <a:rect l="l" t="t" r="r" b="b"/>
            <a:pathLst>
              <a:path w="10693400" h="579120">
                <a:moveTo>
                  <a:pt x="0" y="579120"/>
                </a:moveTo>
                <a:lnTo>
                  <a:pt x="10693400" y="579120"/>
                </a:lnTo>
                <a:lnTo>
                  <a:pt x="10693400" y="0"/>
                </a:lnTo>
                <a:lnTo>
                  <a:pt x="0" y="0"/>
                </a:lnTo>
                <a:lnTo>
                  <a:pt x="0" y="579120"/>
                </a:lnTo>
                <a:close/>
              </a:path>
            </a:pathLst>
          </a:custGeom>
          <a:solidFill>
            <a:srgbClr val="F7931D"/>
          </a:solidFill>
        </p:spPr>
        <p:txBody>
          <a:bodyPr wrap="square" lIns="0" tIns="0" rIns="0" bIns="0" rtlCol="0"/>
          <a:lstStyle/>
          <a:p>
            <a:pPr>
              <a:buClrTx/>
              <a:buFontTx/>
              <a:buNone/>
            </a:pPr>
            <a:endParaRPr sz="1154" kern="1200">
              <a:ea typeface="+mn-ea"/>
              <a:cs typeface="+mn-cs"/>
            </a:endParaRPr>
          </a:p>
        </p:txBody>
      </p:sp>
      <p:sp>
        <p:nvSpPr>
          <p:cNvPr id="18" name="bg object 18"/>
          <p:cNvSpPr/>
          <p:nvPr/>
        </p:nvSpPr>
        <p:spPr>
          <a:xfrm>
            <a:off x="0" y="1597510"/>
            <a:ext cx="9144000" cy="3151799"/>
          </a:xfrm>
          <a:custGeom>
            <a:avLst/>
            <a:gdLst/>
            <a:ahLst/>
            <a:cxnLst/>
            <a:rect l="l" t="t" r="r" b="b"/>
            <a:pathLst>
              <a:path w="10693400" h="4630420">
                <a:moveTo>
                  <a:pt x="10693400" y="0"/>
                </a:moveTo>
                <a:lnTo>
                  <a:pt x="0" y="0"/>
                </a:lnTo>
                <a:lnTo>
                  <a:pt x="0" y="4630420"/>
                </a:lnTo>
                <a:lnTo>
                  <a:pt x="10693400" y="4630420"/>
                </a:lnTo>
                <a:lnTo>
                  <a:pt x="10693400" y="0"/>
                </a:lnTo>
                <a:close/>
              </a:path>
            </a:pathLst>
          </a:custGeom>
          <a:solidFill>
            <a:srgbClr val="A6A6A6"/>
          </a:solidFill>
        </p:spPr>
        <p:txBody>
          <a:bodyPr wrap="square" lIns="0" tIns="0" rIns="0" bIns="0" rtlCol="0"/>
          <a:lstStyle/>
          <a:p>
            <a:pPr>
              <a:buClrTx/>
              <a:buFontTx/>
              <a:buNone/>
            </a:pPr>
            <a:endParaRPr sz="1154" kern="1200">
              <a:ea typeface="+mn-ea"/>
              <a:cs typeface="+mn-cs"/>
            </a:endParaRPr>
          </a:p>
        </p:txBody>
      </p:sp>
      <p:sp>
        <p:nvSpPr>
          <p:cNvPr id="2" name="Holder 2"/>
          <p:cNvSpPr>
            <a:spLocks noGrp="1"/>
          </p:cNvSpPr>
          <p:nvPr>
            <p:ph type="title"/>
          </p:nvPr>
        </p:nvSpPr>
        <p:spPr/>
        <p:txBody>
          <a:bodyPr lIns="0" tIns="0" rIns="0" bIns="0"/>
          <a:lstStyle>
            <a:lvl1pPr>
              <a:defRPr sz="1571" b="0" i="1">
                <a:solidFill>
                  <a:srgbClr val="F47015"/>
                </a:solidFill>
                <a:latin typeface="Calibri"/>
                <a:cs typeface="Calibri"/>
              </a:defRPr>
            </a:lvl1pPr>
          </a:lstStyle>
          <a:p>
            <a:endParaRPr/>
          </a:p>
        </p:txBody>
      </p:sp>
      <p:sp>
        <p:nvSpPr>
          <p:cNvPr id="3" name="Holder 3"/>
          <p:cNvSpPr>
            <a:spLocks noGrp="1"/>
          </p:cNvSpPr>
          <p:nvPr>
            <p:ph sz="half" idx="2"/>
          </p:nvPr>
        </p:nvSpPr>
        <p:spPr>
          <a:xfrm>
            <a:off x="457200" y="1183005"/>
            <a:ext cx="3977640" cy="31854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686222" y="1736496"/>
            <a:ext cx="3102661" cy="136144"/>
          </a:xfrm>
          <a:prstGeom prst="rect">
            <a:avLst/>
          </a:prstGeom>
        </p:spPr>
        <p:txBody>
          <a:bodyPr wrap="square" lIns="0" tIns="0" rIns="0" bIns="0">
            <a:spAutoFit/>
          </a:bodyPr>
          <a:lstStyle>
            <a:lvl1pPr>
              <a:defRPr sz="770" b="0" i="0">
                <a:solidFill>
                  <a:schemeClr val="bg1"/>
                </a:solidFill>
                <a:latin typeface="Lucida Sans"/>
                <a:cs typeface="Lucida Sans"/>
              </a:defRPr>
            </a:lvl1pPr>
          </a:lstStyle>
          <a:p>
            <a:endParaRPr/>
          </a:p>
        </p:txBody>
      </p:sp>
      <p:sp>
        <p:nvSpPr>
          <p:cNvPr id="5" name="Holder 5"/>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pPr>
              <a:buClrTx/>
              <a:buFontTx/>
              <a:buNone/>
            </a:pPr>
            <a:endParaRPr lang="en-US" sz="1350" kern="1200">
              <a:solidFill>
                <a:srgbClr val="000000">
                  <a:tint val="75000"/>
                </a:srgbClr>
              </a:solidFill>
              <a:ea typeface="+mn-ea"/>
              <a:cs typeface="+mn-cs"/>
            </a:endParaRPr>
          </a:p>
        </p:txBody>
      </p:sp>
      <p:sp>
        <p:nvSpPr>
          <p:cNvPr id="6" name="Holder 6"/>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pPr>
              <a:buClrTx/>
              <a:buFontTx/>
              <a:buNone/>
            </a:pPr>
            <a:fld id="{1D8BD707-D9CF-40AE-B4C6-C98DA3205C09}" type="datetimeFigureOut">
              <a:rPr lang="en-US" sz="1350" kern="1200">
                <a:solidFill>
                  <a:srgbClr val="000000">
                    <a:tint val="75000"/>
                  </a:srgbClr>
                </a:solidFill>
                <a:ea typeface="+mn-ea"/>
                <a:cs typeface="+mn-cs"/>
              </a:rPr>
              <a:pPr>
                <a:buClrTx/>
                <a:buFontTx/>
                <a:buNone/>
              </a:pPr>
              <a:t>8/16/22</a:t>
            </a:fld>
            <a:endParaRPr lang="en-US" sz="1350" kern="1200">
              <a:solidFill>
                <a:srgbClr val="000000">
                  <a:tint val="75000"/>
                </a:srgbClr>
              </a:solidFill>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a:t>
            </a:fld>
            <a:endParaRPr>
              <a:solidFill>
                <a:srgbClr val="000000">
                  <a:tint val="75000"/>
                </a:srgbClr>
              </a:solidFill>
            </a:endParaRPr>
          </a:p>
        </p:txBody>
      </p:sp>
    </p:spTree>
    <p:extLst>
      <p:ext uri="{BB962C8B-B14F-4D97-AF65-F5344CB8AC3E}">
        <p14:creationId xmlns:p14="http://schemas.microsoft.com/office/powerpoint/2010/main" val="1394810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cSld name="1_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22113" y="1"/>
            <a:ext cx="2786273" cy="890338"/>
          </a:xfrm>
          <a:prstGeom prst="rect">
            <a:avLst/>
          </a:prstGeom>
          <a:blipFill>
            <a:blip r:embed="rId2" cstate="print"/>
            <a:stretch>
              <a:fillRect/>
            </a:stretch>
          </a:blipFill>
        </p:spPr>
        <p:txBody>
          <a:bodyPr wrap="square" lIns="0" tIns="0" rIns="0" bIns="0" rtlCol="0"/>
          <a:lstStyle/>
          <a:p>
            <a:pPr>
              <a:buClrTx/>
              <a:buFontTx/>
              <a:buNone/>
            </a:pPr>
            <a:endParaRPr sz="1154" kern="1200">
              <a:ea typeface="+mn-ea"/>
              <a:cs typeface="+mn-cs"/>
            </a:endParaRPr>
          </a:p>
        </p:txBody>
      </p:sp>
      <p:sp>
        <p:nvSpPr>
          <p:cNvPr id="17" name="bg object 17"/>
          <p:cNvSpPr/>
          <p:nvPr/>
        </p:nvSpPr>
        <p:spPr>
          <a:xfrm>
            <a:off x="3563370" y="557263"/>
            <a:ext cx="2697692" cy="3414031"/>
          </a:xfrm>
          <a:prstGeom prst="rect">
            <a:avLst/>
          </a:prstGeom>
          <a:blipFill>
            <a:blip r:embed="rId3" cstate="print"/>
            <a:stretch>
              <a:fillRect/>
            </a:stretch>
          </a:blipFill>
        </p:spPr>
        <p:txBody>
          <a:bodyPr wrap="square" lIns="0" tIns="0" rIns="0" bIns="0" rtlCol="0"/>
          <a:lstStyle/>
          <a:p>
            <a:pPr>
              <a:buClrTx/>
              <a:buFontTx/>
              <a:buNone/>
            </a:pPr>
            <a:endParaRPr sz="1154" kern="1200">
              <a:ea typeface="+mn-ea"/>
              <a:cs typeface="+mn-cs"/>
            </a:endParaRPr>
          </a:p>
        </p:txBody>
      </p:sp>
      <p:sp>
        <p:nvSpPr>
          <p:cNvPr id="18" name="bg object 18"/>
          <p:cNvSpPr/>
          <p:nvPr/>
        </p:nvSpPr>
        <p:spPr>
          <a:xfrm>
            <a:off x="3623767" y="4458098"/>
            <a:ext cx="471090" cy="297847"/>
          </a:xfrm>
          <a:prstGeom prst="rect">
            <a:avLst/>
          </a:prstGeom>
          <a:blipFill>
            <a:blip r:embed="rId4" cstate="print"/>
            <a:stretch>
              <a:fillRect/>
            </a:stretch>
          </a:blipFill>
        </p:spPr>
        <p:txBody>
          <a:bodyPr wrap="square" lIns="0" tIns="0" rIns="0" bIns="0" rtlCol="0"/>
          <a:lstStyle/>
          <a:p>
            <a:pPr>
              <a:buClrTx/>
              <a:buFontTx/>
              <a:buNone/>
            </a:pPr>
            <a:endParaRPr sz="1154" kern="1200">
              <a:ea typeface="+mn-ea"/>
              <a:cs typeface="+mn-cs"/>
            </a:endParaRPr>
          </a:p>
        </p:txBody>
      </p:sp>
      <p:sp>
        <p:nvSpPr>
          <p:cNvPr id="19" name="bg object 19"/>
          <p:cNvSpPr/>
          <p:nvPr/>
        </p:nvSpPr>
        <p:spPr>
          <a:xfrm>
            <a:off x="6289248" y="4675878"/>
            <a:ext cx="2572874" cy="467588"/>
          </a:xfrm>
          <a:prstGeom prst="rect">
            <a:avLst/>
          </a:prstGeom>
          <a:blipFill>
            <a:blip r:embed="rId5" cstate="print"/>
            <a:stretch>
              <a:fillRect/>
            </a:stretch>
          </a:blipFill>
        </p:spPr>
        <p:txBody>
          <a:bodyPr wrap="square" lIns="0" tIns="0" rIns="0" bIns="0" rtlCol="0"/>
          <a:lstStyle/>
          <a:p>
            <a:pPr>
              <a:buClrTx/>
              <a:buFontTx/>
              <a:buNone/>
            </a:pPr>
            <a:endParaRPr sz="1154" kern="1200">
              <a:ea typeface="+mn-ea"/>
              <a:cs typeface="+mn-cs"/>
            </a:endParaRPr>
          </a:p>
        </p:txBody>
      </p:sp>
      <p:sp>
        <p:nvSpPr>
          <p:cNvPr id="20" name="bg object 20"/>
          <p:cNvSpPr/>
          <p:nvPr/>
        </p:nvSpPr>
        <p:spPr>
          <a:xfrm>
            <a:off x="3293601" y="1"/>
            <a:ext cx="0" cy="944848"/>
          </a:xfrm>
          <a:custGeom>
            <a:avLst/>
            <a:gdLst/>
            <a:ahLst/>
            <a:cxnLst/>
            <a:rect l="l" t="t" r="r" b="b"/>
            <a:pathLst>
              <a:path h="1388110">
                <a:moveTo>
                  <a:pt x="0" y="1388015"/>
                </a:moveTo>
                <a:lnTo>
                  <a:pt x="0" y="0"/>
                </a:lnTo>
              </a:path>
            </a:pathLst>
          </a:custGeom>
          <a:ln w="18834">
            <a:solidFill>
              <a:srgbClr val="000000"/>
            </a:solidFill>
          </a:ln>
        </p:spPr>
        <p:txBody>
          <a:bodyPr wrap="square" lIns="0" tIns="0" rIns="0" bIns="0" rtlCol="0"/>
          <a:lstStyle/>
          <a:p>
            <a:pPr>
              <a:buClrTx/>
              <a:buFontTx/>
              <a:buNone/>
            </a:pPr>
            <a:endParaRPr sz="1154" kern="1200">
              <a:ea typeface="+mn-ea"/>
              <a:cs typeface="+mn-cs"/>
            </a:endParaRPr>
          </a:p>
        </p:txBody>
      </p:sp>
      <p:sp>
        <p:nvSpPr>
          <p:cNvPr id="21" name="bg object 21"/>
          <p:cNvSpPr/>
          <p:nvPr/>
        </p:nvSpPr>
        <p:spPr>
          <a:xfrm>
            <a:off x="3627792" y="3971295"/>
            <a:ext cx="0" cy="506138"/>
          </a:xfrm>
          <a:custGeom>
            <a:avLst/>
            <a:gdLst/>
            <a:ahLst/>
            <a:cxnLst/>
            <a:rect l="l" t="t" r="r" b="b"/>
            <a:pathLst>
              <a:path h="743584">
                <a:moveTo>
                  <a:pt x="0" y="743410"/>
                </a:moveTo>
                <a:lnTo>
                  <a:pt x="0" y="0"/>
                </a:lnTo>
              </a:path>
            </a:pathLst>
          </a:custGeom>
          <a:ln w="18834">
            <a:solidFill>
              <a:srgbClr val="000000"/>
            </a:solidFill>
          </a:ln>
        </p:spPr>
        <p:txBody>
          <a:bodyPr wrap="square" lIns="0" tIns="0" rIns="0" bIns="0" rtlCol="0"/>
          <a:lstStyle/>
          <a:p>
            <a:pPr>
              <a:buClrTx/>
              <a:buFontTx/>
              <a:buNone/>
            </a:pPr>
            <a:endParaRPr sz="1154" kern="1200">
              <a:ea typeface="+mn-ea"/>
              <a:cs typeface="+mn-cs"/>
            </a:endParaRPr>
          </a:p>
        </p:txBody>
      </p:sp>
      <p:sp>
        <p:nvSpPr>
          <p:cNvPr id="22" name="bg object 22"/>
          <p:cNvSpPr/>
          <p:nvPr/>
        </p:nvSpPr>
        <p:spPr>
          <a:xfrm>
            <a:off x="4074722" y="3971295"/>
            <a:ext cx="0" cy="506138"/>
          </a:xfrm>
          <a:custGeom>
            <a:avLst/>
            <a:gdLst/>
            <a:ahLst/>
            <a:cxnLst/>
            <a:rect l="l" t="t" r="r" b="b"/>
            <a:pathLst>
              <a:path h="743584">
                <a:moveTo>
                  <a:pt x="0" y="743410"/>
                </a:moveTo>
                <a:lnTo>
                  <a:pt x="0" y="0"/>
                </a:lnTo>
              </a:path>
            </a:pathLst>
          </a:custGeom>
          <a:ln w="18834">
            <a:solidFill>
              <a:srgbClr val="000000"/>
            </a:solidFill>
          </a:ln>
        </p:spPr>
        <p:txBody>
          <a:bodyPr wrap="square" lIns="0" tIns="0" rIns="0" bIns="0" rtlCol="0"/>
          <a:lstStyle/>
          <a:p>
            <a:pPr>
              <a:buClrTx/>
              <a:buFontTx/>
              <a:buNone/>
            </a:pPr>
            <a:endParaRPr sz="1154" kern="1200">
              <a:ea typeface="+mn-ea"/>
              <a:cs typeface="+mn-cs"/>
            </a:endParaRPr>
          </a:p>
        </p:txBody>
      </p:sp>
      <p:sp>
        <p:nvSpPr>
          <p:cNvPr id="23" name="bg object 23"/>
          <p:cNvSpPr/>
          <p:nvPr/>
        </p:nvSpPr>
        <p:spPr>
          <a:xfrm>
            <a:off x="6240929" y="3609395"/>
            <a:ext cx="0" cy="301262"/>
          </a:xfrm>
          <a:custGeom>
            <a:avLst/>
            <a:gdLst/>
            <a:ahLst/>
            <a:cxnLst/>
            <a:rect l="l" t="t" r="r" b="b"/>
            <a:pathLst>
              <a:path h="442595">
                <a:moveTo>
                  <a:pt x="0" y="442282"/>
                </a:moveTo>
                <a:lnTo>
                  <a:pt x="0" y="0"/>
                </a:lnTo>
              </a:path>
            </a:pathLst>
          </a:custGeom>
          <a:ln w="18834">
            <a:solidFill>
              <a:srgbClr val="000000"/>
            </a:solidFill>
          </a:ln>
        </p:spPr>
        <p:txBody>
          <a:bodyPr wrap="square" lIns="0" tIns="0" rIns="0" bIns="0" rtlCol="0"/>
          <a:lstStyle/>
          <a:p>
            <a:pPr>
              <a:buClrTx/>
              <a:buFontTx/>
              <a:buNone/>
            </a:pPr>
            <a:endParaRPr sz="1154" kern="1200">
              <a:ea typeface="+mn-ea"/>
              <a:cs typeface="+mn-cs"/>
            </a:endParaRPr>
          </a:p>
        </p:txBody>
      </p:sp>
      <p:sp>
        <p:nvSpPr>
          <p:cNvPr id="24" name="bg object 24"/>
          <p:cNvSpPr/>
          <p:nvPr/>
        </p:nvSpPr>
        <p:spPr>
          <a:xfrm>
            <a:off x="4159278" y="877529"/>
            <a:ext cx="2098124" cy="301262"/>
          </a:xfrm>
          <a:custGeom>
            <a:avLst/>
            <a:gdLst/>
            <a:ahLst/>
            <a:cxnLst/>
            <a:rect l="l" t="t" r="r" b="b"/>
            <a:pathLst>
              <a:path w="2453640" h="442594">
                <a:moveTo>
                  <a:pt x="2434376" y="442282"/>
                </a:moveTo>
                <a:lnTo>
                  <a:pt x="2434376" y="0"/>
                </a:lnTo>
              </a:path>
              <a:path w="2453640" h="442594">
                <a:moveTo>
                  <a:pt x="0" y="14115"/>
                </a:moveTo>
                <a:lnTo>
                  <a:pt x="2453210" y="14115"/>
                </a:lnTo>
              </a:path>
            </a:pathLst>
          </a:custGeom>
          <a:ln w="18827">
            <a:solidFill>
              <a:srgbClr val="000000"/>
            </a:solidFill>
          </a:ln>
        </p:spPr>
        <p:txBody>
          <a:bodyPr wrap="square" lIns="0" tIns="0" rIns="0" bIns="0" rtlCol="0"/>
          <a:lstStyle/>
          <a:p>
            <a:pPr>
              <a:buClrTx/>
              <a:buFontTx/>
              <a:buNone/>
            </a:pPr>
            <a:endParaRPr sz="1154" kern="1200">
              <a:ea typeface="+mn-ea"/>
              <a:cs typeface="+mn-cs"/>
            </a:endParaRPr>
          </a:p>
        </p:txBody>
      </p:sp>
      <p:sp>
        <p:nvSpPr>
          <p:cNvPr id="25" name="bg object 25"/>
          <p:cNvSpPr/>
          <p:nvPr/>
        </p:nvSpPr>
        <p:spPr>
          <a:xfrm>
            <a:off x="2729905" y="986419"/>
            <a:ext cx="527789" cy="0"/>
          </a:xfrm>
          <a:custGeom>
            <a:avLst/>
            <a:gdLst/>
            <a:ahLst/>
            <a:cxnLst/>
            <a:rect l="l" t="t" r="r" b="b"/>
            <a:pathLst>
              <a:path w="617220">
                <a:moveTo>
                  <a:pt x="0" y="0"/>
                </a:moveTo>
                <a:lnTo>
                  <a:pt x="616833" y="0"/>
                </a:lnTo>
              </a:path>
            </a:pathLst>
          </a:custGeom>
          <a:ln w="23525">
            <a:solidFill>
              <a:srgbClr val="000000"/>
            </a:solidFill>
          </a:ln>
        </p:spPr>
        <p:txBody>
          <a:bodyPr wrap="square" lIns="0" tIns="0" rIns="0" bIns="0" rtlCol="0"/>
          <a:lstStyle/>
          <a:p>
            <a:pPr>
              <a:buClrTx/>
              <a:buFontTx/>
              <a:buNone/>
            </a:pPr>
            <a:endParaRPr sz="1154" kern="1200">
              <a:ea typeface="+mn-ea"/>
              <a:cs typeface="+mn-cs"/>
            </a:endParaRPr>
          </a:p>
        </p:txBody>
      </p:sp>
      <p:sp>
        <p:nvSpPr>
          <p:cNvPr id="26" name="bg object 26"/>
          <p:cNvSpPr/>
          <p:nvPr/>
        </p:nvSpPr>
        <p:spPr>
          <a:xfrm>
            <a:off x="4429047" y="1172173"/>
            <a:ext cx="1828257" cy="0"/>
          </a:xfrm>
          <a:custGeom>
            <a:avLst/>
            <a:gdLst/>
            <a:ahLst/>
            <a:cxnLst/>
            <a:rect l="l" t="t" r="r" b="b"/>
            <a:pathLst>
              <a:path w="2138045">
                <a:moveTo>
                  <a:pt x="0" y="0"/>
                </a:moveTo>
                <a:lnTo>
                  <a:pt x="2137731" y="0"/>
                </a:lnTo>
              </a:path>
            </a:pathLst>
          </a:custGeom>
          <a:ln w="9410">
            <a:solidFill>
              <a:srgbClr val="000000"/>
            </a:solidFill>
          </a:ln>
        </p:spPr>
        <p:txBody>
          <a:bodyPr wrap="square" lIns="0" tIns="0" rIns="0" bIns="0" rtlCol="0"/>
          <a:lstStyle/>
          <a:p>
            <a:pPr>
              <a:buClrTx/>
              <a:buFontTx/>
              <a:buNone/>
            </a:pPr>
            <a:endParaRPr sz="1154" kern="1200">
              <a:ea typeface="+mn-ea"/>
              <a:cs typeface="+mn-cs"/>
            </a:endParaRPr>
          </a:p>
        </p:txBody>
      </p:sp>
      <p:sp>
        <p:nvSpPr>
          <p:cNvPr id="27" name="bg object 27"/>
          <p:cNvSpPr/>
          <p:nvPr/>
        </p:nvSpPr>
        <p:spPr>
          <a:xfrm>
            <a:off x="4159278" y="3609394"/>
            <a:ext cx="2098124" cy="0"/>
          </a:xfrm>
          <a:custGeom>
            <a:avLst/>
            <a:gdLst/>
            <a:ahLst/>
            <a:cxnLst/>
            <a:rect l="l" t="t" r="r" b="b"/>
            <a:pathLst>
              <a:path w="2453640">
                <a:moveTo>
                  <a:pt x="0" y="0"/>
                </a:moveTo>
                <a:lnTo>
                  <a:pt x="2453210" y="0"/>
                </a:lnTo>
              </a:path>
            </a:pathLst>
          </a:custGeom>
          <a:ln w="9410">
            <a:solidFill>
              <a:srgbClr val="000000"/>
            </a:solidFill>
          </a:ln>
        </p:spPr>
        <p:txBody>
          <a:bodyPr wrap="square" lIns="0" tIns="0" rIns="0" bIns="0" rtlCol="0"/>
          <a:lstStyle/>
          <a:p>
            <a:pPr>
              <a:buClrTx/>
              <a:buFontTx/>
              <a:buNone/>
            </a:pPr>
            <a:endParaRPr sz="1154" kern="1200">
              <a:ea typeface="+mn-ea"/>
              <a:cs typeface="+mn-cs"/>
            </a:endParaRPr>
          </a:p>
        </p:txBody>
      </p:sp>
      <p:sp>
        <p:nvSpPr>
          <p:cNvPr id="2" name="Holder 2"/>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pPr>
              <a:buClrTx/>
              <a:buFontTx/>
              <a:buNone/>
            </a:pPr>
            <a:endParaRPr lang="en-US" sz="1350" kern="1200">
              <a:solidFill>
                <a:srgbClr val="000000">
                  <a:tint val="75000"/>
                </a:srgbClr>
              </a:solidFill>
              <a:ea typeface="+mn-ea"/>
              <a:cs typeface="+mn-cs"/>
            </a:endParaRPr>
          </a:p>
        </p:txBody>
      </p:sp>
      <p:sp>
        <p:nvSpPr>
          <p:cNvPr id="3" name="Holder 3"/>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pPr>
              <a:buClrTx/>
              <a:buFontTx/>
              <a:buNone/>
            </a:pPr>
            <a:fld id="{1D8BD707-D9CF-40AE-B4C6-C98DA3205C09}" type="datetimeFigureOut">
              <a:rPr lang="en-US" sz="1350" kern="1200">
                <a:solidFill>
                  <a:srgbClr val="000000">
                    <a:tint val="75000"/>
                  </a:srgbClr>
                </a:solidFill>
                <a:ea typeface="+mn-ea"/>
                <a:cs typeface="+mn-cs"/>
              </a:rPr>
              <a:pPr>
                <a:buClrTx/>
                <a:buFontTx/>
                <a:buNone/>
              </a:pPr>
              <a:t>8/16/22</a:t>
            </a:fld>
            <a:endParaRPr lang="en-US" sz="1350" kern="1200">
              <a:solidFill>
                <a:srgbClr val="000000">
                  <a:tint val="75000"/>
                </a:srgbClr>
              </a:solidFill>
              <a:ea typeface="+mn-ea"/>
              <a:cs typeface="+mn-cs"/>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a:t>
            </a:fld>
            <a:endParaRPr>
              <a:solidFill>
                <a:srgbClr val="000000">
                  <a:tint val="75000"/>
                </a:srgbClr>
              </a:solidFill>
            </a:endParaRPr>
          </a:p>
        </p:txBody>
      </p:sp>
    </p:spTree>
    <p:extLst>
      <p:ext uri="{BB962C8B-B14F-4D97-AF65-F5344CB8AC3E}">
        <p14:creationId xmlns:p14="http://schemas.microsoft.com/office/powerpoint/2010/main" val="15627375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9905846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447765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457613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36261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1"/>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845585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342900" lvl="0" indent="-228600">
              <a:spcBef>
                <a:spcPts val="0"/>
              </a:spcBef>
              <a:spcAft>
                <a:spcPts val="0"/>
              </a:spcAft>
              <a:buSzPts val="1200"/>
              <a:buChar char="●"/>
              <a:defRPr sz="90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8151312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3500400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68569" tIns="68569" rIns="68569" bIns="68569" anchor="ctr" anchorCtr="0">
            <a:noAutofit/>
          </a:bodyPr>
          <a:lstStyle/>
          <a:p>
            <a:endParaRPr sz="1050">
              <a:ea typeface="+mn-ea"/>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1167627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342900" lvl="0" indent="-17145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5254339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342900" lvl="0" indent="-257175" algn="ctr">
              <a:spcBef>
                <a:spcPts val="0"/>
              </a:spcBef>
              <a:spcAft>
                <a:spcPts val="0"/>
              </a:spcAft>
              <a:buSzPts val="1800"/>
              <a:buChar char="●"/>
              <a:defRPr/>
            </a:lvl1pPr>
            <a:lvl2pPr marL="685800" lvl="1" indent="-238125" algn="ctr">
              <a:spcBef>
                <a:spcPts val="1200"/>
              </a:spcBef>
              <a:spcAft>
                <a:spcPts val="0"/>
              </a:spcAft>
              <a:buSzPts val="1400"/>
              <a:buChar char="○"/>
              <a:defRPr/>
            </a:lvl2pPr>
            <a:lvl3pPr marL="1028700" lvl="2" indent="-238125" algn="ctr">
              <a:spcBef>
                <a:spcPts val="1200"/>
              </a:spcBef>
              <a:spcAft>
                <a:spcPts val="0"/>
              </a:spcAft>
              <a:buSzPts val="1400"/>
              <a:buChar char="■"/>
              <a:defRPr/>
            </a:lvl3pPr>
            <a:lvl4pPr marL="1371600" lvl="3" indent="-238125" algn="ctr">
              <a:spcBef>
                <a:spcPts val="1200"/>
              </a:spcBef>
              <a:spcAft>
                <a:spcPts val="0"/>
              </a:spcAft>
              <a:buSzPts val="1400"/>
              <a:buChar char="●"/>
              <a:defRPr/>
            </a:lvl4pPr>
            <a:lvl5pPr marL="1714500" lvl="4" indent="-238125" algn="ctr">
              <a:spcBef>
                <a:spcPts val="1200"/>
              </a:spcBef>
              <a:spcAft>
                <a:spcPts val="0"/>
              </a:spcAft>
              <a:buSzPts val="1400"/>
              <a:buChar char="○"/>
              <a:defRPr/>
            </a:lvl5pPr>
            <a:lvl6pPr marL="2057400" lvl="5" indent="-238125" algn="ctr">
              <a:spcBef>
                <a:spcPts val="1200"/>
              </a:spcBef>
              <a:spcAft>
                <a:spcPts val="0"/>
              </a:spcAft>
              <a:buSzPts val="1400"/>
              <a:buChar char="■"/>
              <a:defRPr/>
            </a:lvl6pPr>
            <a:lvl7pPr marL="2400300" lvl="6" indent="-238125" algn="ctr">
              <a:spcBef>
                <a:spcPts val="1200"/>
              </a:spcBef>
              <a:spcAft>
                <a:spcPts val="0"/>
              </a:spcAft>
              <a:buSzPts val="1400"/>
              <a:buChar char="●"/>
              <a:defRPr/>
            </a:lvl7pPr>
            <a:lvl8pPr marL="2743200" lvl="7" indent="-238125" algn="ctr">
              <a:spcBef>
                <a:spcPts val="1200"/>
              </a:spcBef>
              <a:spcAft>
                <a:spcPts val="0"/>
              </a:spcAft>
              <a:buSzPts val="1400"/>
              <a:buChar char="○"/>
              <a:defRPr/>
            </a:lvl8pPr>
            <a:lvl9pPr marL="3086100" lvl="8" indent="-238125" algn="ctr">
              <a:spcBef>
                <a:spcPts val="1200"/>
              </a:spcBef>
              <a:spcAft>
                <a:spcPts val="12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14841835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spTree>
    <p:extLst>
      <p:ext uri="{BB962C8B-B14F-4D97-AF65-F5344CB8AC3E}">
        <p14:creationId xmlns:p14="http://schemas.microsoft.com/office/powerpoint/2010/main" val="2253135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71" b="0" i="1">
                <a:solidFill>
                  <a:srgbClr val="F47015"/>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pPr>
              <a:buClrTx/>
              <a:buFontTx/>
              <a:buNone/>
            </a:pPr>
            <a:endParaRPr lang="en-US" sz="1350" kern="1200">
              <a:solidFill>
                <a:srgbClr val="000000">
                  <a:tint val="75000"/>
                </a:srgbClr>
              </a:solidFill>
              <a:ea typeface="+mn-ea"/>
              <a:cs typeface="+mn-cs"/>
            </a:endParaRPr>
          </a:p>
        </p:txBody>
      </p:sp>
      <p:sp>
        <p:nvSpPr>
          <p:cNvPr id="5" name="Holder 5"/>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pPr>
              <a:buClrTx/>
              <a:buFontTx/>
              <a:buNone/>
            </a:pPr>
            <a:fld id="{1D8BD707-D9CF-40AE-B4C6-C98DA3205C09}" type="datetimeFigureOut">
              <a:rPr lang="en-US" sz="1350" kern="1200">
                <a:solidFill>
                  <a:srgbClr val="000000">
                    <a:tint val="75000"/>
                  </a:srgbClr>
                </a:solidFill>
                <a:ea typeface="+mn-ea"/>
                <a:cs typeface="+mn-cs"/>
              </a:rPr>
              <a:pPr>
                <a:buClrTx/>
                <a:buFontTx/>
                <a:buNone/>
              </a:pPr>
              <a:t>8/16/22</a:t>
            </a:fld>
            <a:endParaRPr lang="en-US" sz="1350" kern="1200">
              <a:solidFill>
                <a:srgbClr val="000000">
                  <a:tint val="75000"/>
                </a:srgbClr>
              </a:solidFill>
              <a:ea typeface="+mn-ea"/>
              <a:cs typeface="+mn-cs"/>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a:t>
            </a:fld>
            <a:endParaRPr>
              <a:solidFill>
                <a:srgbClr val="000000">
                  <a:tint val="75000"/>
                </a:srgbClr>
              </a:solidFill>
            </a:endParaRPr>
          </a:p>
        </p:txBody>
      </p:sp>
    </p:spTree>
    <p:extLst>
      <p:ext uri="{BB962C8B-B14F-4D97-AF65-F5344CB8AC3E}">
        <p14:creationId xmlns:p14="http://schemas.microsoft.com/office/powerpoint/2010/main" val="1864234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1597511"/>
          </a:xfrm>
          <a:custGeom>
            <a:avLst/>
            <a:gdLst/>
            <a:ahLst/>
            <a:cxnLst/>
            <a:rect l="l" t="t" r="r" b="b"/>
            <a:pathLst>
              <a:path w="10693400" h="2346960">
                <a:moveTo>
                  <a:pt x="0" y="2346959"/>
                </a:moveTo>
                <a:lnTo>
                  <a:pt x="10693400" y="2346959"/>
                </a:lnTo>
                <a:lnTo>
                  <a:pt x="10693400" y="0"/>
                </a:lnTo>
                <a:lnTo>
                  <a:pt x="0" y="0"/>
                </a:lnTo>
                <a:lnTo>
                  <a:pt x="0" y="2346959"/>
                </a:lnTo>
                <a:close/>
              </a:path>
            </a:pathLst>
          </a:custGeom>
          <a:solidFill>
            <a:srgbClr val="F7931D"/>
          </a:solidFill>
        </p:spPr>
        <p:txBody>
          <a:bodyPr wrap="square" lIns="0" tIns="0" rIns="0" bIns="0" rtlCol="0"/>
          <a:lstStyle/>
          <a:p>
            <a:pPr>
              <a:buClrTx/>
              <a:buFontTx/>
              <a:buNone/>
            </a:pPr>
            <a:endParaRPr sz="1154" kern="1200">
              <a:ea typeface="+mn-ea"/>
              <a:cs typeface="+mn-cs"/>
            </a:endParaRPr>
          </a:p>
        </p:txBody>
      </p:sp>
      <p:sp>
        <p:nvSpPr>
          <p:cNvPr id="17" name="bg object 17"/>
          <p:cNvSpPr/>
          <p:nvPr/>
        </p:nvSpPr>
        <p:spPr>
          <a:xfrm>
            <a:off x="0" y="4749309"/>
            <a:ext cx="9144000" cy="394191"/>
          </a:xfrm>
          <a:custGeom>
            <a:avLst/>
            <a:gdLst/>
            <a:ahLst/>
            <a:cxnLst/>
            <a:rect l="l" t="t" r="r" b="b"/>
            <a:pathLst>
              <a:path w="10693400" h="579120">
                <a:moveTo>
                  <a:pt x="0" y="579120"/>
                </a:moveTo>
                <a:lnTo>
                  <a:pt x="10693400" y="579120"/>
                </a:lnTo>
                <a:lnTo>
                  <a:pt x="10693400" y="0"/>
                </a:lnTo>
                <a:lnTo>
                  <a:pt x="0" y="0"/>
                </a:lnTo>
                <a:lnTo>
                  <a:pt x="0" y="579120"/>
                </a:lnTo>
                <a:close/>
              </a:path>
            </a:pathLst>
          </a:custGeom>
          <a:solidFill>
            <a:srgbClr val="F7931D"/>
          </a:solidFill>
        </p:spPr>
        <p:txBody>
          <a:bodyPr wrap="square" lIns="0" tIns="0" rIns="0" bIns="0" rtlCol="0"/>
          <a:lstStyle/>
          <a:p>
            <a:pPr>
              <a:buClrTx/>
              <a:buFontTx/>
              <a:buNone/>
            </a:pPr>
            <a:endParaRPr sz="1154" kern="1200">
              <a:ea typeface="+mn-ea"/>
              <a:cs typeface="+mn-cs"/>
            </a:endParaRPr>
          </a:p>
        </p:txBody>
      </p:sp>
      <p:sp>
        <p:nvSpPr>
          <p:cNvPr id="18" name="bg object 18"/>
          <p:cNvSpPr/>
          <p:nvPr/>
        </p:nvSpPr>
        <p:spPr>
          <a:xfrm>
            <a:off x="0" y="1597510"/>
            <a:ext cx="9144000" cy="3151799"/>
          </a:xfrm>
          <a:custGeom>
            <a:avLst/>
            <a:gdLst/>
            <a:ahLst/>
            <a:cxnLst/>
            <a:rect l="l" t="t" r="r" b="b"/>
            <a:pathLst>
              <a:path w="10693400" h="4630420">
                <a:moveTo>
                  <a:pt x="10693400" y="0"/>
                </a:moveTo>
                <a:lnTo>
                  <a:pt x="0" y="0"/>
                </a:lnTo>
                <a:lnTo>
                  <a:pt x="0" y="4630420"/>
                </a:lnTo>
                <a:lnTo>
                  <a:pt x="10693400" y="4630420"/>
                </a:lnTo>
                <a:lnTo>
                  <a:pt x="10693400" y="0"/>
                </a:lnTo>
                <a:close/>
              </a:path>
            </a:pathLst>
          </a:custGeom>
          <a:solidFill>
            <a:srgbClr val="A6A6A6"/>
          </a:solidFill>
        </p:spPr>
        <p:txBody>
          <a:bodyPr wrap="square" lIns="0" tIns="0" rIns="0" bIns="0" rtlCol="0"/>
          <a:lstStyle/>
          <a:p>
            <a:pPr>
              <a:buClrTx/>
              <a:buFontTx/>
              <a:buNone/>
            </a:pPr>
            <a:endParaRPr sz="1154" kern="1200">
              <a:ea typeface="+mn-ea"/>
              <a:cs typeface="+mn-cs"/>
            </a:endParaRPr>
          </a:p>
        </p:txBody>
      </p:sp>
      <p:sp>
        <p:nvSpPr>
          <p:cNvPr id="2" name="Holder 2"/>
          <p:cNvSpPr>
            <a:spLocks noGrp="1"/>
          </p:cNvSpPr>
          <p:nvPr>
            <p:ph type="title"/>
          </p:nvPr>
        </p:nvSpPr>
        <p:spPr/>
        <p:txBody>
          <a:bodyPr lIns="0" tIns="0" rIns="0" bIns="0"/>
          <a:lstStyle>
            <a:lvl1pPr>
              <a:defRPr sz="1571" b="0" i="1">
                <a:solidFill>
                  <a:srgbClr val="F47015"/>
                </a:solidFill>
                <a:latin typeface="Calibri"/>
                <a:cs typeface="Calibri"/>
              </a:defRPr>
            </a:lvl1pPr>
          </a:lstStyle>
          <a:p>
            <a:endParaRPr/>
          </a:p>
        </p:txBody>
      </p:sp>
      <p:sp>
        <p:nvSpPr>
          <p:cNvPr id="3" name="Holder 3"/>
          <p:cNvSpPr>
            <a:spLocks noGrp="1"/>
          </p:cNvSpPr>
          <p:nvPr>
            <p:ph sz="half" idx="2"/>
          </p:nvPr>
        </p:nvSpPr>
        <p:spPr>
          <a:xfrm>
            <a:off x="457200" y="1183005"/>
            <a:ext cx="3977640" cy="31854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686222" y="1736496"/>
            <a:ext cx="3102661" cy="136144"/>
          </a:xfrm>
          <a:prstGeom prst="rect">
            <a:avLst/>
          </a:prstGeom>
        </p:spPr>
        <p:txBody>
          <a:bodyPr wrap="square" lIns="0" tIns="0" rIns="0" bIns="0">
            <a:spAutoFit/>
          </a:bodyPr>
          <a:lstStyle>
            <a:lvl1pPr>
              <a:defRPr sz="770" b="0" i="0">
                <a:solidFill>
                  <a:schemeClr val="bg1"/>
                </a:solidFill>
                <a:latin typeface="Lucida Sans"/>
                <a:cs typeface="Lucida Sans"/>
              </a:defRPr>
            </a:lvl1pPr>
          </a:lstStyle>
          <a:p>
            <a:endParaRPr/>
          </a:p>
        </p:txBody>
      </p:sp>
      <p:sp>
        <p:nvSpPr>
          <p:cNvPr id="5" name="Holder 5"/>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pPr>
              <a:buClrTx/>
              <a:buFontTx/>
              <a:buNone/>
            </a:pPr>
            <a:endParaRPr lang="en-US" sz="1350" kern="1200">
              <a:solidFill>
                <a:srgbClr val="000000">
                  <a:tint val="75000"/>
                </a:srgbClr>
              </a:solidFill>
              <a:ea typeface="+mn-ea"/>
              <a:cs typeface="+mn-cs"/>
            </a:endParaRPr>
          </a:p>
        </p:txBody>
      </p:sp>
      <p:sp>
        <p:nvSpPr>
          <p:cNvPr id="6" name="Holder 6"/>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pPr>
              <a:buClrTx/>
              <a:buFontTx/>
              <a:buNone/>
            </a:pPr>
            <a:fld id="{1D8BD707-D9CF-40AE-B4C6-C98DA3205C09}" type="datetimeFigureOut">
              <a:rPr lang="en-US" sz="1350" kern="1200">
                <a:solidFill>
                  <a:srgbClr val="000000">
                    <a:tint val="75000"/>
                  </a:srgbClr>
                </a:solidFill>
                <a:ea typeface="+mn-ea"/>
                <a:cs typeface="+mn-cs"/>
              </a:rPr>
              <a:pPr>
                <a:buClrTx/>
                <a:buFontTx/>
                <a:buNone/>
              </a:pPr>
              <a:t>8/16/22</a:t>
            </a:fld>
            <a:endParaRPr lang="en-US" sz="1350" kern="1200">
              <a:solidFill>
                <a:srgbClr val="000000">
                  <a:tint val="75000"/>
                </a:srgbClr>
              </a:solidFill>
              <a:ea typeface="+mn-ea"/>
              <a:cs typeface="+mn-cs"/>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a:t>
            </a:fld>
            <a:endParaRPr>
              <a:solidFill>
                <a:srgbClr val="000000">
                  <a:tint val="75000"/>
                </a:srgbClr>
              </a:solidFill>
            </a:endParaRPr>
          </a:p>
        </p:txBody>
      </p:sp>
    </p:spTree>
    <p:extLst>
      <p:ext uri="{BB962C8B-B14F-4D97-AF65-F5344CB8AC3E}">
        <p14:creationId xmlns:p14="http://schemas.microsoft.com/office/powerpoint/2010/main" val="41755354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cSld name="1_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22113" y="1"/>
            <a:ext cx="2786273" cy="890338"/>
          </a:xfrm>
          <a:prstGeom prst="rect">
            <a:avLst/>
          </a:prstGeom>
          <a:blipFill>
            <a:blip r:embed="rId2" cstate="print"/>
            <a:stretch>
              <a:fillRect/>
            </a:stretch>
          </a:blipFill>
        </p:spPr>
        <p:txBody>
          <a:bodyPr wrap="square" lIns="0" tIns="0" rIns="0" bIns="0" rtlCol="0"/>
          <a:lstStyle/>
          <a:p>
            <a:pPr>
              <a:buClrTx/>
              <a:buFontTx/>
              <a:buNone/>
            </a:pPr>
            <a:endParaRPr sz="1154" kern="1200">
              <a:ea typeface="+mn-ea"/>
              <a:cs typeface="+mn-cs"/>
            </a:endParaRPr>
          </a:p>
        </p:txBody>
      </p:sp>
      <p:sp>
        <p:nvSpPr>
          <p:cNvPr id="17" name="bg object 17"/>
          <p:cNvSpPr/>
          <p:nvPr/>
        </p:nvSpPr>
        <p:spPr>
          <a:xfrm>
            <a:off x="3563370" y="557263"/>
            <a:ext cx="2697692" cy="3414031"/>
          </a:xfrm>
          <a:prstGeom prst="rect">
            <a:avLst/>
          </a:prstGeom>
          <a:blipFill>
            <a:blip r:embed="rId3" cstate="print"/>
            <a:stretch>
              <a:fillRect/>
            </a:stretch>
          </a:blipFill>
        </p:spPr>
        <p:txBody>
          <a:bodyPr wrap="square" lIns="0" tIns="0" rIns="0" bIns="0" rtlCol="0"/>
          <a:lstStyle/>
          <a:p>
            <a:pPr>
              <a:buClrTx/>
              <a:buFontTx/>
              <a:buNone/>
            </a:pPr>
            <a:endParaRPr sz="1154" kern="1200">
              <a:ea typeface="+mn-ea"/>
              <a:cs typeface="+mn-cs"/>
            </a:endParaRPr>
          </a:p>
        </p:txBody>
      </p:sp>
      <p:sp>
        <p:nvSpPr>
          <p:cNvPr id="18" name="bg object 18"/>
          <p:cNvSpPr/>
          <p:nvPr/>
        </p:nvSpPr>
        <p:spPr>
          <a:xfrm>
            <a:off x="3623767" y="4458098"/>
            <a:ext cx="471090" cy="297847"/>
          </a:xfrm>
          <a:prstGeom prst="rect">
            <a:avLst/>
          </a:prstGeom>
          <a:blipFill>
            <a:blip r:embed="rId4" cstate="print"/>
            <a:stretch>
              <a:fillRect/>
            </a:stretch>
          </a:blipFill>
        </p:spPr>
        <p:txBody>
          <a:bodyPr wrap="square" lIns="0" tIns="0" rIns="0" bIns="0" rtlCol="0"/>
          <a:lstStyle/>
          <a:p>
            <a:pPr>
              <a:buClrTx/>
              <a:buFontTx/>
              <a:buNone/>
            </a:pPr>
            <a:endParaRPr sz="1154" kern="1200">
              <a:ea typeface="+mn-ea"/>
              <a:cs typeface="+mn-cs"/>
            </a:endParaRPr>
          </a:p>
        </p:txBody>
      </p:sp>
      <p:sp>
        <p:nvSpPr>
          <p:cNvPr id="19" name="bg object 19"/>
          <p:cNvSpPr/>
          <p:nvPr/>
        </p:nvSpPr>
        <p:spPr>
          <a:xfrm>
            <a:off x="6289248" y="4675878"/>
            <a:ext cx="2572874" cy="467588"/>
          </a:xfrm>
          <a:prstGeom prst="rect">
            <a:avLst/>
          </a:prstGeom>
          <a:blipFill>
            <a:blip r:embed="rId5" cstate="print"/>
            <a:stretch>
              <a:fillRect/>
            </a:stretch>
          </a:blipFill>
        </p:spPr>
        <p:txBody>
          <a:bodyPr wrap="square" lIns="0" tIns="0" rIns="0" bIns="0" rtlCol="0"/>
          <a:lstStyle/>
          <a:p>
            <a:pPr>
              <a:buClrTx/>
              <a:buFontTx/>
              <a:buNone/>
            </a:pPr>
            <a:endParaRPr sz="1154" kern="1200">
              <a:ea typeface="+mn-ea"/>
              <a:cs typeface="+mn-cs"/>
            </a:endParaRPr>
          </a:p>
        </p:txBody>
      </p:sp>
      <p:sp>
        <p:nvSpPr>
          <p:cNvPr id="20" name="bg object 20"/>
          <p:cNvSpPr/>
          <p:nvPr/>
        </p:nvSpPr>
        <p:spPr>
          <a:xfrm>
            <a:off x="3293601" y="1"/>
            <a:ext cx="0" cy="944848"/>
          </a:xfrm>
          <a:custGeom>
            <a:avLst/>
            <a:gdLst/>
            <a:ahLst/>
            <a:cxnLst/>
            <a:rect l="l" t="t" r="r" b="b"/>
            <a:pathLst>
              <a:path h="1388110">
                <a:moveTo>
                  <a:pt x="0" y="1388015"/>
                </a:moveTo>
                <a:lnTo>
                  <a:pt x="0" y="0"/>
                </a:lnTo>
              </a:path>
            </a:pathLst>
          </a:custGeom>
          <a:ln w="18834">
            <a:solidFill>
              <a:srgbClr val="000000"/>
            </a:solidFill>
          </a:ln>
        </p:spPr>
        <p:txBody>
          <a:bodyPr wrap="square" lIns="0" tIns="0" rIns="0" bIns="0" rtlCol="0"/>
          <a:lstStyle/>
          <a:p>
            <a:pPr>
              <a:buClrTx/>
              <a:buFontTx/>
              <a:buNone/>
            </a:pPr>
            <a:endParaRPr sz="1154" kern="1200">
              <a:ea typeface="+mn-ea"/>
              <a:cs typeface="+mn-cs"/>
            </a:endParaRPr>
          </a:p>
        </p:txBody>
      </p:sp>
      <p:sp>
        <p:nvSpPr>
          <p:cNvPr id="21" name="bg object 21"/>
          <p:cNvSpPr/>
          <p:nvPr/>
        </p:nvSpPr>
        <p:spPr>
          <a:xfrm>
            <a:off x="3627792" y="3971295"/>
            <a:ext cx="0" cy="506138"/>
          </a:xfrm>
          <a:custGeom>
            <a:avLst/>
            <a:gdLst/>
            <a:ahLst/>
            <a:cxnLst/>
            <a:rect l="l" t="t" r="r" b="b"/>
            <a:pathLst>
              <a:path h="743584">
                <a:moveTo>
                  <a:pt x="0" y="743410"/>
                </a:moveTo>
                <a:lnTo>
                  <a:pt x="0" y="0"/>
                </a:lnTo>
              </a:path>
            </a:pathLst>
          </a:custGeom>
          <a:ln w="18834">
            <a:solidFill>
              <a:srgbClr val="000000"/>
            </a:solidFill>
          </a:ln>
        </p:spPr>
        <p:txBody>
          <a:bodyPr wrap="square" lIns="0" tIns="0" rIns="0" bIns="0" rtlCol="0"/>
          <a:lstStyle/>
          <a:p>
            <a:pPr>
              <a:buClrTx/>
              <a:buFontTx/>
              <a:buNone/>
            </a:pPr>
            <a:endParaRPr sz="1154" kern="1200">
              <a:ea typeface="+mn-ea"/>
              <a:cs typeface="+mn-cs"/>
            </a:endParaRPr>
          </a:p>
        </p:txBody>
      </p:sp>
      <p:sp>
        <p:nvSpPr>
          <p:cNvPr id="22" name="bg object 22"/>
          <p:cNvSpPr/>
          <p:nvPr/>
        </p:nvSpPr>
        <p:spPr>
          <a:xfrm>
            <a:off x="4074722" y="3971295"/>
            <a:ext cx="0" cy="506138"/>
          </a:xfrm>
          <a:custGeom>
            <a:avLst/>
            <a:gdLst/>
            <a:ahLst/>
            <a:cxnLst/>
            <a:rect l="l" t="t" r="r" b="b"/>
            <a:pathLst>
              <a:path h="743584">
                <a:moveTo>
                  <a:pt x="0" y="743410"/>
                </a:moveTo>
                <a:lnTo>
                  <a:pt x="0" y="0"/>
                </a:lnTo>
              </a:path>
            </a:pathLst>
          </a:custGeom>
          <a:ln w="18834">
            <a:solidFill>
              <a:srgbClr val="000000"/>
            </a:solidFill>
          </a:ln>
        </p:spPr>
        <p:txBody>
          <a:bodyPr wrap="square" lIns="0" tIns="0" rIns="0" bIns="0" rtlCol="0"/>
          <a:lstStyle/>
          <a:p>
            <a:pPr>
              <a:buClrTx/>
              <a:buFontTx/>
              <a:buNone/>
            </a:pPr>
            <a:endParaRPr sz="1154" kern="1200">
              <a:ea typeface="+mn-ea"/>
              <a:cs typeface="+mn-cs"/>
            </a:endParaRPr>
          </a:p>
        </p:txBody>
      </p:sp>
      <p:sp>
        <p:nvSpPr>
          <p:cNvPr id="23" name="bg object 23"/>
          <p:cNvSpPr/>
          <p:nvPr/>
        </p:nvSpPr>
        <p:spPr>
          <a:xfrm>
            <a:off x="6240929" y="3609395"/>
            <a:ext cx="0" cy="301262"/>
          </a:xfrm>
          <a:custGeom>
            <a:avLst/>
            <a:gdLst/>
            <a:ahLst/>
            <a:cxnLst/>
            <a:rect l="l" t="t" r="r" b="b"/>
            <a:pathLst>
              <a:path h="442595">
                <a:moveTo>
                  <a:pt x="0" y="442282"/>
                </a:moveTo>
                <a:lnTo>
                  <a:pt x="0" y="0"/>
                </a:lnTo>
              </a:path>
            </a:pathLst>
          </a:custGeom>
          <a:ln w="18834">
            <a:solidFill>
              <a:srgbClr val="000000"/>
            </a:solidFill>
          </a:ln>
        </p:spPr>
        <p:txBody>
          <a:bodyPr wrap="square" lIns="0" tIns="0" rIns="0" bIns="0" rtlCol="0"/>
          <a:lstStyle/>
          <a:p>
            <a:pPr>
              <a:buClrTx/>
              <a:buFontTx/>
              <a:buNone/>
            </a:pPr>
            <a:endParaRPr sz="1154" kern="1200">
              <a:ea typeface="+mn-ea"/>
              <a:cs typeface="+mn-cs"/>
            </a:endParaRPr>
          </a:p>
        </p:txBody>
      </p:sp>
      <p:sp>
        <p:nvSpPr>
          <p:cNvPr id="24" name="bg object 24"/>
          <p:cNvSpPr/>
          <p:nvPr/>
        </p:nvSpPr>
        <p:spPr>
          <a:xfrm>
            <a:off x="4159278" y="877529"/>
            <a:ext cx="2098124" cy="301262"/>
          </a:xfrm>
          <a:custGeom>
            <a:avLst/>
            <a:gdLst/>
            <a:ahLst/>
            <a:cxnLst/>
            <a:rect l="l" t="t" r="r" b="b"/>
            <a:pathLst>
              <a:path w="2453640" h="442594">
                <a:moveTo>
                  <a:pt x="2434376" y="442282"/>
                </a:moveTo>
                <a:lnTo>
                  <a:pt x="2434376" y="0"/>
                </a:lnTo>
              </a:path>
              <a:path w="2453640" h="442594">
                <a:moveTo>
                  <a:pt x="0" y="14115"/>
                </a:moveTo>
                <a:lnTo>
                  <a:pt x="2453210" y="14115"/>
                </a:lnTo>
              </a:path>
            </a:pathLst>
          </a:custGeom>
          <a:ln w="18827">
            <a:solidFill>
              <a:srgbClr val="000000"/>
            </a:solidFill>
          </a:ln>
        </p:spPr>
        <p:txBody>
          <a:bodyPr wrap="square" lIns="0" tIns="0" rIns="0" bIns="0" rtlCol="0"/>
          <a:lstStyle/>
          <a:p>
            <a:pPr>
              <a:buClrTx/>
              <a:buFontTx/>
              <a:buNone/>
            </a:pPr>
            <a:endParaRPr sz="1154" kern="1200">
              <a:ea typeface="+mn-ea"/>
              <a:cs typeface="+mn-cs"/>
            </a:endParaRPr>
          </a:p>
        </p:txBody>
      </p:sp>
      <p:sp>
        <p:nvSpPr>
          <p:cNvPr id="25" name="bg object 25"/>
          <p:cNvSpPr/>
          <p:nvPr/>
        </p:nvSpPr>
        <p:spPr>
          <a:xfrm>
            <a:off x="2729905" y="986419"/>
            <a:ext cx="527789" cy="0"/>
          </a:xfrm>
          <a:custGeom>
            <a:avLst/>
            <a:gdLst/>
            <a:ahLst/>
            <a:cxnLst/>
            <a:rect l="l" t="t" r="r" b="b"/>
            <a:pathLst>
              <a:path w="617220">
                <a:moveTo>
                  <a:pt x="0" y="0"/>
                </a:moveTo>
                <a:lnTo>
                  <a:pt x="616833" y="0"/>
                </a:lnTo>
              </a:path>
            </a:pathLst>
          </a:custGeom>
          <a:ln w="23525">
            <a:solidFill>
              <a:srgbClr val="000000"/>
            </a:solidFill>
          </a:ln>
        </p:spPr>
        <p:txBody>
          <a:bodyPr wrap="square" lIns="0" tIns="0" rIns="0" bIns="0" rtlCol="0"/>
          <a:lstStyle/>
          <a:p>
            <a:pPr>
              <a:buClrTx/>
              <a:buFontTx/>
              <a:buNone/>
            </a:pPr>
            <a:endParaRPr sz="1154" kern="1200">
              <a:ea typeface="+mn-ea"/>
              <a:cs typeface="+mn-cs"/>
            </a:endParaRPr>
          </a:p>
        </p:txBody>
      </p:sp>
      <p:sp>
        <p:nvSpPr>
          <p:cNvPr id="26" name="bg object 26"/>
          <p:cNvSpPr/>
          <p:nvPr/>
        </p:nvSpPr>
        <p:spPr>
          <a:xfrm>
            <a:off x="4429047" y="1172173"/>
            <a:ext cx="1828257" cy="0"/>
          </a:xfrm>
          <a:custGeom>
            <a:avLst/>
            <a:gdLst/>
            <a:ahLst/>
            <a:cxnLst/>
            <a:rect l="l" t="t" r="r" b="b"/>
            <a:pathLst>
              <a:path w="2138045">
                <a:moveTo>
                  <a:pt x="0" y="0"/>
                </a:moveTo>
                <a:lnTo>
                  <a:pt x="2137731" y="0"/>
                </a:lnTo>
              </a:path>
            </a:pathLst>
          </a:custGeom>
          <a:ln w="9410">
            <a:solidFill>
              <a:srgbClr val="000000"/>
            </a:solidFill>
          </a:ln>
        </p:spPr>
        <p:txBody>
          <a:bodyPr wrap="square" lIns="0" tIns="0" rIns="0" bIns="0" rtlCol="0"/>
          <a:lstStyle/>
          <a:p>
            <a:pPr>
              <a:buClrTx/>
              <a:buFontTx/>
              <a:buNone/>
            </a:pPr>
            <a:endParaRPr sz="1154" kern="1200">
              <a:ea typeface="+mn-ea"/>
              <a:cs typeface="+mn-cs"/>
            </a:endParaRPr>
          </a:p>
        </p:txBody>
      </p:sp>
      <p:sp>
        <p:nvSpPr>
          <p:cNvPr id="27" name="bg object 27"/>
          <p:cNvSpPr/>
          <p:nvPr/>
        </p:nvSpPr>
        <p:spPr>
          <a:xfrm>
            <a:off x="4159278" y="3609394"/>
            <a:ext cx="2098124" cy="0"/>
          </a:xfrm>
          <a:custGeom>
            <a:avLst/>
            <a:gdLst/>
            <a:ahLst/>
            <a:cxnLst/>
            <a:rect l="l" t="t" r="r" b="b"/>
            <a:pathLst>
              <a:path w="2453640">
                <a:moveTo>
                  <a:pt x="0" y="0"/>
                </a:moveTo>
                <a:lnTo>
                  <a:pt x="2453210" y="0"/>
                </a:lnTo>
              </a:path>
            </a:pathLst>
          </a:custGeom>
          <a:ln w="9410">
            <a:solidFill>
              <a:srgbClr val="000000"/>
            </a:solidFill>
          </a:ln>
        </p:spPr>
        <p:txBody>
          <a:bodyPr wrap="square" lIns="0" tIns="0" rIns="0" bIns="0" rtlCol="0"/>
          <a:lstStyle/>
          <a:p>
            <a:pPr>
              <a:buClrTx/>
              <a:buFontTx/>
              <a:buNone/>
            </a:pPr>
            <a:endParaRPr sz="1154" kern="1200">
              <a:ea typeface="+mn-ea"/>
              <a:cs typeface="+mn-cs"/>
            </a:endParaRPr>
          </a:p>
        </p:txBody>
      </p:sp>
      <p:sp>
        <p:nvSpPr>
          <p:cNvPr id="2" name="Holder 2"/>
          <p:cNvSpPr>
            <a:spLocks noGrp="1"/>
          </p:cNvSpPr>
          <p:nvPr>
            <p:ph type="ftr" sz="quarter" idx="5"/>
          </p:nvPr>
        </p:nvSpPr>
        <p:spPr>
          <a:xfrm>
            <a:off x="3108960" y="4783455"/>
            <a:ext cx="2926080" cy="257175"/>
          </a:xfrm>
          <a:prstGeom prst="rect">
            <a:avLst/>
          </a:prstGeom>
        </p:spPr>
        <p:txBody>
          <a:bodyPr lIns="0" tIns="0" rIns="0" bIns="0"/>
          <a:lstStyle>
            <a:lvl1pPr algn="ctr">
              <a:defRPr>
                <a:solidFill>
                  <a:schemeClr val="tx1">
                    <a:tint val="75000"/>
                  </a:schemeClr>
                </a:solidFill>
              </a:defRPr>
            </a:lvl1pPr>
          </a:lstStyle>
          <a:p>
            <a:pPr>
              <a:buClrTx/>
              <a:buFontTx/>
              <a:buNone/>
            </a:pPr>
            <a:endParaRPr lang="en-US" sz="1350" kern="1200">
              <a:solidFill>
                <a:srgbClr val="000000">
                  <a:tint val="75000"/>
                </a:srgbClr>
              </a:solidFill>
              <a:ea typeface="+mn-ea"/>
              <a:cs typeface="+mn-cs"/>
            </a:endParaRPr>
          </a:p>
        </p:txBody>
      </p:sp>
      <p:sp>
        <p:nvSpPr>
          <p:cNvPr id="3" name="Holder 3"/>
          <p:cNvSpPr>
            <a:spLocks noGrp="1"/>
          </p:cNvSpPr>
          <p:nvPr>
            <p:ph type="dt" sz="half" idx="6"/>
          </p:nvPr>
        </p:nvSpPr>
        <p:spPr>
          <a:xfrm>
            <a:off x="457200" y="4783455"/>
            <a:ext cx="2103120" cy="257175"/>
          </a:xfrm>
          <a:prstGeom prst="rect">
            <a:avLst/>
          </a:prstGeom>
        </p:spPr>
        <p:txBody>
          <a:bodyPr lIns="0" tIns="0" rIns="0" bIns="0"/>
          <a:lstStyle>
            <a:lvl1pPr algn="l">
              <a:defRPr>
                <a:solidFill>
                  <a:schemeClr val="tx1">
                    <a:tint val="75000"/>
                  </a:schemeClr>
                </a:solidFill>
              </a:defRPr>
            </a:lvl1pPr>
          </a:lstStyle>
          <a:p>
            <a:pPr>
              <a:buClrTx/>
              <a:buFontTx/>
              <a:buNone/>
            </a:pPr>
            <a:fld id="{1D8BD707-D9CF-40AE-B4C6-C98DA3205C09}" type="datetimeFigureOut">
              <a:rPr lang="en-US" sz="1350" kern="1200">
                <a:solidFill>
                  <a:srgbClr val="000000">
                    <a:tint val="75000"/>
                  </a:srgbClr>
                </a:solidFill>
                <a:ea typeface="+mn-ea"/>
                <a:cs typeface="+mn-cs"/>
              </a:rPr>
              <a:pPr>
                <a:buClrTx/>
                <a:buFontTx/>
                <a:buNone/>
              </a:pPr>
              <a:t>8/16/22</a:t>
            </a:fld>
            <a:endParaRPr lang="en-US" sz="1350" kern="1200">
              <a:solidFill>
                <a:srgbClr val="000000">
                  <a:tint val="75000"/>
                </a:srgbClr>
              </a:solidFill>
              <a:ea typeface="+mn-ea"/>
              <a:cs typeface="+mn-cs"/>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srgbClr val="000000">
                    <a:tint val="75000"/>
                  </a:srgbClr>
                </a:solidFill>
              </a:rPr>
              <a:pPr/>
              <a:t>‹#›</a:t>
            </a:fld>
            <a:endParaRPr>
              <a:solidFill>
                <a:srgbClr val="000000">
                  <a:tint val="75000"/>
                </a:srgbClr>
              </a:solidFill>
            </a:endParaRPr>
          </a:p>
        </p:txBody>
      </p:sp>
    </p:spTree>
    <p:extLst>
      <p:ext uri="{BB962C8B-B14F-4D97-AF65-F5344CB8AC3E}">
        <p14:creationId xmlns:p14="http://schemas.microsoft.com/office/powerpoint/2010/main" val="176334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dk1"/>
        </a:solidFill>
        <a:effectLst/>
      </p:bgPr>
    </p:bg>
    <p:spTree>
      <p:nvGrpSpPr>
        <p:cNvPr id="1" name="Shape 28"/>
        <p:cNvGrpSpPr/>
        <p:nvPr/>
      </p:nvGrpSpPr>
      <p:grpSpPr>
        <a:xfrm>
          <a:off x="0" y="0"/>
          <a:ext cx="0" cy="0"/>
          <a:chOff x="0" y="0"/>
          <a:chExt cx="0" cy="0"/>
        </a:xfrm>
      </p:grpSpPr>
      <p:grpSp>
        <p:nvGrpSpPr>
          <p:cNvPr id="29" name="Google Shape;29;p42"/>
          <p:cNvGrpSpPr/>
          <p:nvPr/>
        </p:nvGrpSpPr>
        <p:grpSpPr>
          <a:xfrm>
            <a:off x="830394" y="1191270"/>
            <a:ext cx="745764" cy="45826"/>
            <a:chOff x="4580561" y="2589004"/>
            <a:chExt cx="1064464" cy="25200"/>
          </a:xfrm>
        </p:grpSpPr>
        <p:sp>
          <p:nvSpPr>
            <p:cNvPr id="30" name="Google Shape;30;p42"/>
            <p:cNvSpPr/>
            <p:nvPr/>
          </p:nvSpPr>
          <p:spPr>
            <a:xfrm rot="-5400000">
              <a:off x="5366325" y="2335504"/>
              <a:ext cx="25200" cy="532200"/>
            </a:xfrm>
            <a:prstGeom prst="rect">
              <a:avLst/>
            </a:prstGeom>
            <a:solidFill>
              <a:schemeClr val="accent5"/>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5"/>
                </a:solidFill>
                <a:latin typeface="Times New Roman"/>
                <a:ea typeface="Times New Roman"/>
                <a:cs typeface="Times New Roman"/>
                <a:sym typeface="Times New Roman"/>
              </a:endParaRPr>
            </a:p>
          </p:txBody>
        </p:sp>
        <p:sp>
          <p:nvSpPr>
            <p:cNvPr id="31" name="Google Shape;31;p42"/>
            <p:cNvSpPr/>
            <p:nvPr/>
          </p:nvSpPr>
          <p:spPr>
            <a:xfrm rot="-5400000">
              <a:off x="4836311" y="2333254"/>
              <a:ext cx="25200" cy="536700"/>
            </a:xfrm>
            <a:prstGeom prst="rect">
              <a:avLst/>
            </a:prstGeom>
            <a:solidFill>
              <a:schemeClr val="accent5"/>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accent5"/>
                </a:solidFill>
                <a:latin typeface="Times New Roman"/>
                <a:ea typeface="Times New Roman"/>
                <a:cs typeface="Times New Roman"/>
                <a:sym typeface="Times New Roman"/>
              </a:endParaRPr>
            </a:p>
          </p:txBody>
        </p:sp>
      </p:grpSp>
      <p:sp>
        <p:nvSpPr>
          <p:cNvPr id="32" name="Google Shape;32;p42"/>
          <p:cNvSpPr txBox="1">
            <a:spLocks noGrp="1"/>
          </p:cNvSpPr>
          <p:nvPr>
            <p:ph type="title"/>
          </p:nvPr>
        </p:nvSpPr>
        <p:spPr>
          <a:xfrm>
            <a:off x="729450" y="1318650"/>
            <a:ext cx="7688700" cy="535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lt2"/>
              </a:buClr>
              <a:buSzPts val="2200"/>
              <a:buFont typeface="Source Sans Pro SemiBold"/>
              <a:buNone/>
              <a:defRPr sz="2400">
                <a:solidFill>
                  <a:schemeClr val="lt2"/>
                </a:solidFill>
                <a:latin typeface="Source Sans Pro SemiBold"/>
                <a:ea typeface="Source Sans Pro SemiBold"/>
                <a:cs typeface="Source Sans Pro SemiBold"/>
                <a:sym typeface="Source Sans Pro SemiBold"/>
              </a:defRPr>
            </a:lvl1pPr>
            <a:lvl2pPr lvl="1" algn="l">
              <a:lnSpc>
                <a:spcPct val="100000"/>
              </a:lnSpc>
              <a:spcBef>
                <a:spcPts val="0"/>
              </a:spcBef>
              <a:spcAft>
                <a:spcPts val="0"/>
              </a:spcAft>
              <a:buClr>
                <a:schemeClr val="lt2"/>
              </a:buClr>
              <a:buSzPts val="2200"/>
              <a:buNone/>
              <a:defRPr sz="2400">
                <a:solidFill>
                  <a:schemeClr val="lt2"/>
                </a:solidFill>
              </a:defRPr>
            </a:lvl2pPr>
            <a:lvl3pPr lvl="2" algn="l">
              <a:lnSpc>
                <a:spcPct val="100000"/>
              </a:lnSpc>
              <a:spcBef>
                <a:spcPts val="0"/>
              </a:spcBef>
              <a:spcAft>
                <a:spcPts val="0"/>
              </a:spcAft>
              <a:buClr>
                <a:schemeClr val="lt2"/>
              </a:buClr>
              <a:buSzPts val="2200"/>
              <a:buNone/>
              <a:defRPr sz="2400">
                <a:solidFill>
                  <a:schemeClr val="lt2"/>
                </a:solidFill>
              </a:defRPr>
            </a:lvl3pPr>
            <a:lvl4pPr lvl="3" algn="l">
              <a:lnSpc>
                <a:spcPct val="100000"/>
              </a:lnSpc>
              <a:spcBef>
                <a:spcPts val="0"/>
              </a:spcBef>
              <a:spcAft>
                <a:spcPts val="0"/>
              </a:spcAft>
              <a:buClr>
                <a:schemeClr val="lt2"/>
              </a:buClr>
              <a:buSzPts val="2200"/>
              <a:buNone/>
              <a:defRPr sz="2400">
                <a:solidFill>
                  <a:schemeClr val="lt2"/>
                </a:solidFill>
              </a:defRPr>
            </a:lvl4pPr>
            <a:lvl5pPr lvl="4" algn="l">
              <a:lnSpc>
                <a:spcPct val="100000"/>
              </a:lnSpc>
              <a:spcBef>
                <a:spcPts val="0"/>
              </a:spcBef>
              <a:spcAft>
                <a:spcPts val="0"/>
              </a:spcAft>
              <a:buClr>
                <a:schemeClr val="lt2"/>
              </a:buClr>
              <a:buSzPts val="2200"/>
              <a:buNone/>
              <a:defRPr sz="2400">
                <a:solidFill>
                  <a:schemeClr val="lt2"/>
                </a:solidFill>
              </a:defRPr>
            </a:lvl5pPr>
            <a:lvl6pPr lvl="5" algn="l">
              <a:lnSpc>
                <a:spcPct val="100000"/>
              </a:lnSpc>
              <a:spcBef>
                <a:spcPts val="0"/>
              </a:spcBef>
              <a:spcAft>
                <a:spcPts val="0"/>
              </a:spcAft>
              <a:buClr>
                <a:schemeClr val="lt2"/>
              </a:buClr>
              <a:buSzPts val="2200"/>
              <a:buNone/>
              <a:defRPr sz="2400">
                <a:solidFill>
                  <a:schemeClr val="lt2"/>
                </a:solidFill>
              </a:defRPr>
            </a:lvl6pPr>
            <a:lvl7pPr lvl="6" algn="l">
              <a:lnSpc>
                <a:spcPct val="100000"/>
              </a:lnSpc>
              <a:spcBef>
                <a:spcPts val="0"/>
              </a:spcBef>
              <a:spcAft>
                <a:spcPts val="0"/>
              </a:spcAft>
              <a:buClr>
                <a:schemeClr val="lt2"/>
              </a:buClr>
              <a:buSzPts val="2200"/>
              <a:buNone/>
              <a:defRPr sz="2400">
                <a:solidFill>
                  <a:schemeClr val="lt2"/>
                </a:solidFill>
              </a:defRPr>
            </a:lvl7pPr>
            <a:lvl8pPr lvl="7" algn="l">
              <a:lnSpc>
                <a:spcPct val="100000"/>
              </a:lnSpc>
              <a:spcBef>
                <a:spcPts val="0"/>
              </a:spcBef>
              <a:spcAft>
                <a:spcPts val="0"/>
              </a:spcAft>
              <a:buClr>
                <a:schemeClr val="lt2"/>
              </a:buClr>
              <a:buSzPts val="2200"/>
              <a:buNone/>
              <a:defRPr sz="2400">
                <a:solidFill>
                  <a:schemeClr val="lt2"/>
                </a:solidFill>
              </a:defRPr>
            </a:lvl8pPr>
            <a:lvl9pPr lvl="8" algn="l">
              <a:lnSpc>
                <a:spcPct val="100000"/>
              </a:lnSpc>
              <a:spcBef>
                <a:spcPts val="0"/>
              </a:spcBef>
              <a:spcAft>
                <a:spcPts val="0"/>
              </a:spcAft>
              <a:buClr>
                <a:schemeClr val="lt2"/>
              </a:buClr>
              <a:buSzPts val="2200"/>
              <a:buNone/>
              <a:defRPr sz="2400">
                <a:solidFill>
                  <a:schemeClr val="lt2"/>
                </a:solidFill>
              </a:defRPr>
            </a:lvl9pPr>
          </a:lstStyle>
          <a:p>
            <a:endParaRPr/>
          </a:p>
        </p:txBody>
      </p:sp>
      <p:sp>
        <p:nvSpPr>
          <p:cNvPr id="33" name="Google Shape;33;p42"/>
          <p:cNvSpPr txBox="1">
            <a:spLocks noGrp="1"/>
          </p:cNvSpPr>
          <p:nvPr>
            <p:ph type="body" idx="1"/>
          </p:nvPr>
        </p:nvSpPr>
        <p:spPr>
          <a:xfrm>
            <a:off x="729450" y="2078875"/>
            <a:ext cx="7688700" cy="22611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Clr>
                <a:schemeClr val="lt1"/>
              </a:buClr>
              <a:buSzPts val="1500"/>
              <a:buChar char="●"/>
              <a:defRPr>
                <a:solidFill>
                  <a:schemeClr val="lt1"/>
                </a:solidFill>
              </a:defRPr>
            </a:lvl1pPr>
            <a:lvl2pPr marL="914400" lvl="1" indent="-323850" algn="l">
              <a:lnSpc>
                <a:spcPct val="115000"/>
              </a:lnSpc>
              <a:spcBef>
                <a:spcPts val="1500"/>
              </a:spcBef>
              <a:spcAft>
                <a:spcPts val="0"/>
              </a:spcAft>
              <a:buClr>
                <a:schemeClr val="lt1"/>
              </a:buClr>
              <a:buSzPts val="1500"/>
              <a:buChar char="○"/>
              <a:defRPr>
                <a:solidFill>
                  <a:schemeClr val="lt1"/>
                </a:solidFill>
              </a:defRPr>
            </a:lvl2pPr>
            <a:lvl3pPr marL="1371600" lvl="2" indent="-323850" algn="l">
              <a:lnSpc>
                <a:spcPct val="115000"/>
              </a:lnSpc>
              <a:spcBef>
                <a:spcPts val="1500"/>
              </a:spcBef>
              <a:spcAft>
                <a:spcPts val="0"/>
              </a:spcAft>
              <a:buClr>
                <a:schemeClr val="lt1"/>
              </a:buClr>
              <a:buSzPts val="1500"/>
              <a:buChar char="■"/>
              <a:defRPr>
                <a:solidFill>
                  <a:schemeClr val="lt1"/>
                </a:solidFill>
              </a:defRPr>
            </a:lvl3pPr>
            <a:lvl4pPr marL="1828800" lvl="3" indent="-323850" algn="l">
              <a:lnSpc>
                <a:spcPct val="115000"/>
              </a:lnSpc>
              <a:spcBef>
                <a:spcPts val="1500"/>
              </a:spcBef>
              <a:spcAft>
                <a:spcPts val="0"/>
              </a:spcAft>
              <a:buClr>
                <a:schemeClr val="lt1"/>
              </a:buClr>
              <a:buSzPts val="1500"/>
              <a:buChar char="●"/>
              <a:defRPr>
                <a:solidFill>
                  <a:schemeClr val="lt1"/>
                </a:solidFill>
              </a:defRPr>
            </a:lvl4pPr>
            <a:lvl5pPr marL="2286000" lvl="4" indent="-323850" algn="l">
              <a:lnSpc>
                <a:spcPct val="115000"/>
              </a:lnSpc>
              <a:spcBef>
                <a:spcPts val="1500"/>
              </a:spcBef>
              <a:spcAft>
                <a:spcPts val="0"/>
              </a:spcAft>
              <a:buClr>
                <a:schemeClr val="lt1"/>
              </a:buClr>
              <a:buSzPts val="1500"/>
              <a:buChar char="○"/>
              <a:defRPr>
                <a:solidFill>
                  <a:schemeClr val="lt1"/>
                </a:solidFill>
              </a:defRPr>
            </a:lvl5pPr>
            <a:lvl6pPr marL="2743200" lvl="5" indent="-323850" algn="l">
              <a:lnSpc>
                <a:spcPct val="115000"/>
              </a:lnSpc>
              <a:spcBef>
                <a:spcPts val="1500"/>
              </a:spcBef>
              <a:spcAft>
                <a:spcPts val="0"/>
              </a:spcAft>
              <a:buClr>
                <a:schemeClr val="lt1"/>
              </a:buClr>
              <a:buSzPts val="1500"/>
              <a:buChar char="■"/>
              <a:defRPr>
                <a:solidFill>
                  <a:schemeClr val="lt1"/>
                </a:solidFill>
              </a:defRPr>
            </a:lvl6pPr>
            <a:lvl7pPr marL="3200400" lvl="6" indent="-323850" algn="l">
              <a:lnSpc>
                <a:spcPct val="115000"/>
              </a:lnSpc>
              <a:spcBef>
                <a:spcPts val="1500"/>
              </a:spcBef>
              <a:spcAft>
                <a:spcPts val="0"/>
              </a:spcAft>
              <a:buClr>
                <a:schemeClr val="lt1"/>
              </a:buClr>
              <a:buSzPts val="1500"/>
              <a:buChar char="●"/>
              <a:defRPr>
                <a:solidFill>
                  <a:schemeClr val="lt1"/>
                </a:solidFill>
              </a:defRPr>
            </a:lvl7pPr>
            <a:lvl8pPr marL="3657600" lvl="7" indent="-323850" algn="l">
              <a:lnSpc>
                <a:spcPct val="115000"/>
              </a:lnSpc>
              <a:spcBef>
                <a:spcPts val="1500"/>
              </a:spcBef>
              <a:spcAft>
                <a:spcPts val="0"/>
              </a:spcAft>
              <a:buClr>
                <a:schemeClr val="lt1"/>
              </a:buClr>
              <a:buSzPts val="1500"/>
              <a:buChar char="○"/>
              <a:defRPr>
                <a:solidFill>
                  <a:schemeClr val="lt1"/>
                </a:solidFill>
              </a:defRPr>
            </a:lvl8pPr>
            <a:lvl9pPr marL="4114800" lvl="8" indent="-323850" algn="l">
              <a:lnSpc>
                <a:spcPct val="115000"/>
              </a:lnSpc>
              <a:spcBef>
                <a:spcPts val="1500"/>
              </a:spcBef>
              <a:spcAft>
                <a:spcPts val="1500"/>
              </a:spcAft>
              <a:buClr>
                <a:schemeClr val="lt1"/>
              </a:buClr>
              <a:buSzPts val="1500"/>
              <a:buChar char="■"/>
              <a:defRPr>
                <a:solidFill>
                  <a:schemeClr val="lt1"/>
                </a:solidFill>
              </a:defRPr>
            </a:lvl9pPr>
          </a:lstStyle>
          <a:p>
            <a:endParaRPr/>
          </a:p>
        </p:txBody>
      </p:sp>
      <p:sp>
        <p:nvSpPr>
          <p:cNvPr id="34" name="Google Shape;34;p42"/>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ody only">
  <p:cSld name="Body only">
    <p:spTree>
      <p:nvGrpSpPr>
        <p:cNvPr id="1" name="Shape 35"/>
        <p:cNvGrpSpPr/>
        <p:nvPr/>
      </p:nvGrpSpPr>
      <p:grpSpPr>
        <a:xfrm>
          <a:off x="0" y="0"/>
          <a:ext cx="0" cy="0"/>
          <a:chOff x="0" y="0"/>
          <a:chExt cx="0" cy="0"/>
        </a:xfrm>
      </p:grpSpPr>
      <p:sp>
        <p:nvSpPr>
          <p:cNvPr id="36" name="Google Shape;36;p43"/>
          <p:cNvSpPr/>
          <p:nvPr/>
        </p:nvSpPr>
        <p:spPr>
          <a:xfrm>
            <a:off x="0" y="0"/>
            <a:ext cx="9144000" cy="4878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37" name="Google Shape;37;p43"/>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8" name="Google Shape;38;p43"/>
          <p:cNvSpPr txBox="1">
            <a:spLocks noGrp="1"/>
          </p:cNvSpPr>
          <p:nvPr>
            <p:ph type="body" idx="1"/>
          </p:nvPr>
        </p:nvSpPr>
        <p:spPr>
          <a:xfrm>
            <a:off x="729450" y="1068650"/>
            <a:ext cx="7688700" cy="10344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Char char="●"/>
              <a:defRPr/>
            </a:lvl1pPr>
            <a:lvl2pPr marL="914400" lvl="1" indent="-323850" algn="l">
              <a:lnSpc>
                <a:spcPct val="115000"/>
              </a:lnSpc>
              <a:spcBef>
                <a:spcPts val="1500"/>
              </a:spcBef>
              <a:spcAft>
                <a:spcPts val="0"/>
              </a:spcAft>
              <a:buSzPts val="1500"/>
              <a:buChar char="○"/>
              <a:defRPr/>
            </a:lvl2pPr>
            <a:lvl3pPr marL="1371600" lvl="2" indent="-323850" algn="l">
              <a:lnSpc>
                <a:spcPct val="115000"/>
              </a:lnSpc>
              <a:spcBef>
                <a:spcPts val="1500"/>
              </a:spcBef>
              <a:spcAft>
                <a:spcPts val="0"/>
              </a:spcAft>
              <a:buSzPts val="1500"/>
              <a:buChar char="■"/>
              <a:defRPr/>
            </a:lvl3pPr>
            <a:lvl4pPr marL="1828800" lvl="3" indent="-323850" algn="l">
              <a:lnSpc>
                <a:spcPct val="115000"/>
              </a:lnSpc>
              <a:spcBef>
                <a:spcPts val="1500"/>
              </a:spcBef>
              <a:spcAft>
                <a:spcPts val="0"/>
              </a:spcAft>
              <a:buSzPts val="1500"/>
              <a:buChar char="●"/>
              <a:defRPr/>
            </a:lvl4pPr>
            <a:lvl5pPr marL="2286000" lvl="4" indent="-323850" algn="l">
              <a:lnSpc>
                <a:spcPct val="115000"/>
              </a:lnSpc>
              <a:spcBef>
                <a:spcPts val="1500"/>
              </a:spcBef>
              <a:spcAft>
                <a:spcPts val="0"/>
              </a:spcAft>
              <a:buSzPts val="1500"/>
              <a:buChar char="○"/>
              <a:defRPr/>
            </a:lvl5pPr>
            <a:lvl6pPr marL="2743200" lvl="5" indent="-323850" algn="l">
              <a:lnSpc>
                <a:spcPct val="115000"/>
              </a:lnSpc>
              <a:spcBef>
                <a:spcPts val="1500"/>
              </a:spcBef>
              <a:spcAft>
                <a:spcPts val="0"/>
              </a:spcAft>
              <a:buSzPts val="1500"/>
              <a:buChar char="■"/>
              <a:defRPr/>
            </a:lvl6pPr>
            <a:lvl7pPr marL="3200400" lvl="6" indent="-323850" algn="l">
              <a:lnSpc>
                <a:spcPct val="115000"/>
              </a:lnSpc>
              <a:spcBef>
                <a:spcPts val="1500"/>
              </a:spcBef>
              <a:spcAft>
                <a:spcPts val="0"/>
              </a:spcAft>
              <a:buSzPts val="1500"/>
              <a:buChar char="●"/>
              <a:defRPr/>
            </a:lvl7pPr>
            <a:lvl8pPr marL="3657600" lvl="7" indent="-323850" algn="l">
              <a:lnSpc>
                <a:spcPct val="115000"/>
              </a:lnSpc>
              <a:spcBef>
                <a:spcPts val="1500"/>
              </a:spcBef>
              <a:spcAft>
                <a:spcPts val="0"/>
              </a:spcAft>
              <a:buSzPts val="1500"/>
              <a:buChar char="○"/>
              <a:defRPr/>
            </a:lvl8pPr>
            <a:lvl9pPr marL="4114800" lvl="8" indent="-323850" algn="l">
              <a:lnSpc>
                <a:spcPct val="115000"/>
              </a:lnSpc>
              <a:spcBef>
                <a:spcPts val="1500"/>
              </a:spcBef>
              <a:spcAft>
                <a:spcPts val="1500"/>
              </a:spcAft>
              <a:buSzPts val="15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_alt2">
  <p:cSld name="Section Header_alt2">
    <p:bg>
      <p:bgPr>
        <a:solidFill>
          <a:schemeClr val="lt1"/>
        </a:solidFill>
        <a:effectLst/>
      </p:bgPr>
    </p:bg>
    <p:spTree>
      <p:nvGrpSpPr>
        <p:cNvPr id="1" name="Shape 39"/>
        <p:cNvGrpSpPr/>
        <p:nvPr/>
      </p:nvGrpSpPr>
      <p:grpSpPr>
        <a:xfrm>
          <a:off x="0" y="0"/>
          <a:ext cx="0" cy="0"/>
          <a:chOff x="0" y="0"/>
          <a:chExt cx="0" cy="0"/>
        </a:xfrm>
      </p:grpSpPr>
      <p:sp>
        <p:nvSpPr>
          <p:cNvPr id="40" name="Google Shape;40;p44"/>
          <p:cNvSpPr/>
          <p:nvPr/>
        </p:nvSpPr>
        <p:spPr>
          <a:xfrm>
            <a:off x="0" y="0"/>
            <a:ext cx="9144000" cy="4878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41" name="Google Shape;41;p44"/>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FFFFFF"/>
              </a:buClr>
              <a:buSzPts val="900"/>
              <a:buFont typeface="Arial"/>
              <a:buNone/>
              <a:defRPr sz="9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2" name="Google Shape;42;p44"/>
          <p:cNvSpPr txBox="1">
            <a:spLocks noGrp="1"/>
          </p:cNvSpPr>
          <p:nvPr>
            <p:ph type="title"/>
          </p:nvPr>
        </p:nvSpPr>
        <p:spPr>
          <a:xfrm>
            <a:off x="729450" y="2056375"/>
            <a:ext cx="5887500" cy="15186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4000"/>
              <a:buNone/>
              <a:defRPr sz="4400">
                <a:solidFill>
                  <a:schemeClr val="dk1"/>
                </a:solidFill>
              </a:defRPr>
            </a:lvl1pPr>
            <a:lvl2pPr lvl="1" algn="l">
              <a:lnSpc>
                <a:spcPct val="100000"/>
              </a:lnSpc>
              <a:spcBef>
                <a:spcPts val="0"/>
              </a:spcBef>
              <a:spcAft>
                <a:spcPts val="0"/>
              </a:spcAft>
              <a:buClr>
                <a:schemeClr val="lt1"/>
              </a:buClr>
              <a:buSzPts val="3000"/>
              <a:buNone/>
              <a:defRPr sz="3300">
                <a:solidFill>
                  <a:schemeClr val="lt1"/>
                </a:solidFill>
              </a:defRPr>
            </a:lvl2pPr>
            <a:lvl3pPr lvl="2" algn="l">
              <a:lnSpc>
                <a:spcPct val="100000"/>
              </a:lnSpc>
              <a:spcBef>
                <a:spcPts val="0"/>
              </a:spcBef>
              <a:spcAft>
                <a:spcPts val="0"/>
              </a:spcAft>
              <a:buClr>
                <a:schemeClr val="lt1"/>
              </a:buClr>
              <a:buSzPts val="3000"/>
              <a:buNone/>
              <a:defRPr sz="3300">
                <a:solidFill>
                  <a:schemeClr val="lt1"/>
                </a:solidFill>
              </a:defRPr>
            </a:lvl3pPr>
            <a:lvl4pPr lvl="3" algn="l">
              <a:lnSpc>
                <a:spcPct val="100000"/>
              </a:lnSpc>
              <a:spcBef>
                <a:spcPts val="0"/>
              </a:spcBef>
              <a:spcAft>
                <a:spcPts val="0"/>
              </a:spcAft>
              <a:buClr>
                <a:schemeClr val="lt1"/>
              </a:buClr>
              <a:buSzPts val="3000"/>
              <a:buNone/>
              <a:defRPr sz="3300">
                <a:solidFill>
                  <a:schemeClr val="lt1"/>
                </a:solidFill>
              </a:defRPr>
            </a:lvl4pPr>
            <a:lvl5pPr lvl="4" algn="l">
              <a:lnSpc>
                <a:spcPct val="100000"/>
              </a:lnSpc>
              <a:spcBef>
                <a:spcPts val="0"/>
              </a:spcBef>
              <a:spcAft>
                <a:spcPts val="0"/>
              </a:spcAft>
              <a:buClr>
                <a:schemeClr val="lt1"/>
              </a:buClr>
              <a:buSzPts val="3000"/>
              <a:buNone/>
              <a:defRPr sz="3300">
                <a:solidFill>
                  <a:schemeClr val="lt1"/>
                </a:solidFill>
              </a:defRPr>
            </a:lvl5pPr>
            <a:lvl6pPr lvl="5" algn="l">
              <a:lnSpc>
                <a:spcPct val="100000"/>
              </a:lnSpc>
              <a:spcBef>
                <a:spcPts val="0"/>
              </a:spcBef>
              <a:spcAft>
                <a:spcPts val="0"/>
              </a:spcAft>
              <a:buClr>
                <a:schemeClr val="lt1"/>
              </a:buClr>
              <a:buSzPts val="3000"/>
              <a:buNone/>
              <a:defRPr sz="3300">
                <a:solidFill>
                  <a:schemeClr val="lt1"/>
                </a:solidFill>
              </a:defRPr>
            </a:lvl6pPr>
            <a:lvl7pPr lvl="6" algn="l">
              <a:lnSpc>
                <a:spcPct val="100000"/>
              </a:lnSpc>
              <a:spcBef>
                <a:spcPts val="0"/>
              </a:spcBef>
              <a:spcAft>
                <a:spcPts val="0"/>
              </a:spcAft>
              <a:buClr>
                <a:schemeClr val="lt1"/>
              </a:buClr>
              <a:buSzPts val="3000"/>
              <a:buNone/>
              <a:defRPr sz="3300">
                <a:solidFill>
                  <a:schemeClr val="lt1"/>
                </a:solidFill>
              </a:defRPr>
            </a:lvl7pPr>
            <a:lvl8pPr lvl="7" algn="l">
              <a:lnSpc>
                <a:spcPct val="100000"/>
              </a:lnSpc>
              <a:spcBef>
                <a:spcPts val="0"/>
              </a:spcBef>
              <a:spcAft>
                <a:spcPts val="0"/>
              </a:spcAft>
              <a:buClr>
                <a:schemeClr val="lt1"/>
              </a:buClr>
              <a:buSzPts val="3000"/>
              <a:buNone/>
              <a:defRPr sz="3300">
                <a:solidFill>
                  <a:schemeClr val="lt1"/>
                </a:solidFill>
              </a:defRPr>
            </a:lvl8pPr>
            <a:lvl9pPr lvl="8" algn="l">
              <a:lnSpc>
                <a:spcPct val="100000"/>
              </a:lnSpc>
              <a:spcBef>
                <a:spcPts val="0"/>
              </a:spcBef>
              <a:spcAft>
                <a:spcPts val="0"/>
              </a:spcAft>
              <a:buClr>
                <a:schemeClr val="lt1"/>
              </a:buClr>
              <a:buSzPts val="3000"/>
              <a:buNone/>
              <a:defRPr sz="3300">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sp>
        <p:nvSpPr>
          <p:cNvPr id="44" name="Google Shape;44;p45"/>
          <p:cNvSpPr/>
          <p:nvPr/>
        </p:nvSpPr>
        <p:spPr>
          <a:xfrm>
            <a:off x="0" y="0"/>
            <a:ext cx="9144000" cy="4878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nvGrpSpPr>
          <p:cNvPr id="45" name="Google Shape;45;p45"/>
          <p:cNvGrpSpPr/>
          <p:nvPr/>
        </p:nvGrpSpPr>
        <p:grpSpPr>
          <a:xfrm>
            <a:off x="830394" y="1191270"/>
            <a:ext cx="745764" cy="45826"/>
            <a:chOff x="4580561" y="2589004"/>
            <a:chExt cx="1064464" cy="25200"/>
          </a:xfrm>
        </p:grpSpPr>
        <p:sp>
          <p:nvSpPr>
            <p:cNvPr id="46" name="Google Shape;46;p45"/>
            <p:cNvSpPr/>
            <p:nvPr/>
          </p:nvSpPr>
          <p:spPr>
            <a:xfrm rot="-5400000">
              <a:off x="5366325" y="2335504"/>
              <a:ext cx="25200" cy="5322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47" name="Google Shape;47;p45"/>
            <p:cNvSpPr/>
            <p:nvPr/>
          </p:nvSpPr>
          <p:spPr>
            <a:xfrm rot="-5400000">
              <a:off x="4836311" y="2333254"/>
              <a:ext cx="25200" cy="5367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48" name="Google Shape;48;p45"/>
          <p:cNvSpPr txBox="1">
            <a:spLocks noGrp="1"/>
          </p:cNvSpPr>
          <p:nvPr>
            <p:ph type="title"/>
          </p:nvPr>
        </p:nvSpPr>
        <p:spPr>
          <a:xfrm>
            <a:off x="729450" y="1318650"/>
            <a:ext cx="7688400" cy="535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200"/>
              <a:buNone/>
              <a:defRPr sz="2400">
                <a:solidFill>
                  <a:schemeClr val="dk1"/>
                </a:solidFill>
              </a:defRPr>
            </a:lvl1pPr>
            <a:lvl2pPr lvl="1" algn="l">
              <a:lnSpc>
                <a:spcPct val="100000"/>
              </a:lnSpc>
              <a:spcBef>
                <a:spcPts val="0"/>
              </a:spcBef>
              <a:spcAft>
                <a:spcPts val="0"/>
              </a:spcAft>
              <a:buClr>
                <a:schemeClr val="dk2"/>
              </a:buClr>
              <a:buSzPts val="2200"/>
              <a:buNone/>
              <a:defRPr sz="2400">
                <a:solidFill>
                  <a:schemeClr val="dk2"/>
                </a:solidFill>
              </a:defRPr>
            </a:lvl2pPr>
            <a:lvl3pPr lvl="2" algn="l">
              <a:lnSpc>
                <a:spcPct val="100000"/>
              </a:lnSpc>
              <a:spcBef>
                <a:spcPts val="0"/>
              </a:spcBef>
              <a:spcAft>
                <a:spcPts val="0"/>
              </a:spcAft>
              <a:buClr>
                <a:schemeClr val="dk2"/>
              </a:buClr>
              <a:buSzPts val="2200"/>
              <a:buNone/>
              <a:defRPr sz="2400">
                <a:solidFill>
                  <a:schemeClr val="dk2"/>
                </a:solidFill>
              </a:defRPr>
            </a:lvl3pPr>
            <a:lvl4pPr lvl="3" algn="l">
              <a:lnSpc>
                <a:spcPct val="100000"/>
              </a:lnSpc>
              <a:spcBef>
                <a:spcPts val="0"/>
              </a:spcBef>
              <a:spcAft>
                <a:spcPts val="0"/>
              </a:spcAft>
              <a:buClr>
                <a:schemeClr val="dk2"/>
              </a:buClr>
              <a:buSzPts val="2200"/>
              <a:buNone/>
              <a:defRPr sz="2400">
                <a:solidFill>
                  <a:schemeClr val="dk2"/>
                </a:solidFill>
              </a:defRPr>
            </a:lvl4pPr>
            <a:lvl5pPr lvl="4" algn="l">
              <a:lnSpc>
                <a:spcPct val="100000"/>
              </a:lnSpc>
              <a:spcBef>
                <a:spcPts val="0"/>
              </a:spcBef>
              <a:spcAft>
                <a:spcPts val="0"/>
              </a:spcAft>
              <a:buClr>
                <a:schemeClr val="dk2"/>
              </a:buClr>
              <a:buSzPts val="2200"/>
              <a:buNone/>
              <a:defRPr sz="2400">
                <a:solidFill>
                  <a:schemeClr val="dk2"/>
                </a:solidFill>
              </a:defRPr>
            </a:lvl5pPr>
            <a:lvl6pPr lvl="5" algn="l">
              <a:lnSpc>
                <a:spcPct val="100000"/>
              </a:lnSpc>
              <a:spcBef>
                <a:spcPts val="0"/>
              </a:spcBef>
              <a:spcAft>
                <a:spcPts val="0"/>
              </a:spcAft>
              <a:buClr>
                <a:schemeClr val="dk2"/>
              </a:buClr>
              <a:buSzPts val="2200"/>
              <a:buNone/>
              <a:defRPr sz="2400">
                <a:solidFill>
                  <a:schemeClr val="dk2"/>
                </a:solidFill>
              </a:defRPr>
            </a:lvl6pPr>
            <a:lvl7pPr lvl="6" algn="l">
              <a:lnSpc>
                <a:spcPct val="100000"/>
              </a:lnSpc>
              <a:spcBef>
                <a:spcPts val="0"/>
              </a:spcBef>
              <a:spcAft>
                <a:spcPts val="0"/>
              </a:spcAft>
              <a:buClr>
                <a:schemeClr val="dk2"/>
              </a:buClr>
              <a:buSzPts val="2200"/>
              <a:buNone/>
              <a:defRPr sz="2400">
                <a:solidFill>
                  <a:schemeClr val="dk2"/>
                </a:solidFill>
              </a:defRPr>
            </a:lvl7pPr>
            <a:lvl8pPr lvl="7" algn="l">
              <a:lnSpc>
                <a:spcPct val="100000"/>
              </a:lnSpc>
              <a:spcBef>
                <a:spcPts val="0"/>
              </a:spcBef>
              <a:spcAft>
                <a:spcPts val="0"/>
              </a:spcAft>
              <a:buClr>
                <a:schemeClr val="dk2"/>
              </a:buClr>
              <a:buSzPts val="2200"/>
              <a:buNone/>
              <a:defRPr sz="2400">
                <a:solidFill>
                  <a:schemeClr val="dk2"/>
                </a:solidFill>
              </a:defRPr>
            </a:lvl8pPr>
            <a:lvl9pPr lvl="8" algn="l">
              <a:lnSpc>
                <a:spcPct val="100000"/>
              </a:lnSpc>
              <a:spcBef>
                <a:spcPts val="0"/>
              </a:spcBef>
              <a:spcAft>
                <a:spcPts val="0"/>
              </a:spcAft>
              <a:buClr>
                <a:schemeClr val="dk2"/>
              </a:buClr>
              <a:buSzPts val="2200"/>
              <a:buNone/>
              <a:defRPr sz="2400">
                <a:solidFill>
                  <a:schemeClr val="dk2"/>
                </a:solidFill>
              </a:defRPr>
            </a:lvl9pPr>
          </a:lstStyle>
          <a:p>
            <a:endParaRPr/>
          </a:p>
        </p:txBody>
      </p:sp>
      <p:sp>
        <p:nvSpPr>
          <p:cNvPr id="49" name="Google Shape;49;p45"/>
          <p:cNvSpPr txBox="1">
            <a:spLocks noGrp="1"/>
          </p:cNvSpPr>
          <p:nvPr>
            <p:ph type="body" idx="1"/>
          </p:nvPr>
        </p:nvSpPr>
        <p:spPr>
          <a:xfrm>
            <a:off x="729325" y="2078875"/>
            <a:ext cx="3774300" cy="22611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Char char="●"/>
              <a:defRPr/>
            </a:lvl1pPr>
            <a:lvl2pPr marL="914400" lvl="1" indent="-323850" algn="l">
              <a:lnSpc>
                <a:spcPct val="115000"/>
              </a:lnSpc>
              <a:spcBef>
                <a:spcPts val="1500"/>
              </a:spcBef>
              <a:spcAft>
                <a:spcPts val="0"/>
              </a:spcAft>
              <a:buSzPts val="1500"/>
              <a:buChar char="○"/>
              <a:defRPr/>
            </a:lvl2pPr>
            <a:lvl3pPr marL="1371600" lvl="2" indent="-323850" algn="l">
              <a:lnSpc>
                <a:spcPct val="115000"/>
              </a:lnSpc>
              <a:spcBef>
                <a:spcPts val="1500"/>
              </a:spcBef>
              <a:spcAft>
                <a:spcPts val="0"/>
              </a:spcAft>
              <a:buSzPts val="1500"/>
              <a:buChar char="■"/>
              <a:defRPr/>
            </a:lvl3pPr>
            <a:lvl4pPr marL="1828800" lvl="3" indent="-323850" algn="l">
              <a:lnSpc>
                <a:spcPct val="115000"/>
              </a:lnSpc>
              <a:spcBef>
                <a:spcPts val="1500"/>
              </a:spcBef>
              <a:spcAft>
                <a:spcPts val="0"/>
              </a:spcAft>
              <a:buSzPts val="1500"/>
              <a:buChar char="●"/>
              <a:defRPr/>
            </a:lvl4pPr>
            <a:lvl5pPr marL="2286000" lvl="4" indent="-323850" algn="l">
              <a:lnSpc>
                <a:spcPct val="115000"/>
              </a:lnSpc>
              <a:spcBef>
                <a:spcPts val="1500"/>
              </a:spcBef>
              <a:spcAft>
                <a:spcPts val="0"/>
              </a:spcAft>
              <a:buSzPts val="1500"/>
              <a:buChar char="○"/>
              <a:defRPr/>
            </a:lvl5pPr>
            <a:lvl6pPr marL="2743200" lvl="5" indent="-323850" algn="l">
              <a:lnSpc>
                <a:spcPct val="115000"/>
              </a:lnSpc>
              <a:spcBef>
                <a:spcPts val="1500"/>
              </a:spcBef>
              <a:spcAft>
                <a:spcPts val="0"/>
              </a:spcAft>
              <a:buSzPts val="1500"/>
              <a:buChar char="■"/>
              <a:defRPr/>
            </a:lvl6pPr>
            <a:lvl7pPr marL="3200400" lvl="6" indent="-323850" algn="l">
              <a:lnSpc>
                <a:spcPct val="115000"/>
              </a:lnSpc>
              <a:spcBef>
                <a:spcPts val="1500"/>
              </a:spcBef>
              <a:spcAft>
                <a:spcPts val="0"/>
              </a:spcAft>
              <a:buSzPts val="1500"/>
              <a:buChar char="●"/>
              <a:defRPr/>
            </a:lvl7pPr>
            <a:lvl8pPr marL="3657600" lvl="7" indent="-323850" algn="l">
              <a:lnSpc>
                <a:spcPct val="115000"/>
              </a:lnSpc>
              <a:spcBef>
                <a:spcPts val="1500"/>
              </a:spcBef>
              <a:spcAft>
                <a:spcPts val="0"/>
              </a:spcAft>
              <a:buSzPts val="1500"/>
              <a:buChar char="○"/>
              <a:defRPr/>
            </a:lvl8pPr>
            <a:lvl9pPr marL="4114800" lvl="8" indent="-323850" algn="l">
              <a:lnSpc>
                <a:spcPct val="115000"/>
              </a:lnSpc>
              <a:spcBef>
                <a:spcPts val="1500"/>
              </a:spcBef>
              <a:spcAft>
                <a:spcPts val="1500"/>
              </a:spcAft>
              <a:buSzPts val="1500"/>
              <a:buChar char="■"/>
              <a:defRPr/>
            </a:lvl9pPr>
          </a:lstStyle>
          <a:p>
            <a:endParaRPr/>
          </a:p>
        </p:txBody>
      </p:sp>
      <p:sp>
        <p:nvSpPr>
          <p:cNvPr id="50" name="Google Shape;50;p45"/>
          <p:cNvSpPr txBox="1">
            <a:spLocks noGrp="1"/>
          </p:cNvSpPr>
          <p:nvPr>
            <p:ph type="body" idx="2"/>
          </p:nvPr>
        </p:nvSpPr>
        <p:spPr>
          <a:xfrm>
            <a:off x="4643604" y="2078875"/>
            <a:ext cx="3774300" cy="2261100"/>
          </a:xfrm>
          <a:prstGeom prst="rect">
            <a:avLst/>
          </a:prstGeom>
          <a:noFill/>
          <a:ln>
            <a:noFill/>
          </a:ln>
        </p:spPr>
        <p:txBody>
          <a:bodyPr spcFirstLastPara="1" wrap="square" lIns="76025" tIns="76025" rIns="76025" bIns="76025" anchor="t" anchorCtr="0">
            <a:noAutofit/>
          </a:bodyPr>
          <a:lstStyle>
            <a:lvl1pPr marL="457200" lvl="0" indent="-323850" algn="l">
              <a:lnSpc>
                <a:spcPct val="115000"/>
              </a:lnSpc>
              <a:spcBef>
                <a:spcPts val="0"/>
              </a:spcBef>
              <a:spcAft>
                <a:spcPts val="0"/>
              </a:spcAft>
              <a:buSzPts val="1500"/>
              <a:buChar char="●"/>
              <a:defRPr/>
            </a:lvl1pPr>
            <a:lvl2pPr marL="914400" lvl="1" indent="-323850" algn="l">
              <a:lnSpc>
                <a:spcPct val="115000"/>
              </a:lnSpc>
              <a:spcBef>
                <a:spcPts val="1500"/>
              </a:spcBef>
              <a:spcAft>
                <a:spcPts val="0"/>
              </a:spcAft>
              <a:buSzPts val="1500"/>
              <a:buChar char="○"/>
              <a:defRPr/>
            </a:lvl2pPr>
            <a:lvl3pPr marL="1371600" lvl="2" indent="-323850" algn="l">
              <a:lnSpc>
                <a:spcPct val="115000"/>
              </a:lnSpc>
              <a:spcBef>
                <a:spcPts val="1500"/>
              </a:spcBef>
              <a:spcAft>
                <a:spcPts val="0"/>
              </a:spcAft>
              <a:buSzPts val="1500"/>
              <a:buChar char="■"/>
              <a:defRPr/>
            </a:lvl3pPr>
            <a:lvl4pPr marL="1828800" lvl="3" indent="-323850" algn="l">
              <a:lnSpc>
                <a:spcPct val="115000"/>
              </a:lnSpc>
              <a:spcBef>
                <a:spcPts val="1500"/>
              </a:spcBef>
              <a:spcAft>
                <a:spcPts val="0"/>
              </a:spcAft>
              <a:buSzPts val="1500"/>
              <a:buChar char="●"/>
              <a:defRPr/>
            </a:lvl4pPr>
            <a:lvl5pPr marL="2286000" lvl="4" indent="-323850" algn="l">
              <a:lnSpc>
                <a:spcPct val="115000"/>
              </a:lnSpc>
              <a:spcBef>
                <a:spcPts val="1500"/>
              </a:spcBef>
              <a:spcAft>
                <a:spcPts val="0"/>
              </a:spcAft>
              <a:buSzPts val="1500"/>
              <a:buChar char="○"/>
              <a:defRPr/>
            </a:lvl5pPr>
            <a:lvl6pPr marL="2743200" lvl="5" indent="-323850" algn="l">
              <a:lnSpc>
                <a:spcPct val="115000"/>
              </a:lnSpc>
              <a:spcBef>
                <a:spcPts val="1500"/>
              </a:spcBef>
              <a:spcAft>
                <a:spcPts val="0"/>
              </a:spcAft>
              <a:buSzPts val="1500"/>
              <a:buChar char="■"/>
              <a:defRPr/>
            </a:lvl6pPr>
            <a:lvl7pPr marL="3200400" lvl="6" indent="-323850" algn="l">
              <a:lnSpc>
                <a:spcPct val="115000"/>
              </a:lnSpc>
              <a:spcBef>
                <a:spcPts val="1500"/>
              </a:spcBef>
              <a:spcAft>
                <a:spcPts val="0"/>
              </a:spcAft>
              <a:buSzPts val="1500"/>
              <a:buChar char="●"/>
              <a:defRPr/>
            </a:lvl7pPr>
            <a:lvl8pPr marL="3657600" lvl="7" indent="-323850" algn="l">
              <a:lnSpc>
                <a:spcPct val="115000"/>
              </a:lnSpc>
              <a:spcBef>
                <a:spcPts val="1500"/>
              </a:spcBef>
              <a:spcAft>
                <a:spcPts val="0"/>
              </a:spcAft>
              <a:buSzPts val="1500"/>
              <a:buChar char="○"/>
              <a:defRPr/>
            </a:lvl8pPr>
            <a:lvl9pPr marL="4114800" lvl="8" indent="-323850" algn="l">
              <a:lnSpc>
                <a:spcPct val="115000"/>
              </a:lnSpc>
              <a:spcBef>
                <a:spcPts val="1500"/>
              </a:spcBef>
              <a:spcAft>
                <a:spcPts val="1500"/>
              </a:spcAft>
              <a:buSzPts val="1500"/>
              <a:buChar char="■"/>
              <a:defRPr/>
            </a:lvl9pPr>
          </a:lstStyle>
          <a:p>
            <a:endParaRPr/>
          </a:p>
        </p:txBody>
      </p:sp>
      <p:sp>
        <p:nvSpPr>
          <p:cNvPr id="51" name="Google Shape;51;p45"/>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46"/>
          <p:cNvSpPr/>
          <p:nvPr/>
        </p:nvSpPr>
        <p:spPr>
          <a:xfrm>
            <a:off x="0" y="0"/>
            <a:ext cx="9144000" cy="4878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nvGrpSpPr>
          <p:cNvPr id="54" name="Google Shape;54;p46"/>
          <p:cNvGrpSpPr/>
          <p:nvPr/>
        </p:nvGrpSpPr>
        <p:grpSpPr>
          <a:xfrm>
            <a:off x="830394" y="1191270"/>
            <a:ext cx="745764" cy="45826"/>
            <a:chOff x="4580561" y="2589004"/>
            <a:chExt cx="1064464" cy="25200"/>
          </a:xfrm>
        </p:grpSpPr>
        <p:sp>
          <p:nvSpPr>
            <p:cNvPr id="55" name="Google Shape;55;p46"/>
            <p:cNvSpPr/>
            <p:nvPr/>
          </p:nvSpPr>
          <p:spPr>
            <a:xfrm rot="-5400000">
              <a:off x="5366325" y="2335504"/>
              <a:ext cx="25200" cy="5322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
          <p:nvSpPr>
            <p:cNvPr id="56" name="Google Shape;56;p46"/>
            <p:cNvSpPr/>
            <p:nvPr/>
          </p:nvSpPr>
          <p:spPr>
            <a:xfrm rot="-5400000">
              <a:off x="4836311" y="2333254"/>
              <a:ext cx="25200" cy="536700"/>
            </a:xfrm>
            <a:prstGeom prst="rect">
              <a:avLst/>
            </a:prstGeom>
            <a:solidFill>
              <a:schemeClr val="accent1"/>
            </a:solidFill>
            <a:ln>
              <a:noFill/>
            </a:ln>
          </p:spPr>
          <p:txBody>
            <a:bodyPr spcFirstLastPara="1" wrap="square" lIns="76025" tIns="76025" rIns="76025" bIns="76025"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grpSp>
      <p:sp>
        <p:nvSpPr>
          <p:cNvPr id="57" name="Google Shape;57;p46"/>
          <p:cNvSpPr txBox="1">
            <a:spLocks noGrp="1"/>
          </p:cNvSpPr>
          <p:nvPr>
            <p:ph type="title"/>
          </p:nvPr>
        </p:nvSpPr>
        <p:spPr>
          <a:xfrm>
            <a:off x="729450" y="1318650"/>
            <a:ext cx="7688400" cy="535200"/>
          </a:xfrm>
          <a:prstGeom prst="rect">
            <a:avLst/>
          </a:prstGeom>
          <a:noFill/>
          <a:ln>
            <a:noFill/>
          </a:ln>
        </p:spPr>
        <p:txBody>
          <a:bodyPr spcFirstLastPara="1" wrap="square" lIns="76025" tIns="76025" rIns="76025" bIns="76025" anchor="t" anchorCtr="0">
            <a:noAutofit/>
          </a:bodyPr>
          <a:lstStyle>
            <a:lvl1pPr lvl="0" algn="l">
              <a:lnSpc>
                <a:spcPct val="100000"/>
              </a:lnSpc>
              <a:spcBef>
                <a:spcPts val="0"/>
              </a:spcBef>
              <a:spcAft>
                <a:spcPts val="0"/>
              </a:spcAft>
              <a:buClr>
                <a:schemeClr val="dk1"/>
              </a:buClr>
              <a:buSzPts val="2200"/>
              <a:buNone/>
              <a:defRPr sz="2400">
                <a:solidFill>
                  <a:schemeClr val="dk1"/>
                </a:solidFill>
              </a:defRPr>
            </a:lvl1pPr>
            <a:lvl2pPr lvl="1" algn="l">
              <a:lnSpc>
                <a:spcPct val="100000"/>
              </a:lnSpc>
              <a:spcBef>
                <a:spcPts val="0"/>
              </a:spcBef>
              <a:spcAft>
                <a:spcPts val="0"/>
              </a:spcAft>
              <a:buClr>
                <a:schemeClr val="dk2"/>
              </a:buClr>
              <a:buSzPts val="2200"/>
              <a:buNone/>
              <a:defRPr sz="2400">
                <a:solidFill>
                  <a:schemeClr val="dk2"/>
                </a:solidFill>
              </a:defRPr>
            </a:lvl2pPr>
            <a:lvl3pPr lvl="2" algn="l">
              <a:lnSpc>
                <a:spcPct val="100000"/>
              </a:lnSpc>
              <a:spcBef>
                <a:spcPts val="0"/>
              </a:spcBef>
              <a:spcAft>
                <a:spcPts val="0"/>
              </a:spcAft>
              <a:buClr>
                <a:schemeClr val="dk2"/>
              </a:buClr>
              <a:buSzPts val="2200"/>
              <a:buNone/>
              <a:defRPr sz="2400">
                <a:solidFill>
                  <a:schemeClr val="dk2"/>
                </a:solidFill>
              </a:defRPr>
            </a:lvl3pPr>
            <a:lvl4pPr lvl="3" algn="l">
              <a:lnSpc>
                <a:spcPct val="100000"/>
              </a:lnSpc>
              <a:spcBef>
                <a:spcPts val="0"/>
              </a:spcBef>
              <a:spcAft>
                <a:spcPts val="0"/>
              </a:spcAft>
              <a:buClr>
                <a:schemeClr val="dk2"/>
              </a:buClr>
              <a:buSzPts val="2200"/>
              <a:buNone/>
              <a:defRPr sz="2400">
                <a:solidFill>
                  <a:schemeClr val="dk2"/>
                </a:solidFill>
              </a:defRPr>
            </a:lvl4pPr>
            <a:lvl5pPr lvl="4" algn="l">
              <a:lnSpc>
                <a:spcPct val="100000"/>
              </a:lnSpc>
              <a:spcBef>
                <a:spcPts val="0"/>
              </a:spcBef>
              <a:spcAft>
                <a:spcPts val="0"/>
              </a:spcAft>
              <a:buClr>
                <a:schemeClr val="dk2"/>
              </a:buClr>
              <a:buSzPts val="2200"/>
              <a:buNone/>
              <a:defRPr sz="2400">
                <a:solidFill>
                  <a:schemeClr val="dk2"/>
                </a:solidFill>
              </a:defRPr>
            </a:lvl5pPr>
            <a:lvl6pPr lvl="5" algn="l">
              <a:lnSpc>
                <a:spcPct val="100000"/>
              </a:lnSpc>
              <a:spcBef>
                <a:spcPts val="0"/>
              </a:spcBef>
              <a:spcAft>
                <a:spcPts val="0"/>
              </a:spcAft>
              <a:buClr>
                <a:schemeClr val="dk2"/>
              </a:buClr>
              <a:buSzPts val="2200"/>
              <a:buNone/>
              <a:defRPr sz="2400">
                <a:solidFill>
                  <a:schemeClr val="dk2"/>
                </a:solidFill>
              </a:defRPr>
            </a:lvl6pPr>
            <a:lvl7pPr lvl="6" algn="l">
              <a:lnSpc>
                <a:spcPct val="100000"/>
              </a:lnSpc>
              <a:spcBef>
                <a:spcPts val="0"/>
              </a:spcBef>
              <a:spcAft>
                <a:spcPts val="0"/>
              </a:spcAft>
              <a:buClr>
                <a:schemeClr val="dk2"/>
              </a:buClr>
              <a:buSzPts val="2200"/>
              <a:buNone/>
              <a:defRPr sz="2400">
                <a:solidFill>
                  <a:schemeClr val="dk2"/>
                </a:solidFill>
              </a:defRPr>
            </a:lvl7pPr>
            <a:lvl8pPr lvl="7" algn="l">
              <a:lnSpc>
                <a:spcPct val="100000"/>
              </a:lnSpc>
              <a:spcBef>
                <a:spcPts val="0"/>
              </a:spcBef>
              <a:spcAft>
                <a:spcPts val="0"/>
              </a:spcAft>
              <a:buClr>
                <a:schemeClr val="dk2"/>
              </a:buClr>
              <a:buSzPts val="2200"/>
              <a:buNone/>
              <a:defRPr sz="2400">
                <a:solidFill>
                  <a:schemeClr val="dk2"/>
                </a:solidFill>
              </a:defRPr>
            </a:lvl8pPr>
            <a:lvl9pPr lvl="8" algn="l">
              <a:lnSpc>
                <a:spcPct val="100000"/>
              </a:lnSpc>
              <a:spcBef>
                <a:spcPts val="0"/>
              </a:spcBef>
              <a:spcAft>
                <a:spcPts val="0"/>
              </a:spcAft>
              <a:buClr>
                <a:schemeClr val="dk2"/>
              </a:buClr>
              <a:buSzPts val="2200"/>
              <a:buNone/>
              <a:defRPr sz="2400">
                <a:solidFill>
                  <a:schemeClr val="dk2"/>
                </a:solidFill>
              </a:defRPr>
            </a:lvl9pPr>
          </a:lstStyle>
          <a:p>
            <a:endParaRPr/>
          </a:p>
        </p:txBody>
      </p:sp>
      <p:sp>
        <p:nvSpPr>
          <p:cNvPr id="58" name="Google Shape;58;p46"/>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9" name="Google Shape;59;p46"/>
          <p:cNvSpPr/>
          <p:nvPr/>
        </p:nvSpPr>
        <p:spPr>
          <a:xfrm>
            <a:off x="8280450" y="0"/>
            <a:ext cx="863400" cy="454200"/>
          </a:xfrm>
          <a:prstGeom prst="rect">
            <a:avLst/>
          </a:prstGeom>
          <a:solidFill>
            <a:schemeClr val="lt2"/>
          </a:solidFill>
          <a:ln>
            <a:noFill/>
          </a:ln>
        </p:spPr>
        <p:txBody>
          <a:bodyPr spcFirstLastPara="1" wrap="square" lIns="83800" tIns="83800" rIns="83800" bIns="83800" anchor="ctr" anchorCtr="0">
            <a:noAutofit/>
          </a:bodyPr>
          <a:lstStyle/>
          <a:p>
            <a:pPr marL="0" marR="0" lvl="0" indent="0" algn="l" rtl="0">
              <a:lnSpc>
                <a:spcPct val="100000"/>
              </a:lnSpc>
              <a:spcBef>
                <a:spcPts val="0"/>
              </a:spcBef>
              <a:spcAft>
                <a:spcPts val="0"/>
              </a:spcAft>
              <a:buClr>
                <a:schemeClr val="dk1"/>
              </a:buClr>
              <a:buSzPts val="2200"/>
              <a:buFont typeface="Times New Roman"/>
              <a:buNone/>
            </a:pPr>
            <a:endParaRPr sz="22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2.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heme" Target="../theme/theme3.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title"/>
          </p:nvPr>
        </p:nvSpPr>
        <p:spPr>
          <a:xfrm>
            <a:off x="311700" y="445025"/>
            <a:ext cx="8520600" cy="572700"/>
          </a:xfrm>
          <a:prstGeom prst="rect">
            <a:avLst/>
          </a:prstGeom>
          <a:noFill/>
          <a:ln>
            <a:noFill/>
          </a:ln>
        </p:spPr>
        <p:txBody>
          <a:bodyPr spcFirstLastPara="1" wrap="square" lIns="76025" tIns="76025" rIns="76025" bIns="76025" anchor="t" anchorCtr="0">
            <a:noAutofit/>
          </a:bodyPr>
          <a:lstStyle>
            <a:lvl1pPr marR="0" lvl="0" algn="l" rtl="0">
              <a:lnSpc>
                <a:spcPct val="100000"/>
              </a:lnSpc>
              <a:spcBef>
                <a:spcPts val="0"/>
              </a:spcBef>
              <a:spcAft>
                <a:spcPts val="0"/>
              </a:spcAft>
              <a:buClr>
                <a:srgbClr val="000000"/>
              </a:buClr>
              <a:buSzPts val="2300"/>
              <a:buFont typeface="Source Sans Pro"/>
              <a:buNone/>
              <a:defRPr sz="2300" b="1" i="0" u="none" strike="noStrike" cap="none">
                <a:solidFill>
                  <a:srgbClr val="000000"/>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2300"/>
              <a:buFont typeface="Source Sans Pro"/>
              <a:buNone/>
              <a:defRPr sz="2300" b="0" i="0" u="none" strike="noStrike" cap="none">
                <a:solidFill>
                  <a:srgbClr val="000000"/>
                </a:solidFill>
                <a:latin typeface="Source Sans Pro"/>
                <a:ea typeface="Source Sans Pro"/>
                <a:cs typeface="Source Sans Pro"/>
                <a:sym typeface="Source Sans Pro"/>
              </a:defRPr>
            </a:lvl9pPr>
          </a:lstStyle>
          <a:p>
            <a:endParaRPr/>
          </a:p>
        </p:txBody>
      </p:sp>
      <p:sp>
        <p:nvSpPr>
          <p:cNvPr id="7" name="Google Shape;7;p37"/>
          <p:cNvSpPr txBox="1">
            <a:spLocks noGrp="1"/>
          </p:cNvSpPr>
          <p:nvPr>
            <p:ph type="body" idx="1"/>
          </p:nvPr>
        </p:nvSpPr>
        <p:spPr>
          <a:xfrm>
            <a:off x="311700" y="1152475"/>
            <a:ext cx="8520600" cy="3416400"/>
          </a:xfrm>
          <a:prstGeom prst="rect">
            <a:avLst/>
          </a:prstGeom>
          <a:noFill/>
          <a:ln>
            <a:noFill/>
          </a:ln>
        </p:spPr>
        <p:txBody>
          <a:bodyPr spcFirstLastPara="1" wrap="square" lIns="76025" tIns="76025" rIns="76025" bIns="76025" anchor="t" anchorCtr="0">
            <a:noAutofit/>
          </a:bodyPr>
          <a:lstStyle>
            <a:lvl1pPr marL="457200" marR="0" lvl="0" indent="-323850" algn="l" rtl="0">
              <a:lnSpc>
                <a:spcPct val="115000"/>
              </a:lnSpc>
              <a:spcBef>
                <a:spcPts val="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1pPr>
            <a:lvl2pPr marL="914400" marR="0" lvl="1" indent="-323850" algn="l" rtl="0">
              <a:lnSpc>
                <a:spcPct val="115000"/>
              </a:lnSpc>
              <a:spcBef>
                <a:spcPts val="13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2pPr>
            <a:lvl3pPr marL="1371600" marR="0" lvl="2" indent="-323850" algn="l" rtl="0">
              <a:lnSpc>
                <a:spcPct val="115000"/>
              </a:lnSpc>
              <a:spcBef>
                <a:spcPts val="13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3pPr>
            <a:lvl4pPr marL="1828800" marR="0" lvl="3" indent="-323850" algn="l" rtl="0">
              <a:lnSpc>
                <a:spcPct val="115000"/>
              </a:lnSpc>
              <a:spcBef>
                <a:spcPts val="13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4pPr>
            <a:lvl5pPr marL="2286000" marR="0" lvl="4" indent="-323850" algn="l" rtl="0">
              <a:lnSpc>
                <a:spcPct val="115000"/>
              </a:lnSpc>
              <a:spcBef>
                <a:spcPts val="13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5pPr>
            <a:lvl6pPr marL="2743200" marR="0" lvl="5" indent="-323850" algn="l" rtl="0">
              <a:lnSpc>
                <a:spcPct val="115000"/>
              </a:lnSpc>
              <a:spcBef>
                <a:spcPts val="13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6pPr>
            <a:lvl7pPr marL="3200400" marR="0" lvl="6" indent="-323850" algn="l" rtl="0">
              <a:lnSpc>
                <a:spcPct val="115000"/>
              </a:lnSpc>
              <a:spcBef>
                <a:spcPts val="13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7pPr>
            <a:lvl8pPr marL="3657600" marR="0" lvl="7" indent="-323850" algn="l" rtl="0">
              <a:lnSpc>
                <a:spcPct val="115000"/>
              </a:lnSpc>
              <a:spcBef>
                <a:spcPts val="1300"/>
              </a:spcBef>
              <a:spcAft>
                <a:spcPts val="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8pPr>
            <a:lvl9pPr marL="4114800" marR="0" lvl="8" indent="-323850" algn="l" rtl="0">
              <a:lnSpc>
                <a:spcPct val="115000"/>
              </a:lnSpc>
              <a:spcBef>
                <a:spcPts val="1300"/>
              </a:spcBef>
              <a:spcAft>
                <a:spcPts val="1300"/>
              </a:spcAft>
              <a:buClr>
                <a:schemeClr val="dk1"/>
              </a:buClr>
              <a:buSzPts val="1500"/>
              <a:buFont typeface="Source Sans Pro"/>
              <a:buChar char="■"/>
              <a:defRPr sz="1500" b="0" i="0" u="none" strike="noStrike" cap="none">
                <a:solidFill>
                  <a:schemeClr val="dk1"/>
                </a:solidFill>
                <a:latin typeface="Source Sans Pro"/>
                <a:ea typeface="Source Sans Pro"/>
                <a:cs typeface="Source Sans Pro"/>
                <a:sym typeface="Source Sans Pro"/>
              </a:defRPr>
            </a:lvl9pPr>
          </a:lstStyle>
          <a:p>
            <a:endParaRPr/>
          </a:p>
        </p:txBody>
      </p:sp>
      <p:sp>
        <p:nvSpPr>
          <p:cNvPr id="8" name="Google Shape;8;p37"/>
          <p:cNvSpPr txBox="1">
            <a:spLocks noGrp="1"/>
          </p:cNvSpPr>
          <p:nvPr>
            <p:ph type="sldNum" idx="12"/>
          </p:nvPr>
        </p:nvSpPr>
        <p:spPr>
          <a:xfrm>
            <a:off x="8536302" y="4749851"/>
            <a:ext cx="548700" cy="393600"/>
          </a:xfrm>
          <a:prstGeom prst="rect">
            <a:avLst/>
          </a:prstGeom>
          <a:noFill/>
          <a:ln>
            <a:noFill/>
          </a:ln>
        </p:spPr>
        <p:txBody>
          <a:bodyPr spcFirstLastPara="1" wrap="square" lIns="76025" tIns="76025" rIns="76025" bIns="76025" anchor="ctr" anchorCtr="0">
            <a:noAutofit/>
          </a:bodyPr>
          <a:lstStyle>
            <a:lvl1pPr marL="0" marR="0" lvl="0"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accent1"/>
              </a:buClr>
              <a:buSzPts val="900"/>
              <a:buFont typeface="Arial"/>
              <a:buNone/>
              <a:defRPr sz="900" b="0" i="0" u="none" strike="noStrike" cap="none">
                <a:solidFill>
                  <a:schemeClr val="accen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
                <a:solidFill>
                  <a:srgbClr val="595959"/>
                </a:solidFill>
                <a:ea typeface="+mn-ea"/>
              </a:rPr>
              <a:pPr/>
              <a:t>‹#›</a:t>
            </a:fld>
            <a:endParaRPr>
              <a:solidFill>
                <a:srgbClr val="595959"/>
              </a:solidFill>
              <a:ea typeface="+mn-ea"/>
            </a:endParaRPr>
          </a:p>
        </p:txBody>
      </p:sp>
    </p:spTree>
    <p:extLst>
      <p:ext uri="{BB962C8B-B14F-4D97-AF65-F5344CB8AC3E}">
        <p14:creationId xmlns:p14="http://schemas.microsoft.com/office/powerpoint/2010/main" val="3990792762"/>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
                <a:solidFill>
                  <a:srgbClr val="595959"/>
                </a:solidFill>
                <a:ea typeface="+mn-ea"/>
              </a:rPr>
              <a:pPr/>
              <a:t>‹#›</a:t>
            </a:fld>
            <a:endParaRPr>
              <a:solidFill>
                <a:srgbClr val="595959"/>
              </a:solidFill>
              <a:ea typeface="+mn-ea"/>
            </a:endParaRPr>
          </a:p>
        </p:txBody>
      </p:sp>
    </p:spTree>
    <p:extLst>
      <p:ext uri="{BB962C8B-B14F-4D97-AF65-F5344CB8AC3E}">
        <p14:creationId xmlns:p14="http://schemas.microsoft.com/office/powerpoint/2010/main" val="3737259582"/>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oaj.org/apply/guid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mailto:helpdesk@doaj.org" TargetMode="External"/><Relationship Id="rId5" Type="http://schemas.openxmlformats.org/officeDocument/2006/relationships/hyperlink" Target="https://doi.org/10.5281/zenodo.4741966" TargetMode="External"/><Relationship Id="rId4" Type="http://schemas.openxmlformats.org/officeDocument/2006/relationships/hyperlink" Target="https://creativecommons.org/share-your-work/"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us02web.zoom.us/meeting/register/tZcvcOyqqj4uHN0iS5Yr21h_UYb66t0J00LD?fbclid=IwAR2Te7z3sEBF-GbjQPfAiZzAqDpB9YZaHdjn8sNkXoOvJDB372gI5YvdYn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doaj.org/apply/sea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p:cNvSpPr txBox="1">
            <a:spLocks noGrp="1"/>
          </p:cNvSpPr>
          <p:nvPr>
            <p:ph type="ctrTitle"/>
          </p:nvPr>
        </p:nvSpPr>
        <p:spPr>
          <a:xfrm>
            <a:off x="219825" y="1545688"/>
            <a:ext cx="6924390" cy="1952896"/>
          </a:xfrm>
          <a:prstGeom prst="rect">
            <a:avLst/>
          </a:prstGeom>
          <a:noFill/>
          <a:ln>
            <a:noFill/>
          </a:ln>
        </p:spPr>
        <p:txBody>
          <a:bodyPr spcFirstLastPara="1" wrap="square" lIns="83800" tIns="83800" rIns="83800" bIns="83800" anchor="t" anchorCtr="0">
            <a:noAutofit/>
          </a:bodyPr>
          <a:lstStyle/>
          <a:p>
            <a:pPr marL="0" lvl="0" indent="0" algn="l" rtl="0">
              <a:lnSpc>
                <a:spcPct val="100000"/>
              </a:lnSpc>
              <a:spcBef>
                <a:spcPts val="0"/>
              </a:spcBef>
              <a:spcAft>
                <a:spcPts val="0"/>
              </a:spcAft>
              <a:buClr>
                <a:srgbClr val="000000"/>
              </a:buClr>
              <a:buSzPts val="900"/>
              <a:buFont typeface="Arial"/>
              <a:buNone/>
            </a:pPr>
            <a:r>
              <a:rPr lang="uk-UA" sz="4400" dirty="0">
                <a:latin typeface="Source Sans Pro"/>
                <a:ea typeface="Source Sans Pro"/>
                <a:cs typeface="Source Sans Pro"/>
                <a:sym typeface="Source Sans Pro"/>
              </a:rPr>
              <a:t>Авторське право і ліцензії </a:t>
            </a:r>
            <a:r>
              <a:rPr lang="en-US" sz="4400" dirty="0">
                <a:latin typeface="Source Sans Pro"/>
                <a:ea typeface="Source Sans Pro"/>
                <a:cs typeface="Source Sans Pro"/>
                <a:sym typeface="Source Sans Pro"/>
              </a:rPr>
              <a:t>Creative Commons</a:t>
            </a:r>
            <a:endParaRPr sz="4400" dirty="0">
              <a:latin typeface="Source Sans Pro"/>
              <a:ea typeface="Source Sans Pro"/>
              <a:cs typeface="Source Sans Pro"/>
              <a:sym typeface="Source Sans Pro"/>
            </a:endParaRPr>
          </a:p>
        </p:txBody>
      </p:sp>
      <p:sp>
        <p:nvSpPr>
          <p:cNvPr id="147" name="Google Shape;147;p1"/>
          <p:cNvSpPr txBox="1"/>
          <p:nvPr/>
        </p:nvSpPr>
        <p:spPr>
          <a:xfrm>
            <a:off x="219825" y="4355574"/>
            <a:ext cx="3748200" cy="483777"/>
          </a:xfrm>
          <a:prstGeom prst="rect">
            <a:avLst/>
          </a:prstGeom>
          <a:noFill/>
          <a:ln>
            <a:noFill/>
          </a:ln>
        </p:spPr>
        <p:txBody>
          <a:bodyPr spcFirstLastPara="1" wrap="square" lIns="76025" tIns="38000" rIns="76025" bIns="38000"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en-GB" sz="1100" b="1" dirty="0">
                <a:solidFill>
                  <a:schemeClr val="lt1"/>
                </a:solidFill>
                <a:latin typeface="Source Sans Pro"/>
                <a:ea typeface="Source Sans Pro"/>
                <a:cs typeface="Source Sans Pro"/>
                <a:sym typeface="Source Sans Pro"/>
              </a:rPr>
              <a:t>SUES Summer School </a:t>
            </a:r>
            <a:endParaRPr sz="1200" dirty="0">
              <a:solidFill>
                <a:schemeClr val="lt1"/>
              </a:solidFill>
              <a:latin typeface="Source Sans Pro"/>
              <a:ea typeface="Source Sans Pro"/>
              <a:cs typeface="Source Sans Pro"/>
              <a:sym typeface="Source Sans Pro"/>
            </a:endParaRPr>
          </a:p>
          <a:p>
            <a:pPr marL="0" marR="0" lvl="0" indent="0" algn="l" rtl="0">
              <a:lnSpc>
                <a:spcPct val="115000"/>
              </a:lnSpc>
              <a:spcBef>
                <a:spcPts val="0"/>
              </a:spcBef>
              <a:spcAft>
                <a:spcPts val="0"/>
              </a:spcAft>
              <a:buClr>
                <a:srgbClr val="000000"/>
              </a:buClr>
              <a:buSzPts val="1100"/>
              <a:buFont typeface="Arial"/>
              <a:buNone/>
            </a:pPr>
            <a:r>
              <a:rPr lang="en-GB" sz="1200" dirty="0">
                <a:solidFill>
                  <a:schemeClr val="lt1"/>
                </a:solidFill>
                <a:latin typeface="Source Sans Pro"/>
                <a:ea typeface="Source Sans Pro"/>
                <a:cs typeface="Source Sans Pro"/>
                <a:sym typeface="Source Sans Pro"/>
              </a:rPr>
              <a:t>16 </a:t>
            </a:r>
            <a:r>
              <a:rPr lang="en-GB" sz="1200" dirty="0" err="1">
                <a:solidFill>
                  <a:schemeClr val="lt1"/>
                </a:solidFill>
                <a:latin typeface="Source Sans Pro"/>
                <a:ea typeface="Source Sans Pro"/>
                <a:cs typeface="Source Sans Pro"/>
                <a:sym typeface="Source Sans Pro"/>
              </a:rPr>
              <a:t>серпня</a:t>
            </a:r>
            <a:endParaRPr sz="1200" dirty="0">
              <a:solidFill>
                <a:schemeClr val="lt1"/>
              </a:solidFill>
              <a:latin typeface="Source Sans Pro"/>
              <a:ea typeface="Source Sans Pro"/>
              <a:cs typeface="Source Sans Pro"/>
              <a:sym typeface="Source Sans Pro"/>
            </a:endParaRPr>
          </a:p>
        </p:txBody>
      </p:sp>
      <p:sp>
        <p:nvSpPr>
          <p:cNvPr id="148" name="Google Shape;148;p1"/>
          <p:cNvSpPr txBox="1"/>
          <p:nvPr/>
        </p:nvSpPr>
        <p:spPr>
          <a:xfrm>
            <a:off x="219825" y="3498584"/>
            <a:ext cx="5181600" cy="815700"/>
          </a:xfrm>
          <a:prstGeom prst="rect">
            <a:avLst/>
          </a:prstGeom>
          <a:noFill/>
          <a:ln>
            <a:noFill/>
          </a:ln>
        </p:spPr>
        <p:txBody>
          <a:bodyPr spcFirstLastPara="1" wrap="square" lIns="76025" tIns="38000" rIns="76025" bIns="38000" anchor="t" anchorCtr="0">
            <a:spAutoFit/>
          </a:bodyPr>
          <a:lstStyle/>
          <a:p>
            <a:pPr lvl="0">
              <a:buSzPts val="1600"/>
            </a:pPr>
            <a:r>
              <a:rPr lang="en-GB" sz="1600" dirty="0" err="1">
                <a:solidFill>
                  <a:schemeClr val="lt1"/>
                </a:solidFill>
                <a:latin typeface="Source Sans Pro"/>
                <a:ea typeface="Source Sans Pro"/>
                <a:cs typeface="Source Sans Pro"/>
                <a:sym typeface="Source Sans Pro"/>
              </a:rPr>
              <a:t>Ірина</a:t>
            </a:r>
            <a:r>
              <a:rPr lang="en-GB" sz="1600" dirty="0">
                <a:solidFill>
                  <a:schemeClr val="lt1"/>
                </a:solidFill>
                <a:latin typeface="Source Sans Pro"/>
                <a:ea typeface="Source Sans Pro"/>
                <a:cs typeface="Source Sans Pro"/>
                <a:sym typeface="Source Sans Pro"/>
              </a:rPr>
              <a:t> </a:t>
            </a:r>
            <a:r>
              <a:rPr lang="en-GB" sz="1600" dirty="0" err="1">
                <a:solidFill>
                  <a:schemeClr val="lt1"/>
                </a:solidFill>
                <a:latin typeface="Source Sans Pro"/>
                <a:ea typeface="Source Sans Pro"/>
                <a:cs typeface="Source Sans Pro"/>
                <a:sym typeface="Source Sans Pro"/>
              </a:rPr>
              <a:t>Кучма</a:t>
            </a:r>
            <a:r>
              <a:rPr lang="uk-UA" sz="1600" dirty="0">
                <a:solidFill>
                  <a:schemeClr val="lt1"/>
                </a:solidFill>
                <a:latin typeface="Source Sans Pro"/>
                <a:ea typeface="Source Sans Pro"/>
                <a:cs typeface="Source Sans Pro"/>
                <a:sym typeface="Source Sans Pro"/>
              </a:rPr>
              <a:t>, </a:t>
            </a:r>
            <a:r>
              <a:rPr lang="en-GB" sz="1600" dirty="0" err="1">
                <a:solidFill>
                  <a:schemeClr val="lt1"/>
                </a:solidFill>
                <a:latin typeface="Source Sans Pro"/>
                <a:ea typeface="Source Sans Pro"/>
                <a:cs typeface="Source Sans Pro"/>
                <a:sym typeface="Source Sans Pro"/>
              </a:rPr>
              <a:t>Наталя</a:t>
            </a:r>
            <a:r>
              <a:rPr lang="en-GB" sz="1600" dirty="0">
                <a:solidFill>
                  <a:schemeClr val="lt1"/>
                </a:solidFill>
                <a:latin typeface="Source Sans Pro"/>
                <a:ea typeface="Source Sans Pro"/>
                <a:cs typeface="Source Sans Pro"/>
                <a:sym typeface="Source Sans Pro"/>
              </a:rPr>
              <a:t> </a:t>
            </a:r>
            <a:r>
              <a:rPr lang="en-GB" sz="1600" dirty="0" err="1">
                <a:solidFill>
                  <a:schemeClr val="lt1"/>
                </a:solidFill>
                <a:latin typeface="Source Sans Pro"/>
                <a:ea typeface="Source Sans Pro"/>
                <a:cs typeface="Source Sans Pro"/>
                <a:sym typeface="Source Sans Pro"/>
              </a:rPr>
              <a:t>Калюжна</a:t>
            </a:r>
            <a:r>
              <a:rPr lang="en-GB" sz="1600" dirty="0">
                <a:solidFill>
                  <a:schemeClr val="lt1"/>
                </a:solidFill>
                <a:latin typeface="Source Sans Pro"/>
                <a:ea typeface="Source Sans Pro"/>
                <a:cs typeface="Source Sans Pro"/>
                <a:sym typeface="Source Sans Pro"/>
              </a:rPr>
              <a:t>,  DOAJ Associate Editors</a:t>
            </a:r>
            <a:endParaRPr sz="1600" dirty="0">
              <a:solidFill>
                <a:schemeClr val="lt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600"/>
              <a:buFont typeface="Noto Sans Symbols"/>
              <a:buNone/>
            </a:pPr>
            <a:r>
              <a:rPr lang="en-GB" sz="1600" b="0" i="0" u="none" strike="noStrike" cap="none" dirty="0">
                <a:solidFill>
                  <a:schemeClr val="lt1"/>
                </a:solidFill>
                <a:latin typeface="Source Sans Pro"/>
                <a:ea typeface="Source Sans Pro"/>
                <a:cs typeface="Source Sans Pro"/>
                <a:sym typeface="Source Sans Pro"/>
              </a:rPr>
              <a:t>Tom </a:t>
            </a:r>
            <a:r>
              <a:rPr lang="en-GB" sz="1600" b="0" i="0" u="none" strike="noStrike" cap="none" dirty="0" err="1">
                <a:solidFill>
                  <a:schemeClr val="lt1"/>
                </a:solidFill>
                <a:latin typeface="Source Sans Pro"/>
                <a:ea typeface="Source Sans Pro"/>
                <a:cs typeface="Source Sans Pro"/>
                <a:sym typeface="Source Sans Pro"/>
              </a:rPr>
              <a:t>Olyhoek</a:t>
            </a:r>
            <a:r>
              <a:rPr lang="en-GB" sz="1600" b="0" i="0" u="none" strike="noStrike" cap="none" dirty="0">
                <a:solidFill>
                  <a:schemeClr val="lt1"/>
                </a:solidFill>
                <a:latin typeface="Source Sans Pro"/>
                <a:ea typeface="Source Sans Pro"/>
                <a:cs typeface="Source Sans Pro"/>
                <a:sym typeface="Source Sans Pro"/>
              </a:rPr>
              <a:t>, DOAJ Editor in Chief</a:t>
            </a:r>
            <a:endParaRPr sz="1600" b="0" i="0" u="none" strike="noStrike" cap="none" dirty="0">
              <a:solidFill>
                <a:schemeClr val="lt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600"/>
              <a:buFont typeface="Noto Sans Symbols"/>
              <a:buNone/>
            </a:pPr>
            <a:r>
              <a:rPr lang="en-GB" sz="1600" b="0" i="0" u="none" strike="noStrike" cap="none" dirty="0">
                <a:solidFill>
                  <a:schemeClr val="lt1"/>
                </a:solidFill>
                <a:latin typeface="Source Sans Pro"/>
                <a:ea typeface="Source Sans Pro"/>
                <a:cs typeface="Source Sans Pro"/>
                <a:sym typeface="Source Sans Pro"/>
              </a:rPr>
              <a:t>Judith </a:t>
            </a:r>
            <a:r>
              <a:rPr lang="en-GB" sz="1600" b="0" i="0" u="none" strike="noStrike" cap="none" dirty="0" err="1">
                <a:solidFill>
                  <a:schemeClr val="lt1"/>
                </a:solidFill>
                <a:latin typeface="Source Sans Pro"/>
                <a:ea typeface="Source Sans Pro"/>
                <a:cs typeface="Source Sans Pro"/>
                <a:sym typeface="Source Sans Pro"/>
              </a:rPr>
              <a:t>Barnsby</a:t>
            </a:r>
            <a:r>
              <a:rPr lang="en-GB" sz="1600" b="0" i="0" u="none" strike="noStrike" cap="none" dirty="0">
                <a:solidFill>
                  <a:schemeClr val="lt1"/>
                </a:solidFill>
                <a:latin typeface="Source Sans Pro"/>
                <a:ea typeface="Source Sans Pro"/>
                <a:cs typeface="Source Sans Pro"/>
                <a:sym typeface="Source Sans Pro"/>
              </a:rPr>
              <a:t>, DOAJ Senior Managing Editor</a:t>
            </a:r>
            <a:endParaRPr sz="1600" b="0" i="0" u="none" strike="noStrike" cap="none" dirty="0">
              <a:solidFill>
                <a:schemeClr val="lt1"/>
              </a:solidFill>
              <a:latin typeface="Source Sans Pro"/>
              <a:ea typeface="Source Sans Pro"/>
              <a:cs typeface="Source Sans Pro"/>
              <a:sym typeface="Source Sans Pro"/>
            </a:endParaRPr>
          </a:p>
        </p:txBody>
      </p:sp>
      <p:pic>
        <p:nvPicPr>
          <p:cNvPr id="149" name="Google Shape;149;p1"/>
          <p:cNvPicPr preferRelativeResize="0"/>
          <p:nvPr/>
        </p:nvPicPr>
        <p:blipFill rotWithShape="1">
          <a:blip r:embed="rId3">
            <a:alphaModFix/>
          </a:blip>
          <a:srcRect/>
          <a:stretch/>
        </p:blipFill>
        <p:spPr>
          <a:xfrm>
            <a:off x="5308042" y="4355574"/>
            <a:ext cx="1546833" cy="541200"/>
          </a:xfrm>
          <a:prstGeom prst="rect">
            <a:avLst/>
          </a:prstGeom>
          <a:noFill/>
          <a:ln>
            <a:noFill/>
          </a:ln>
        </p:spPr>
      </p:pic>
      <p:pic>
        <p:nvPicPr>
          <p:cNvPr id="150" name="Google Shape;150;p1"/>
          <p:cNvPicPr preferRelativeResize="0"/>
          <p:nvPr/>
        </p:nvPicPr>
        <p:blipFill>
          <a:blip r:embed="rId4">
            <a:alphaModFix/>
          </a:blip>
          <a:stretch>
            <a:fillRect/>
          </a:stretch>
        </p:blipFill>
        <p:spPr>
          <a:xfrm>
            <a:off x="3635925" y="174575"/>
            <a:ext cx="1765505" cy="1084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13406c6fec_0_304"/>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Licensing best practice</a:t>
            </a:r>
            <a:endParaRPr>
              <a:solidFill>
                <a:schemeClr val="accent2"/>
              </a:solidFill>
            </a:endParaRPr>
          </a:p>
        </p:txBody>
      </p:sp>
      <p:sp>
        <p:nvSpPr>
          <p:cNvPr id="200" name="Google Shape;200;g113406c6fec_0_304"/>
          <p:cNvSpPr txBox="1">
            <a:spLocks noGrp="1"/>
          </p:cNvSpPr>
          <p:nvPr>
            <p:ph type="body" idx="1"/>
          </p:nvPr>
        </p:nvSpPr>
        <p:spPr>
          <a:xfrm>
            <a:off x="727650" y="1266382"/>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2100" dirty="0"/>
              <a:t>Embed or </a:t>
            </a:r>
            <a:r>
              <a:rPr lang="en-GB" sz="2100" dirty="0">
                <a:solidFill>
                  <a:schemeClr val="accent1"/>
                </a:solidFill>
              </a:rPr>
              <a:t>display licensing information</a:t>
            </a:r>
            <a:r>
              <a:rPr lang="en-GB" sz="2100" dirty="0"/>
              <a:t> in full text articles</a:t>
            </a:r>
            <a:endParaRPr sz="2100" dirty="0"/>
          </a:p>
          <a:p>
            <a:pPr marL="914400" lvl="1" indent="-342900" algn="l" rtl="0">
              <a:lnSpc>
                <a:spcPct val="150000"/>
              </a:lnSpc>
              <a:spcBef>
                <a:spcPts val="0"/>
              </a:spcBef>
              <a:spcAft>
                <a:spcPts val="0"/>
              </a:spcAft>
              <a:buSzPts val="1800"/>
              <a:buChar char="○"/>
            </a:pPr>
            <a:r>
              <a:rPr lang="en-GB" sz="2100" dirty="0"/>
              <a:t>Useful when articles are downloaded and shared</a:t>
            </a:r>
            <a:endParaRPr sz="2100" dirty="0"/>
          </a:p>
          <a:p>
            <a:pPr marL="914400" lvl="1" indent="-342900" algn="l" rtl="0">
              <a:lnSpc>
                <a:spcPct val="150000"/>
              </a:lnSpc>
              <a:spcBef>
                <a:spcPts val="0"/>
              </a:spcBef>
              <a:spcAft>
                <a:spcPts val="0"/>
              </a:spcAft>
              <a:buSzPts val="1800"/>
              <a:buChar char="○"/>
            </a:pPr>
            <a:r>
              <a:rPr lang="en-GB" sz="2100" dirty="0"/>
              <a:t>Recommended but </a:t>
            </a:r>
            <a:r>
              <a:rPr lang="en-GB" sz="2100" u="sng" dirty="0"/>
              <a:t>not required</a:t>
            </a:r>
            <a:r>
              <a:rPr lang="en-GB" sz="2100" dirty="0"/>
              <a:t> for inclusion in DOAJ</a:t>
            </a:r>
            <a:endParaRPr sz="2100" dirty="0"/>
          </a:p>
          <a:p>
            <a:pPr marL="457200" lvl="0" indent="-342900" algn="l" rtl="0">
              <a:lnSpc>
                <a:spcPct val="150000"/>
              </a:lnSpc>
              <a:spcBef>
                <a:spcPts val="0"/>
              </a:spcBef>
              <a:spcAft>
                <a:spcPts val="0"/>
              </a:spcAft>
              <a:buSzPts val="1800"/>
              <a:buChar char="●"/>
            </a:pPr>
            <a:r>
              <a:rPr lang="en-GB" sz="2100" dirty="0"/>
              <a:t>Licenses allowing </a:t>
            </a:r>
            <a:r>
              <a:rPr lang="en-GB" sz="2100" dirty="0">
                <a:solidFill>
                  <a:schemeClr val="accent1"/>
                </a:solidFill>
              </a:rPr>
              <a:t>wide reuse</a:t>
            </a:r>
            <a:r>
              <a:rPr lang="en-GB" sz="2100" dirty="0"/>
              <a:t> are preferred by many </a:t>
            </a:r>
            <a:endParaRPr sz="2100" dirty="0"/>
          </a:p>
          <a:p>
            <a:pPr marL="914400" lvl="1" indent="-342900" algn="l" rtl="0">
              <a:lnSpc>
                <a:spcPct val="150000"/>
              </a:lnSpc>
              <a:spcBef>
                <a:spcPts val="0"/>
              </a:spcBef>
              <a:spcAft>
                <a:spcPts val="0"/>
              </a:spcAft>
              <a:buSzPts val="1800"/>
              <a:buChar char="○"/>
            </a:pPr>
            <a:r>
              <a:rPr lang="en-GB" sz="2100" dirty="0"/>
              <a:t>CC BY is required by some funders</a:t>
            </a:r>
            <a:endParaRPr sz="2100" dirty="0"/>
          </a:p>
          <a:p>
            <a:pPr marL="914400" lvl="1" indent="-342900" algn="l" rtl="0">
              <a:lnSpc>
                <a:spcPct val="150000"/>
              </a:lnSpc>
              <a:spcBef>
                <a:spcPts val="0"/>
              </a:spcBef>
              <a:spcAft>
                <a:spcPts val="0"/>
              </a:spcAft>
              <a:buSzPts val="1800"/>
              <a:buChar char="○"/>
            </a:pPr>
            <a:r>
              <a:rPr lang="en-GB" sz="2100" dirty="0"/>
              <a:t>But any CC license is accepted by DOAJ</a:t>
            </a:r>
            <a:endParaRPr sz="2100" dirty="0"/>
          </a:p>
          <a:p>
            <a:pPr marL="0" lvl="0" indent="0" algn="l" rtl="0">
              <a:lnSpc>
                <a:spcPct val="150000"/>
              </a:lnSpc>
              <a:spcBef>
                <a:spcPts val="0"/>
              </a:spcBef>
              <a:spcAft>
                <a:spcPts val="0"/>
              </a:spcAft>
              <a:buNone/>
            </a:pPr>
            <a:endParaRPr sz="1800" dirty="0"/>
          </a:p>
          <a:p>
            <a:pPr marL="0" lvl="0" indent="0" algn="l" rtl="0">
              <a:lnSpc>
                <a:spcPct val="150000"/>
              </a:lnSpc>
              <a:spcBef>
                <a:spcPts val="0"/>
              </a:spcBef>
              <a:spcAft>
                <a:spcPts val="0"/>
              </a:spcAft>
              <a:buNone/>
            </a:pPr>
            <a:endParaRPr sz="1800" dirty="0"/>
          </a:p>
          <a:p>
            <a:pPr marL="457200" lvl="0" indent="0" algn="l" rtl="0">
              <a:lnSpc>
                <a:spcPct val="150000"/>
              </a:lnSpc>
              <a:spcBef>
                <a:spcPts val="0"/>
              </a:spcBef>
              <a:spcAft>
                <a:spcPts val="0"/>
              </a:spcAft>
              <a:buNone/>
            </a:pPr>
            <a:endParaRPr sz="1800" dirty="0"/>
          </a:p>
        </p:txBody>
      </p:sp>
    </p:spTree>
    <p:extLst>
      <p:ext uri="{BB962C8B-B14F-4D97-AF65-F5344CB8AC3E}">
        <p14:creationId xmlns:p14="http://schemas.microsoft.com/office/powerpoint/2010/main" val="1134242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g11333e00955_0_18"/>
          <p:cNvPicPr preferRelativeResize="0"/>
          <p:nvPr/>
        </p:nvPicPr>
        <p:blipFill>
          <a:blip r:embed="rId3">
            <a:alphaModFix/>
          </a:blip>
          <a:stretch>
            <a:fillRect/>
          </a:stretch>
        </p:blipFill>
        <p:spPr>
          <a:xfrm>
            <a:off x="2032938" y="524825"/>
            <a:ext cx="5078124" cy="4407949"/>
          </a:xfrm>
          <a:prstGeom prst="rect">
            <a:avLst/>
          </a:prstGeom>
          <a:noFill/>
          <a:ln>
            <a:noFill/>
          </a:ln>
        </p:spPr>
      </p:pic>
    </p:spTree>
    <p:extLst>
      <p:ext uri="{BB962C8B-B14F-4D97-AF65-F5344CB8AC3E}">
        <p14:creationId xmlns:p14="http://schemas.microsoft.com/office/powerpoint/2010/main" val="1383019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113406c6fec_0_313"/>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Copyright basics</a:t>
            </a:r>
            <a:endParaRPr>
              <a:solidFill>
                <a:schemeClr val="accent2"/>
              </a:solidFill>
            </a:endParaRPr>
          </a:p>
        </p:txBody>
      </p:sp>
      <p:sp>
        <p:nvSpPr>
          <p:cNvPr id="216" name="Google Shape;216;g113406c6fec_0_313"/>
          <p:cNvSpPr txBox="1">
            <a:spLocks noGrp="1"/>
          </p:cNvSpPr>
          <p:nvPr>
            <p:ph type="body" idx="1"/>
          </p:nvPr>
        </p:nvSpPr>
        <p:spPr>
          <a:xfrm>
            <a:off x="727650" y="1192041"/>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2100" dirty="0"/>
              <a:t>Copyright is held by the owner of a work - it cannot be shared</a:t>
            </a:r>
            <a:endParaRPr sz="2100" dirty="0"/>
          </a:p>
          <a:p>
            <a:pPr marL="457200" lvl="0" indent="-342900" algn="l" rtl="0">
              <a:lnSpc>
                <a:spcPct val="150000"/>
              </a:lnSpc>
              <a:spcBef>
                <a:spcPts val="0"/>
              </a:spcBef>
              <a:spcAft>
                <a:spcPts val="0"/>
              </a:spcAft>
              <a:buSzPts val="1800"/>
              <a:buChar char="●"/>
            </a:pPr>
            <a:r>
              <a:rPr lang="en-GB" sz="2100" dirty="0"/>
              <a:t>The owner may transfer or license copyright to another</a:t>
            </a:r>
            <a:endParaRPr sz="2100" dirty="0"/>
          </a:p>
          <a:p>
            <a:pPr marL="457200" lvl="0" indent="-342900" algn="l" rtl="0">
              <a:lnSpc>
                <a:spcPct val="150000"/>
              </a:lnSpc>
              <a:spcBef>
                <a:spcPts val="0"/>
              </a:spcBef>
              <a:spcAft>
                <a:spcPts val="0"/>
              </a:spcAft>
              <a:buSzPts val="1800"/>
              <a:buChar char="●"/>
            </a:pPr>
            <a:r>
              <a:rPr lang="en-GB" sz="2100" dirty="0"/>
              <a:t>Publishers have often required copyright transfer in order to publish articles and protect the publications  but this is not necessary</a:t>
            </a:r>
            <a:endParaRPr sz="2100" dirty="0"/>
          </a:p>
          <a:p>
            <a:pPr marL="457200" lvl="0" indent="-342900" algn="l" rtl="0">
              <a:lnSpc>
                <a:spcPct val="150000"/>
              </a:lnSpc>
              <a:spcBef>
                <a:spcPts val="0"/>
              </a:spcBef>
              <a:spcAft>
                <a:spcPts val="0"/>
              </a:spcAft>
              <a:buSzPts val="1800"/>
              <a:buChar char="●"/>
            </a:pPr>
            <a:r>
              <a:rPr lang="en-GB" sz="2100" dirty="0"/>
              <a:t>“All rights reserved” is </a:t>
            </a:r>
            <a:r>
              <a:rPr lang="en-GB" sz="2100" u="sng" dirty="0"/>
              <a:t>never</a:t>
            </a:r>
            <a:r>
              <a:rPr lang="en-GB" sz="2100" dirty="0"/>
              <a:t> appropriate in open access</a:t>
            </a:r>
            <a:endParaRPr sz="2100" dirty="0"/>
          </a:p>
          <a:p>
            <a:pPr marL="0" lvl="0" indent="0" algn="l" rtl="0">
              <a:lnSpc>
                <a:spcPct val="150000"/>
              </a:lnSpc>
              <a:spcBef>
                <a:spcPts val="0"/>
              </a:spcBef>
              <a:spcAft>
                <a:spcPts val="0"/>
              </a:spcAft>
              <a:buNone/>
            </a:pPr>
            <a:endParaRPr sz="1800" dirty="0"/>
          </a:p>
          <a:p>
            <a:pPr marL="457200" lvl="0" indent="0" algn="l" rtl="0">
              <a:lnSpc>
                <a:spcPct val="150000"/>
              </a:lnSpc>
              <a:spcBef>
                <a:spcPts val="0"/>
              </a:spcBef>
              <a:spcAft>
                <a:spcPts val="0"/>
              </a:spcAft>
              <a:buNone/>
            </a:pPr>
            <a:endParaRPr sz="1800" dirty="0"/>
          </a:p>
        </p:txBody>
      </p:sp>
    </p:spTree>
    <p:extLst>
      <p:ext uri="{BB962C8B-B14F-4D97-AF65-F5344CB8AC3E}">
        <p14:creationId xmlns:p14="http://schemas.microsoft.com/office/powerpoint/2010/main" val="2577426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Shape 67" descr="copyright-symbol.png"/>
          <p:cNvPicPr preferRelativeResize="0"/>
          <p:nvPr/>
        </p:nvPicPr>
        <p:blipFill>
          <a:blip r:embed="rId3">
            <a:alphaModFix/>
          </a:blip>
          <a:stretch>
            <a:fillRect/>
          </a:stretch>
        </p:blipFill>
        <p:spPr>
          <a:xfrm>
            <a:off x="3364595" y="804508"/>
            <a:ext cx="2414813" cy="2414813"/>
          </a:xfrm>
          <a:prstGeom prst="rect">
            <a:avLst/>
          </a:prstGeom>
          <a:noFill/>
          <a:ln>
            <a:noFill/>
          </a:ln>
        </p:spPr>
      </p:pic>
      <p:sp>
        <p:nvSpPr>
          <p:cNvPr id="68" name="Shape 68"/>
          <p:cNvSpPr txBox="1"/>
          <p:nvPr/>
        </p:nvSpPr>
        <p:spPr>
          <a:xfrm>
            <a:off x="0" y="1727171"/>
            <a:ext cx="3096675" cy="1123875"/>
          </a:xfrm>
          <a:prstGeom prst="rect">
            <a:avLst/>
          </a:prstGeom>
          <a:noFill/>
          <a:ln>
            <a:noFill/>
          </a:ln>
        </p:spPr>
        <p:txBody>
          <a:bodyPr spcFirstLastPara="1" wrap="square" lIns="68569" tIns="68569" rIns="68569" bIns="68569" anchor="t" anchorCtr="0">
            <a:noAutofit/>
          </a:bodyPr>
          <a:lstStyle/>
          <a:p>
            <a:pPr algn="ctr"/>
            <a:r>
              <a:rPr lang="en" sz="3600" b="1" dirty="0">
                <a:latin typeface="Calibri"/>
                <a:ea typeface="Calibri"/>
                <a:cs typeface="Calibri"/>
                <a:sym typeface="Calibri"/>
              </a:rPr>
              <a:t>All Rights Reserved</a:t>
            </a:r>
            <a:endParaRPr sz="3600" b="1" dirty="0">
              <a:latin typeface="Calibri"/>
              <a:ea typeface="Calibri"/>
              <a:cs typeface="Calibri"/>
              <a:sym typeface="Calibri"/>
            </a:endParaRPr>
          </a:p>
        </p:txBody>
      </p:sp>
      <p:sp>
        <p:nvSpPr>
          <p:cNvPr id="2" name="Rectangle 1"/>
          <p:cNvSpPr/>
          <p:nvPr/>
        </p:nvSpPr>
        <p:spPr>
          <a:xfrm>
            <a:off x="5517329" y="1688943"/>
            <a:ext cx="3713173" cy="1200329"/>
          </a:xfrm>
          <a:prstGeom prst="rect">
            <a:avLst/>
          </a:prstGeom>
        </p:spPr>
        <p:txBody>
          <a:bodyPr wrap="square">
            <a:spAutoFit/>
          </a:bodyPr>
          <a:lstStyle/>
          <a:p>
            <a:pPr algn="ctr"/>
            <a:r>
              <a:rPr lang="uk-UA" sz="3600" b="1" dirty="0">
                <a:latin typeface="Calibri"/>
                <a:ea typeface="Calibri"/>
                <a:cs typeface="Calibri"/>
                <a:sym typeface="Calibri"/>
              </a:rPr>
              <a:t>Всі права застережені</a:t>
            </a:r>
            <a:endParaRPr lang="en-US" sz="3600" b="1" dirty="0">
              <a:latin typeface="Calibri"/>
              <a:ea typeface="Calibri"/>
              <a:cs typeface="Calibri"/>
              <a:sym typeface="Calibri"/>
            </a:endParaRPr>
          </a:p>
        </p:txBody>
      </p:sp>
    </p:spTree>
    <p:extLst>
      <p:ext uri="{BB962C8B-B14F-4D97-AF65-F5344CB8AC3E}">
        <p14:creationId xmlns:p14="http://schemas.microsoft.com/office/powerpoint/2010/main" val="96806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Shape 78" descr="Cc.logo.circle.svg.png"/>
          <p:cNvPicPr preferRelativeResize="0"/>
          <p:nvPr/>
        </p:nvPicPr>
        <p:blipFill>
          <a:blip r:embed="rId3">
            <a:alphaModFix/>
          </a:blip>
          <a:stretch>
            <a:fillRect/>
          </a:stretch>
        </p:blipFill>
        <p:spPr>
          <a:xfrm>
            <a:off x="3065575" y="859278"/>
            <a:ext cx="2641145" cy="2641145"/>
          </a:xfrm>
          <a:prstGeom prst="rect">
            <a:avLst/>
          </a:prstGeom>
          <a:noFill/>
          <a:ln>
            <a:noFill/>
          </a:ln>
        </p:spPr>
      </p:pic>
      <p:sp>
        <p:nvSpPr>
          <p:cNvPr id="79" name="Shape 79"/>
          <p:cNvSpPr txBox="1"/>
          <p:nvPr/>
        </p:nvSpPr>
        <p:spPr>
          <a:xfrm>
            <a:off x="154753" y="1617914"/>
            <a:ext cx="3096675" cy="1123875"/>
          </a:xfrm>
          <a:prstGeom prst="rect">
            <a:avLst/>
          </a:prstGeom>
          <a:noFill/>
          <a:ln>
            <a:noFill/>
          </a:ln>
        </p:spPr>
        <p:txBody>
          <a:bodyPr spcFirstLastPara="1" wrap="square" lIns="68569" tIns="68569" rIns="68569" bIns="68569" anchor="t" anchorCtr="0">
            <a:noAutofit/>
          </a:bodyPr>
          <a:lstStyle/>
          <a:p>
            <a:pPr algn="ctr"/>
            <a:r>
              <a:rPr lang="en" sz="3600" b="1" dirty="0">
                <a:solidFill>
                  <a:srgbClr val="FF0000"/>
                </a:solidFill>
                <a:latin typeface="Calibri"/>
                <a:ea typeface="Calibri"/>
                <a:cs typeface="Calibri"/>
                <a:sym typeface="Calibri"/>
              </a:rPr>
              <a:t>Some</a:t>
            </a:r>
            <a:r>
              <a:rPr lang="en" sz="3600" b="1" dirty="0">
                <a:latin typeface="Calibri"/>
                <a:ea typeface="Calibri"/>
                <a:cs typeface="Calibri"/>
                <a:sym typeface="Calibri"/>
              </a:rPr>
              <a:t> Rights Reserved</a:t>
            </a:r>
            <a:endParaRPr sz="3600" b="1" dirty="0">
              <a:latin typeface="Calibri"/>
              <a:ea typeface="Calibri"/>
              <a:cs typeface="Calibri"/>
              <a:sym typeface="Calibri"/>
            </a:endParaRPr>
          </a:p>
        </p:txBody>
      </p:sp>
      <p:sp>
        <p:nvSpPr>
          <p:cNvPr id="2" name="Rectangle 1"/>
          <p:cNvSpPr/>
          <p:nvPr/>
        </p:nvSpPr>
        <p:spPr>
          <a:xfrm>
            <a:off x="5706720" y="1617914"/>
            <a:ext cx="2916775" cy="1200329"/>
          </a:xfrm>
          <a:prstGeom prst="rect">
            <a:avLst/>
          </a:prstGeom>
        </p:spPr>
        <p:txBody>
          <a:bodyPr wrap="square">
            <a:spAutoFit/>
          </a:bodyPr>
          <a:lstStyle/>
          <a:p>
            <a:pPr algn="ctr"/>
            <a:r>
              <a:rPr lang="uk-UA" sz="3600" b="1" dirty="0">
                <a:solidFill>
                  <a:srgbClr val="FF0000"/>
                </a:solidFill>
                <a:latin typeface="Calibri"/>
                <a:ea typeface="Calibri"/>
                <a:cs typeface="Calibri"/>
                <a:sym typeface="Calibri"/>
              </a:rPr>
              <a:t>Деякі </a:t>
            </a:r>
            <a:r>
              <a:rPr lang="uk-UA" sz="3600" b="1" dirty="0">
                <a:latin typeface="Calibri"/>
                <a:ea typeface="Calibri"/>
                <a:cs typeface="Calibri"/>
                <a:sym typeface="Calibri"/>
              </a:rPr>
              <a:t>права застережені</a:t>
            </a:r>
            <a:endParaRPr lang="en-US" sz="3600" b="1" dirty="0">
              <a:latin typeface="Calibri"/>
              <a:ea typeface="Calibri"/>
              <a:cs typeface="Calibri"/>
              <a:sym typeface="Calibri"/>
            </a:endParaRPr>
          </a:p>
        </p:txBody>
      </p:sp>
    </p:spTree>
    <p:extLst>
      <p:ext uri="{BB962C8B-B14F-4D97-AF65-F5344CB8AC3E}">
        <p14:creationId xmlns:p14="http://schemas.microsoft.com/office/powerpoint/2010/main" val="4167458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11ff133d4b_0_153"/>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DOAJ copyright requirements</a:t>
            </a:r>
            <a:endParaRPr>
              <a:solidFill>
                <a:schemeClr val="accent2"/>
              </a:solidFill>
            </a:endParaRPr>
          </a:p>
        </p:txBody>
      </p:sp>
      <p:sp>
        <p:nvSpPr>
          <p:cNvPr id="222" name="Google Shape;222;g111ff133d4b_0_153"/>
          <p:cNvSpPr txBox="1">
            <a:spLocks noGrp="1"/>
          </p:cNvSpPr>
          <p:nvPr>
            <p:ph type="body" idx="1"/>
          </p:nvPr>
        </p:nvSpPr>
        <p:spPr>
          <a:xfrm>
            <a:off x="727650" y="1058225"/>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2100" dirty="0"/>
              <a:t>Copyright notice and publishing agreement must not conflict with license</a:t>
            </a:r>
            <a:endParaRPr sz="2100" dirty="0"/>
          </a:p>
          <a:p>
            <a:pPr marL="457200" lvl="0" indent="-342900" algn="l" rtl="0">
              <a:lnSpc>
                <a:spcPct val="150000"/>
              </a:lnSpc>
              <a:spcBef>
                <a:spcPts val="0"/>
              </a:spcBef>
              <a:spcAft>
                <a:spcPts val="0"/>
              </a:spcAft>
              <a:buSzPts val="1800"/>
              <a:buChar char="●"/>
            </a:pPr>
            <a:r>
              <a:rPr lang="en-GB" sz="2100" dirty="0"/>
              <a:t>Copyright terms applied to the published content may be different to the copyright of the website as a whole</a:t>
            </a:r>
            <a:endParaRPr sz="2100" dirty="0"/>
          </a:p>
          <a:p>
            <a:pPr marL="914400" lvl="1" indent="-342900" algn="l" rtl="0">
              <a:lnSpc>
                <a:spcPct val="150000"/>
              </a:lnSpc>
              <a:spcBef>
                <a:spcPts val="0"/>
              </a:spcBef>
              <a:spcAft>
                <a:spcPts val="0"/>
              </a:spcAft>
              <a:buSzPts val="1800"/>
              <a:buChar char="○"/>
            </a:pPr>
            <a:r>
              <a:rPr lang="en-GB" sz="2100" dirty="0"/>
              <a:t>Articles - copyright of authors or publisher</a:t>
            </a:r>
            <a:endParaRPr sz="2100" dirty="0"/>
          </a:p>
          <a:p>
            <a:pPr marL="914400" lvl="1" indent="-342900" algn="l" rtl="0">
              <a:lnSpc>
                <a:spcPct val="150000"/>
              </a:lnSpc>
              <a:spcBef>
                <a:spcPts val="0"/>
              </a:spcBef>
              <a:spcAft>
                <a:spcPts val="0"/>
              </a:spcAft>
              <a:buSzPts val="1800"/>
              <a:buChar char="○"/>
            </a:pPr>
            <a:r>
              <a:rPr lang="en-GB" sz="2100" dirty="0"/>
              <a:t>Website - copyright of publisher</a:t>
            </a:r>
            <a:endParaRPr sz="2100" dirty="0"/>
          </a:p>
          <a:p>
            <a:pPr marL="457200" lvl="0" indent="-342900" algn="l" rtl="0">
              <a:lnSpc>
                <a:spcPct val="150000"/>
              </a:lnSpc>
              <a:spcBef>
                <a:spcPts val="0"/>
              </a:spcBef>
              <a:spcAft>
                <a:spcPts val="0"/>
              </a:spcAft>
              <a:buSzPts val="1800"/>
              <a:buChar char="●"/>
            </a:pPr>
            <a:r>
              <a:rPr lang="en-GB" sz="2100" dirty="0"/>
              <a:t>A journal’s copyright policy must be clearly stated online</a:t>
            </a:r>
            <a:endParaRPr sz="2100" dirty="0"/>
          </a:p>
          <a:p>
            <a:pPr marL="0" lvl="0" indent="0" algn="l" rtl="0">
              <a:lnSpc>
                <a:spcPct val="150000"/>
              </a:lnSpc>
              <a:spcBef>
                <a:spcPts val="0"/>
              </a:spcBef>
              <a:spcAft>
                <a:spcPts val="0"/>
              </a:spcAft>
              <a:buNone/>
            </a:pPr>
            <a:endParaRPr sz="1800" dirty="0"/>
          </a:p>
          <a:p>
            <a:pPr marL="457200" lvl="0" indent="0" algn="l" rtl="0">
              <a:lnSpc>
                <a:spcPct val="150000"/>
              </a:lnSpc>
              <a:spcBef>
                <a:spcPts val="0"/>
              </a:spcBef>
              <a:spcAft>
                <a:spcPts val="0"/>
              </a:spcAft>
              <a:buNone/>
            </a:pPr>
            <a:endParaRPr sz="1800" dirty="0"/>
          </a:p>
        </p:txBody>
      </p:sp>
    </p:spTree>
    <p:extLst>
      <p:ext uri="{BB962C8B-B14F-4D97-AF65-F5344CB8AC3E}">
        <p14:creationId xmlns:p14="http://schemas.microsoft.com/office/powerpoint/2010/main" val="32729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11ff133d4b_0_148"/>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Copyright best practice</a:t>
            </a:r>
            <a:endParaRPr>
              <a:solidFill>
                <a:schemeClr val="accent2"/>
              </a:solidFill>
            </a:endParaRPr>
          </a:p>
        </p:txBody>
      </p:sp>
      <p:sp>
        <p:nvSpPr>
          <p:cNvPr id="228" name="Google Shape;228;g111ff133d4b_0_148"/>
          <p:cNvSpPr txBox="1">
            <a:spLocks noGrp="1"/>
          </p:cNvSpPr>
          <p:nvPr>
            <p:ph type="body" idx="1"/>
          </p:nvPr>
        </p:nvSpPr>
        <p:spPr>
          <a:xfrm>
            <a:off x="727650" y="1006975"/>
            <a:ext cx="8299200" cy="34473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2000" dirty="0">
                <a:solidFill>
                  <a:schemeClr val="accent1"/>
                </a:solidFill>
              </a:rPr>
              <a:t>Authors retain copyright</a:t>
            </a:r>
            <a:r>
              <a:rPr lang="en-GB" sz="2000" dirty="0"/>
              <a:t> of their work</a:t>
            </a:r>
            <a:endParaRPr sz="2000" dirty="0"/>
          </a:p>
          <a:p>
            <a:pPr marL="914400" lvl="1" indent="-342900" algn="l" rtl="0">
              <a:lnSpc>
                <a:spcPct val="150000"/>
              </a:lnSpc>
              <a:spcBef>
                <a:spcPts val="0"/>
              </a:spcBef>
              <a:spcAft>
                <a:spcPts val="0"/>
              </a:spcAft>
              <a:buSzPts val="1800"/>
              <a:buChar char="○"/>
            </a:pPr>
            <a:r>
              <a:rPr lang="en-GB" sz="2000" dirty="0"/>
              <a:t>Publisher has right of first publication </a:t>
            </a:r>
            <a:endParaRPr sz="2000" dirty="0"/>
          </a:p>
          <a:p>
            <a:pPr marL="914400" lvl="1" indent="-342900" algn="l" rtl="0">
              <a:lnSpc>
                <a:spcPct val="150000"/>
              </a:lnSpc>
              <a:spcBef>
                <a:spcPts val="0"/>
              </a:spcBef>
              <a:spcAft>
                <a:spcPts val="0"/>
              </a:spcAft>
              <a:buSzPts val="1800"/>
              <a:buChar char="○"/>
            </a:pPr>
            <a:r>
              <a:rPr lang="en-GB" sz="2000" dirty="0"/>
              <a:t>Recommended but </a:t>
            </a:r>
            <a:r>
              <a:rPr lang="en-GB" sz="2000" u="sng" dirty="0"/>
              <a:t>not required</a:t>
            </a:r>
            <a:r>
              <a:rPr lang="en-GB" sz="2000" dirty="0"/>
              <a:t> for inclusion in DOAJ</a:t>
            </a:r>
            <a:endParaRPr sz="2000" dirty="0"/>
          </a:p>
          <a:p>
            <a:pPr marL="457200" lvl="0" indent="-342900" algn="l" rtl="0">
              <a:lnSpc>
                <a:spcPct val="150000"/>
              </a:lnSpc>
              <a:spcBef>
                <a:spcPts val="0"/>
              </a:spcBef>
              <a:spcAft>
                <a:spcPts val="0"/>
              </a:spcAft>
              <a:buSzPts val="1800"/>
              <a:buChar char="●"/>
            </a:pPr>
            <a:r>
              <a:rPr lang="en-GB" sz="2000" dirty="0"/>
              <a:t>Authors also retain </a:t>
            </a:r>
            <a:r>
              <a:rPr lang="en-GB" sz="2000" dirty="0">
                <a:solidFill>
                  <a:schemeClr val="accent1"/>
                </a:solidFill>
              </a:rPr>
              <a:t>full publishing rights</a:t>
            </a:r>
            <a:r>
              <a:rPr lang="en-GB" sz="2000" dirty="0"/>
              <a:t> </a:t>
            </a:r>
            <a:endParaRPr sz="2000" dirty="0"/>
          </a:p>
          <a:p>
            <a:pPr marL="914400" lvl="1" indent="-342900" algn="l" rtl="0">
              <a:lnSpc>
                <a:spcPct val="150000"/>
              </a:lnSpc>
              <a:spcBef>
                <a:spcPts val="0"/>
              </a:spcBef>
              <a:spcAft>
                <a:spcPts val="0"/>
              </a:spcAft>
              <a:buSzPts val="1800"/>
              <a:buChar char="○"/>
            </a:pPr>
            <a:r>
              <a:rPr lang="en-GB" sz="2000" dirty="0"/>
              <a:t>Publisher is granted non-exclusive rights to publish and distribute</a:t>
            </a:r>
            <a:endParaRPr sz="2000" dirty="0"/>
          </a:p>
          <a:p>
            <a:pPr marL="914400" lvl="1" indent="-342900" algn="l" rtl="0">
              <a:lnSpc>
                <a:spcPct val="150000"/>
              </a:lnSpc>
              <a:spcBef>
                <a:spcPts val="0"/>
              </a:spcBef>
              <a:spcAft>
                <a:spcPts val="0"/>
              </a:spcAft>
              <a:buSzPts val="1800"/>
              <a:buChar char="○"/>
            </a:pPr>
            <a:r>
              <a:rPr lang="en-GB"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Publishers cannot license rights to third parties</a:t>
            </a:r>
            <a:endParaRPr sz="2000" dirty="0"/>
          </a:p>
          <a:p>
            <a:pPr marL="914400" lvl="1" indent="-342900" algn="l" rtl="0">
              <a:lnSpc>
                <a:spcPct val="150000"/>
              </a:lnSpc>
              <a:spcBef>
                <a:spcPts val="0"/>
              </a:spcBef>
              <a:spcAft>
                <a:spcPts val="0"/>
              </a:spcAft>
              <a:buSzPts val="1800"/>
              <a:buChar char="○"/>
            </a:pPr>
            <a:r>
              <a:rPr lang="en-GB" sz="2000" dirty="0"/>
              <a:t>Authors can reuse their work without restriction </a:t>
            </a:r>
            <a:endParaRPr sz="2000" dirty="0"/>
          </a:p>
          <a:p>
            <a:pPr marL="914400" lvl="1" indent="-342900" algn="l" rtl="0">
              <a:lnSpc>
                <a:spcPct val="150000"/>
              </a:lnSpc>
              <a:spcBef>
                <a:spcPts val="0"/>
              </a:spcBef>
              <a:spcAft>
                <a:spcPts val="0"/>
              </a:spcAft>
              <a:buSzPts val="1800"/>
              <a:buChar char="○"/>
            </a:pPr>
            <a:r>
              <a:rPr lang="en-GB" sz="2000" dirty="0"/>
              <a:t>Recommended but </a:t>
            </a:r>
            <a:r>
              <a:rPr lang="en-GB" sz="2000" u="sng" dirty="0"/>
              <a:t>not required</a:t>
            </a:r>
            <a:r>
              <a:rPr lang="en-GB" sz="2000" dirty="0"/>
              <a:t> for inclusion in DOAJ</a:t>
            </a:r>
            <a:endParaRPr sz="2000" dirty="0"/>
          </a:p>
          <a:p>
            <a:pPr marL="0" lvl="0" indent="0" algn="l" rtl="0">
              <a:lnSpc>
                <a:spcPct val="150000"/>
              </a:lnSpc>
              <a:spcBef>
                <a:spcPts val="0"/>
              </a:spcBef>
              <a:spcAft>
                <a:spcPts val="0"/>
              </a:spcAft>
              <a:buNone/>
            </a:pPr>
            <a:endParaRPr sz="1800" dirty="0"/>
          </a:p>
          <a:p>
            <a:pPr marL="0" lvl="0" indent="0" algn="l" rtl="0">
              <a:lnSpc>
                <a:spcPct val="150000"/>
              </a:lnSpc>
              <a:spcBef>
                <a:spcPts val="0"/>
              </a:spcBef>
              <a:spcAft>
                <a:spcPts val="0"/>
              </a:spcAft>
              <a:buNone/>
            </a:pPr>
            <a:endParaRPr sz="1800" dirty="0"/>
          </a:p>
          <a:p>
            <a:pPr marL="0" lvl="0" indent="0" algn="l" rtl="0">
              <a:lnSpc>
                <a:spcPct val="150000"/>
              </a:lnSpc>
              <a:spcBef>
                <a:spcPts val="0"/>
              </a:spcBef>
              <a:spcAft>
                <a:spcPts val="0"/>
              </a:spcAft>
              <a:buNone/>
            </a:pPr>
            <a:endParaRPr sz="1800" dirty="0"/>
          </a:p>
          <a:p>
            <a:pPr marL="457200" lvl="0" indent="0" algn="l" rtl="0">
              <a:lnSpc>
                <a:spcPct val="150000"/>
              </a:lnSpc>
              <a:spcBef>
                <a:spcPts val="0"/>
              </a:spcBef>
              <a:spcAft>
                <a:spcPts val="0"/>
              </a:spcAft>
              <a:buNone/>
            </a:pPr>
            <a:endParaRPr sz="1800" dirty="0"/>
          </a:p>
        </p:txBody>
      </p:sp>
    </p:spTree>
    <p:extLst>
      <p:ext uri="{BB962C8B-B14F-4D97-AF65-F5344CB8AC3E}">
        <p14:creationId xmlns:p14="http://schemas.microsoft.com/office/powerpoint/2010/main" val="3557939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111ff133d4b_0_158"/>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Copyright ownership options</a:t>
            </a:r>
            <a:endParaRPr>
              <a:solidFill>
                <a:schemeClr val="accent2"/>
              </a:solidFill>
            </a:endParaRPr>
          </a:p>
        </p:txBody>
      </p:sp>
      <p:sp>
        <p:nvSpPr>
          <p:cNvPr id="239" name="Google Shape;239;g111ff133d4b_0_158"/>
          <p:cNvSpPr txBox="1">
            <a:spLocks noGrp="1"/>
          </p:cNvSpPr>
          <p:nvPr>
            <p:ph type="body" idx="1"/>
          </p:nvPr>
        </p:nvSpPr>
        <p:spPr>
          <a:xfrm>
            <a:off x="727650" y="1199475"/>
            <a:ext cx="7813800" cy="25617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2100" dirty="0"/>
              <a:t>Copyright retained by the authors WITHOUT restriction </a:t>
            </a:r>
            <a:endParaRPr sz="2100" dirty="0"/>
          </a:p>
          <a:p>
            <a:pPr marL="457200" lvl="0" indent="0" algn="l" rtl="0">
              <a:lnSpc>
                <a:spcPct val="150000"/>
              </a:lnSpc>
              <a:spcBef>
                <a:spcPts val="0"/>
              </a:spcBef>
              <a:spcAft>
                <a:spcPts val="0"/>
              </a:spcAft>
              <a:buNone/>
            </a:pPr>
            <a:endParaRPr sz="2100" dirty="0"/>
          </a:p>
          <a:p>
            <a:pPr marL="457200" lvl="0" indent="-342900" algn="l" rtl="0">
              <a:lnSpc>
                <a:spcPct val="150000"/>
              </a:lnSpc>
              <a:spcBef>
                <a:spcPts val="0"/>
              </a:spcBef>
              <a:spcAft>
                <a:spcPts val="0"/>
              </a:spcAft>
              <a:buSzPts val="1800"/>
              <a:buChar char="●"/>
            </a:pPr>
            <a:r>
              <a:rPr lang="en-GB" sz="2100" dirty="0"/>
              <a:t>Copyright TRANSFERRED to the publisher</a:t>
            </a:r>
            <a:endParaRPr sz="2100" dirty="0"/>
          </a:p>
          <a:p>
            <a:pPr marL="457200" lvl="0" indent="0" algn="l" rtl="0">
              <a:lnSpc>
                <a:spcPct val="150000"/>
              </a:lnSpc>
              <a:spcBef>
                <a:spcPts val="0"/>
              </a:spcBef>
              <a:spcAft>
                <a:spcPts val="0"/>
              </a:spcAft>
              <a:buNone/>
            </a:pPr>
            <a:endParaRPr sz="2100" dirty="0"/>
          </a:p>
          <a:p>
            <a:pPr marL="457200" lvl="0" indent="-342900" algn="l" rtl="0">
              <a:lnSpc>
                <a:spcPct val="150000"/>
              </a:lnSpc>
              <a:spcBef>
                <a:spcPts val="0"/>
              </a:spcBef>
              <a:spcAft>
                <a:spcPts val="0"/>
              </a:spcAft>
              <a:buSzPts val="1800"/>
              <a:buChar char="●"/>
            </a:pPr>
            <a:r>
              <a:rPr lang="en-GB" sz="2100" dirty="0"/>
              <a:t>Some rights transferred or licensed to the publisher </a:t>
            </a:r>
            <a:endParaRPr sz="2100" dirty="0"/>
          </a:p>
          <a:p>
            <a:pPr marL="914400" lvl="1" indent="-342900" algn="l" rtl="0">
              <a:lnSpc>
                <a:spcPct val="150000"/>
              </a:lnSpc>
              <a:spcBef>
                <a:spcPts val="0"/>
              </a:spcBef>
              <a:spcAft>
                <a:spcPts val="0"/>
              </a:spcAft>
              <a:buSzPts val="1800"/>
              <a:buChar char="○"/>
            </a:pPr>
            <a:r>
              <a:rPr lang="en-GB" sz="2100" dirty="0"/>
              <a:t>Usually commercial rights</a:t>
            </a:r>
            <a:endParaRPr sz="2100" dirty="0"/>
          </a:p>
          <a:p>
            <a:pPr marL="0" lvl="0" indent="0" algn="l" rtl="0">
              <a:lnSpc>
                <a:spcPct val="150000"/>
              </a:lnSpc>
              <a:spcBef>
                <a:spcPts val="0"/>
              </a:spcBef>
              <a:spcAft>
                <a:spcPts val="0"/>
              </a:spcAft>
              <a:buNone/>
            </a:pPr>
            <a:endParaRPr sz="1800" dirty="0"/>
          </a:p>
          <a:p>
            <a:pPr marL="457200" lvl="0" indent="0" algn="l" rtl="0">
              <a:lnSpc>
                <a:spcPct val="150000"/>
              </a:lnSpc>
              <a:spcBef>
                <a:spcPts val="0"/>
              </a:spcBef>
              <a:spcAft>
                <a:spcPts val="0"/>
              </a:spcAft>
              <a:buNone/>
            </a:pPr>
            <a:endParaRPr sz="1800" dirty="0"/>
          </a:p>
        </p:txBody>
      </p:sp>
    </p:spTree>
    <p:extLst>
      <p:ext uri="{BB962C8B-B14F-4D97-AF65-F5344CB8AC3E}">
        <p14:creationId xmlns:p14="http://schemas.microsoft.com/office/powerpoint/2010/main" val="618559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11ff133d4b_0_178"/>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Copyright without restrictions</a:t>
            </a:r>
            <a:endParaRPr>
              <a:solidFill>
                <a:schemeClr val="accent2"/>
              </a:solidFill>
            </a:endParaRPr>
          </a:p>
        </p:txBody>
      </p:sp>
      <p:sp>
        <p:nvSpPr>
          <p:cNvPr id="245" name="Google Shape;245;g111ff133d4b_0_178"/>
          <p:cNvSpPr txBox="1">
            <a:spLocks noGrp="1"/>
          </p:cNvSpPr>
          <p:nvPr>
            <p:ph type="body" idx="1"/>
          </p:nvPr>
        </p:nvSpPr>
        <p:spPr>
          <a:xfrm>
            <a:off x="727650" y="1229211"/>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2100" dirty="0"/>
              <a:t>If authors retain copyright and full publishing rights</a:t>
            </a:r>
            <a:endParaRPr sz="2100" dirty="0"/>
          </a:p>
          <a:p>
            <a:pPr marL="914400" lvl="1" indent="-342900" algn="l" rtl="0">
              <a:lnSpc>
                <a:spcPct val="150000"/>
              </a:lnSpc>
              <a:spcBef>
                <a:spcPts val="0"/>
              </a:spcBef>
              <a:spcAft>
                <a:spcPts val="0"/>
              </a:spcAft>
              <a:buSzPts val="1800"/>
              <a:buChar char="○"/>
            </a:pPr>
            <a:r>
              <a:rPr lang="en-GB" sz="2100" dirty="0"/>
              <a:t>The author can use their work as they wish </a:t>
            </a:r>
            <a:endParaRPr sz="2100" dirty="0"/>
          </a:p>
          <a:p>
            <a:pPr marL="914400" lvl="1" indent="-342900" algn="l" rtl="0">
              <a:lnSpc>
                <a:spcPct val="150000"/>
              </a:lnSpc>
              <a:spcBef>
                <a:spcPts val="0"/>
              </a:spcBef>
              <a:spcAft>
                <a:spcPts val="0"/>
              </a:spcAft>
              <a:buSzPts val="1800"/>
              <a:buChar char="○"/>
            </a:pPr>
            <a:r>
              <a:rPr lang="en-GB" sz="2100" dirty="0"/>
              <a:t>Not bound by user license or publisher terms</a:t>
            </a:r>
            <a:endParaRPr sz="2100" dirty="0"/>
          </a:p>
          <a:p>
            <a:pPr marL="457200" lvl="0" indent="-342900" algn="l" rtl="0">
              <a:lnSpc>
                <a:spcPct val="150000"/>
              </a:lnSpc>
              <a:spcBef>
                <a:spcPts val="0"/>
              </a:spcBef>
              <a:spcAft>
                <a:spcPts val="0"/>
              </a:spcAft>
              <a:buSzPts val="1800"/>
              <a:buChar char="●"/>
            </a:pPr>
            <a:r>
              <a:rPr lang="en-GB" sz="2100" dirty="0"/>
              <a:t>If authors do not retain unrestricted rights</a:t>
            </a:r>
            <a:endParaRPr sz="2100" dirty="0"/>
          </a:p>
          <a:p>
            <a:pPr marL="914400" lvl="1" indent="-342900" algn="l" rtl="0">
              <a:lnSpc>
                <a:spcPct val="150000"/>
              </a:lnSpc>
              <a:spcBef>
                <a:spcPts val="0"/>
              </a:spcBef>
              <a:spcAft>
                <a:spcPts val="0"/>
              </a:spcAft>
              <a:buSzPts val="1800"/>
              <a:buChar char="○"/>
            </a:pPr>
            <a:r>
              <a:rPr lang="en-GB" sz="2100" dirty="0"/>
              <a:t>They are bound by the terms of the publishing agreement</a:t>
            </a:r>
            <a:endParaRPr sz="2100" dirty="0"/>
          </a:p>
          <a:p>
            <a:pPr marL="914400" lvl="1" indent="-342900" algn="l" rtl="0">
              <a:lnSpc>
                <a:spcPct val="150000"/>
              </a:lnSpc>
              <a:spcBef>
                <a:spcPts val="0"/>
              </a:spcBef>
              <a:spcAft>
                <a:spcPts val="0"/>
              </a:spcAft>
              <a:buSzPts val="1800"/>
              <a:buChar char="○"/>
            </a:pPr>
            <a:r>
              <a:rPr lang="en-GB" sz="2100" dirty="0"/>
              <a:t>They may have no more rights than an end-user </a:t>
            </a:r>
            <a:endParaRPr sz="2100" dirty="0"/>
          </a:p>
          <a:p>
            <a:pPr marL="0" lvl="0" indent="0" algn="l" rtl="0">
              <a:lnSpc>
                <a:spcPct val="150000"/>
              </a:lnSpc>
              <a:spcBef>
                <a:spcPts val="0"/>
              </a:spcBef>
              <a:spcAft>
                <a:spcPts val="0"/>
              </a:spcAft>
              <a:buNone/>
            </a:pPr>
            <a:endParaRPr sz="1800" dirty="0"/>
          </a:p>
          <a:p>
            <a:pPr marL="0" lvl="0" indent="0" algn="l" rtl="0">
              <a:lnSpc>
                <a:spcPct val="150000"/>
              </a:lnSpc>
              <a:spcBef>
                <a:spcPts val="0"/>
              </a:spcBef>
              <a:spcAft>
                <a:spcPts val="0"/>
              </a:spcAft>
              <a:buNone/>
            </a:pPr>
            <a:endParaRPr sz="1800" dirty="0"/>
          </a:p>
          <a:p>
            <a:pPr marL="0" lvl="0" indent="0" algn="l" rtl="0">
              <a:lnSpc>
                <a:spcPct val="150000"/>
              </a:lnSpc>
              <a:spcBef>
                <a:spcPts val="0"/>
              </a:spcBef>
              <a:spcAft>
                <a:spcPts val="0"/>
              </a:spcAft>
              <a:buNone/>
            </a:pPr>
            <a:endParaRPr sz="1800" dirty="0"/>
          </a:p>
          <a:p>
            <a:pPr marL="457200" lvl="0" indent="0" algn="l" rtl="0">
              <a:lnSpc>
                <a:spcPct val="150000"/>
              </a:lnSpc>
              <a:spcBef>
                <a:spcPts val="0"/>
              </a:spcBef>
              <a:spcAft>
                <a:spcPts val="0"/>
              </a:spcAft>
              <a:buNone/>
            </a:pPr>
            <a:endParaRPr sz="1800" dirty="0"/>
          </a:p>
        </p:txBody>
      </p:sp>
    </p:spTree>
    <p:extLst>
      <p:ext uri="{BB962C8B-B14F-4D97-AF65-F5344CB8AC3E}">
        <p14:creationId xmlns:p14="http://schemas.microsoft.com/office/powerpoint/2010/main" val="4075712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111ff133d4b_0_163"/>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Copyright with restrictions </a:t>
            </a:r>
            <a:endParaRPr>
              <a:solidFill>
                <a:schemeClr val="accent2"/>
              </a:solidFill>
            </a:endParaRPr>
          </a:p>
        </p:txBody>
      </p:sp>
      <p:sp>
        <p:nvSpPr>
          <p:cNvPr id="251" name="Google Shape;251;g111ff133d4b_0_163"/>
          <p:cNvSpPr txBox="1">
            <a:spLocks noGrp="1"/>
          </p:cNvSpPr>
          <p:nvPr>
            <p:ph type="body" idx="1"/>
          </p:nvPr>
        </p:nvSpPr>
        <p:spPr>
          <a:xfrm>
            <a:off x="727650" y="1080528"/>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2100" dirty="0"/>
              <a:t>Copyright retained WITHOUT restriction? </a:t>
            </a:r>
            <a:r>
              <a:rPr lang="en-GB" sz="2100" b="1" dirty="0">
                <a:solidFill>
                  <a:schemeClr val="accent2"/>
                </a:solidFill>
              </a:rPr>
              <a:t>NO</a:t>
            </a:r>
            <a:endParaRPr sz="2100" dirty="0"/>
          </a:p>
          <a:p>
            <a:pPr marL="457200" lvl="0" indent="-342900" algn="l" rtl="0">
              <a:lnSpc>
                <a:spcPct val="150000"/>
              </a:lnSpc>
              <a:spcBef>
                <a:spcPts val="0"/>
              </a:spcBef>
              <a:spcAft>
                <a:spcPts val="0"/>
              </a:spcAft>
              <a:buSzPts val="1800"/>
              <a:buChar char="●"/>
            </a:pPr>
            <a:r>
              <a:rPr lang="en-GB" sz="2100" dirty="0"/>
              <a:t>Copyright retained by the author but…</a:t>
            </a:r>
            <a:endParaRPr sz="2100" dirty="0"/>
          </a:p>
          <a:p>
            <a:pPr marL="914400" lvl="1" indent="-342900" algn="l" rtl="0">
              <a:lnSpc>
                <a:spcPct val="115000"/>
              </a:lnSpc>
              <a:spcBef>
                <a:spcPts val="1500"/>
              </a:spcBef>
              <a:spcAft>
                <a:spcPts val="0"/>
              </a:spcAft>
              <a:buSzPts val="1800"/>
              <a:buChar char="○"/>
            </a:pPr>
            <a:r>
              <a:rPr lang="en-GB" sz="2100" dirty="0"/>
              <a:t>Exclusive publishing rights given to the publisher</a:t>
            </a:r>
            <a:endParaRPr sz="2100" dirty="0"/>
          </a:p>
          <a:p>
            <a:pPr marL="914400" lvl="1" indent="-342900" algn="l" rtl="0">
              <a:lnSpc>
                <a:spcPct val="115000"/>
              </a:lnSpc>
              <a:spcBef>
                <a:spcPts val="1500"/>
              </a:spcBef>
              <a:spcAft>
                <a:spcPts val="0"/>
              </a:spcAft>
              <a:buSzPts val="1800"/>
              <a:buChar char="○"/>
            </a:pPr>
            <a:r>
              <a:rPr lang="en-GB" sz="2100" dirty="0"/>
              <a:t>Author has granted or transferred exclusive commercial rights</a:t>
            </a:r>
            <a:endParaRPr sz="2100" dirty="0"/>
          </a:p>
          <a:p>
            <a:pPr marL="914400" lvl="0" indent="0" algn="l" rtl="0">
              <a:lnSpc>
                <a:spcPct val="150000"/>
              </a:lnSpc>
              <a:spcBef>
                <a:spcPts val="0"/>
              </a:spcBef>
              <a:spcAft>
                <a:spcPts val="0"/>
              </a:spcAft>
              <a:buNone/>
            </a:pPr>
            <a:endParaRPr sz="2100" dirty="0"/>
          </a:p>
          <a:p>
            <a:pPr marL="457200" lvl="0" indent="-342900" algn="l" rtl="0">
              <a:lnSpc>
                <a:spcPct val="150000"/>
              </a:lnSpc>
              <a:spcBef>
                <a:spcPts val="0"/>
              </a:spcBef>
              <a:spcAft>
                <a:spcPts val="0"/>
              </a:spcAft>
              <a:buSzPts val="1800"/>
              <a:buChar char="●"/>
            </a:pPr>
            <a:r>
              <a:rPr lang="en-GB" sz="2100" b="1" dirty="0"/>
              <a:t>Author no longer retains full rights</a:t>
            </a:r>
            <a:endParaRPr sz="2100" b="1" dirty="0"/>
          </a:p>
          <a:p>
            <a:pPr marL="0" lvl="0" indent="0" algn="l" rtl="0">
              <a:lnSpc>
                <a:spcPct val="150000"/>
              </a:lnSpc>
              <a:spcBef>
                <a:spcPts val="0"/>
              </a:spcBef>
              <a:spcAft>
                <a:spcPts val="0"/>
              </a:spcAft>
              <a:buNone/>
            </a:pPr>
            <a:endParaRPr sz="1800" dirty="0"/>
          </a:p>
          <a:p>
            <a:pPr marL="457200" lvl="0" indent="0" algn="l" rtl="0">
              <a:lnSpc>
                <a:spcPct val="150000"/>
              </a:lnSpc>
              <a:spcBef>
                <a:spcPts val="0"/>
              </a:spcBef>
              <a:spcAft>
                <a:spcPts val="0"/>
              </a:spcAft>
              <a:buNone/>
            </a:pPr>
            <a:endParaRPr sz="1800" dirty="0"/>
          </a:p>
        </p:txBody>
      </p:sp>
    </p:spTree>
    <p:extLst>
      <p:ext uri="{BB962C8B-B14F-4D97-AF65-F5344CB8AC3E}">
        <p14:creationId xmlns:p14="http://schemas.microsoft.com/office/powerpoint/2010/main" val="4082429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3"/>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dirty="0" err="1">
                <a:solidFill>
                  <a:schemeClr val="accent2"/>
                </a:solidFill>
              </a:rPr>
              <a:t>Авторське</a:t>
            </a:r>
            <a:r>
              <a:rPr lang="en-GB" dirty="0">
                <a:solidFill>
                  <a:schemeClr val="accent2"/>
                </a:solidFill>
              </a:rPr>
              <a:t> </a:t>
            </a:r>
            <a:r>
              <a:rPr lang="en-GB" dirty="0" err="1">
                <a:solidFill>
                  <a:schemeClr val="accent2"/>
                </a:solidFill>
              </a:rPr>
              <a:t>право</a:t>
            </a:r>
            <a:endParaRPr dirty="0">
              <a:solidFill>
                <a:schemeClr val="accent2"/>
              </a:solidFill>
            </a:endParaRPr>
          </a:p>
        </p:txBody>
      </p:sp>
      <p:sp>
        <p:nvSpPr>
          <p:cNvPr id="292" name="Google Shape;292;p23"/>
          <p:cNvSpPr txBox="1">
            <a:spLocks noGrp="1"/>
          </p:cNvSpPr>
          <p:nvPr>
            <p:ph type="body" idx="1"/>
          </p:nvPr>
        </p:nvSpPr>
        <p:spPr>
          <a:xfrm>
            <a:off x="727650" y="1082200"/>
            <a:ext cx="7688700" cy="2261100"/>
          </a:xfrm>
          <a:prstGeom prst="rect">
            <a:avLst/>
          </a:prstGeom>
          <a:noFill/>
          <a:ln>
            <a:noFill/>
          </a:ln>
        </p:spPr>
        <p:txBody>
          <a:bodyPr spcFirstLastPara="1" wrap="square" lIns="76025" tIns="76025" rIns="76025" bIns="76025" anchor="t" anchorCtr="0">
            <a:noAutofit/>
          </a:bodyPr>
          <a:lstStyle/>
          <a:p>
            <a:pPr marL="457200" lvl="0" indent="-361950" algn="l" rtl="0">
              <a:lnSpc>
                <a:spcPct val="150000"/>
              </a:lnSpc>
              <a:spcBef>
                <a:spcPts val="0"/>
              </a:spcBef>
              <a:spcAft>
                <a:spcPts val="0"/>
              </a:spcAft>
              <a:buSzPts val="2100"/>
              <a:buChar char="●"/>
            </a:pPr>
            <a:r>
              <a:rPr lang="en-GB" sz="2100" dirty="0" err="1"/>
              <a:t>Авторськ</a:t>
            </a:r>
            <a:r>
              <a:rPr lang="uk-UA" sz="2100" dirty="0"/>
              <a:t>е</a:t>
            </a:r>
            <a:r>
              <a:rPr lang="en-GB" sz="2100" dirty="0"/>
              <a:t> </a:t>
            </a:r>
            <a:r>
              <a:rPr lang="en-GB" sz="2100" dirty="0" err="1"/>
              <a:t>прав</a:t>
            </a:r>
            <a:r>
              <a:rPr lang="uk-UA" sz="2100" dirty="0"/>
              <a:t>о</a:t>
            </a:r>
            <a:r>
              <a:rPr lang="en-GB" sz="2100" dirty="0"/>
              <a:t> </a:t>
            </a:r>
            <a:r>
              <a:rPr lang="en-GB" sz="2100" dirty="0" err="1"/>
              <a:t>на</a:t>
            </a:r>
            <a:r>
              <a:rPr lang="en-GB" sz="2100" dirty="0"/>
              <a:t> </a:t>
            </a:r>
            <a:r>
              <a:rPr lang="en-GB" sz="2100" dirty="0" err="1"/>
              <a:t>опублікований</a:t>
            </a:r>
            <a:r>
              <a:rPr lang="en-GB" sz="2100" dirty="0"/>
              <a:t> </a:t>
            </a:r>
            <a:r>
              <a:rPr lang="en-GB" sz="2100" dirty="0" err="1"/>
              <a:t>твір</a:t>
            </a:r>
            <a:r>
              <a:rPr lang="en-GB" sz="2100" dirty="0"/>
              <a:t> </a:t>
            </a:r>
            <a:r>
              <a:rPr lang="en-GB" sz="2100" dirty="0" err="1"/>
              <a:t>мож</a:t>
            </a:r>
            <a:r>
              <a:rPr lang="uk-UA" sz="2100" dirty="0"/>
              <a:t>е </a:t>
            </a:r>
            <a:r>
              <a:rPr lang="en-GB" sz="2100" dirty="0" err="1"/>
              <a:t>належати</a:t>
            </a:r>
            <a:r>
              <a:rPr lang="en-GB" sz="2100" dirty="0"/>
              <a:t> </a:t>
            </a:r>
            <a:r>
              <a:rPr lang="en-GB" sz="2100" dirty="0" err="1"/>
              <a:t>автору</a:t>
            </a:r>
            <a:r>
              <a:rPr lang="en-GB" sz="2100" dirty="0"/>
              <a:t> </a:t>
            </a:r>
            <a:r>
              <a:rPr lang="en-GB" sz="2100" dirty="0" err="1"/>
              <a:t>або</a:t>
            </a:r>
            <a:r>
              <a:rPr lang="en-GB" sz="2100" dirty="0"/>
              <a:t> </a:t>
            </a:r>
            <a:r>
              <a:rPr lang="en-GB" sz="2100" dirty="0" err="1"/>
              <a:t>видавцю</a:t>
            </a:r>
            <a:r>
              <a:rPr lang="en-GB" sz="2100" dirty="0"/>
              <a:t> </a:t>
            </a:r>
            <a:endParaRPr sz="2100" dirty="0"/>
          </a:p>
          <a:p>
            <a:pPr marL="457200" lvl="0" indent="-361950" algn="l" rtl="0">
              <a:lnSpc>
                <a:spcPct val="150000"/>
              </a:lnSpc>
              <a:spcBef>
                <a:spcPts val="0"/>
              </a:spcBef>
              <a:spcAft>
                <a:spcPts val="0"/>
              </a:spcAft>
              <a:buSzPts val="2100"/>
              <a:buChar char="●"/>
            </a:pPr>
            <a:r>
              <a:rPr lang="en-GB" sz="2100" dirty="0"/>
              <a:t>DOAJ </a:t>
            </a:r>
            <a:r>
              <a:rPr lang="en-GB" sz="2100" dirty="0" err="1"/>
              <a:t>рекомендує</a:t>
            </a:r>
            <a:r>
              <a:rPr lang="en-GB" sz="2100" dirty="0"/>
              <a:t>, </a:t>
            </a:r>
            <a:r>
              <a:rPr lang="en-GB" sz="2100" dirty="0" err="1"/>
              <a:t>щоб</a:t>
            </a:r>
            <a:r>
              <a:rPr lang="en-GB" sz="2100" dirty="0"/>
              <a:t> </a:t>
            </a:r>
            <a:r>
              <a:rPr lang="en-GB" sz="2100" dirty="0" err="1"/>
              <a:t>авторське</a:t>
            </a:r>
            <a:r>
              <a:rPr lang="en-GB" sz="2100" dirty="0"/>
              <a:t> </a:t>
            </a:r>
            <a:r>
              <a:rPr lang="en-GB" sz="2100" dirty="0" err="1"/>
              <a:t>право</a:t>
            </a:r>
            <a:r>
              <a:rPr lang="en-GB" sz="2100" dirty="0"/>
              <a:t> </a:t>
            </a:r>
            <a:r>
              <a:rPr lang="en-GB" sz="2100" dirty="0" err="1"/>
              <a:t>належало</a:t>
            </a:r>
            <a:r>
              <a:rPr lang="en-GB" sz="2100" dirty="0"/>
              <a:t> </a:t>
            </a:r>
            <a:r>
              <a:rPr lang="en-GB" sz="2100" dirty="0" err="1"/>
              <a:t>автору</a:t>
            </a:r>
            <a:endParaRPr sz="2100" dirty="0"/>
          </a:p>
          <a:p>
            <a:pPr marL="762000" lvl="1" indent="-323850" algn="l" rtl="0">
              <a:lnSpc>
                <a:spcPct val="150000"/>
              </a:lnSpc>
              <a:spcBef>
                <a:spcPts val="0"/>
              </a:spcBef>
              <a:spcAft>
                <a:spcPts val="0"/>
              </a:spcAft>
              <a:buSzPts val="2100"/>
              <a:buChar char="○"/>
            </a:pPr>
            <a:r>
              <a:rPr lang="en-GB" sz="2100" dirty="0"/>
              <a:t> DOAJ </a:t>
            </a:r>
            <a:r>
              <a:rPr lang="en-GB" sz="2100" dirty="0" err="1"/>
              <a:t>приймає</a:t>
            </a:r>
            <a:r>
              <a:rPr lang="en-GB" sz="2100" dirty="0"/>
              <a:t> </a:t>
            </a:r>
            <a:r>
              <a:rPr lang="en-GB" sz="2100" dirty="0" err="1"/>
              <a:t>журнали</a:t>
            </a:r>
            <a:r>
              <a:rPr lang="en-GB" sz="2100" dirty="0"/>
              <a:t>, в </a:t>
            </a:r>
            <a:r>
              <a:rPr lang="en-GB" sz="2100" dirty="0" err="1"/>
              <a:t>яких</a:t>
            </a:r>
            <a:r>
              <a:rPr lang="en-GB" sz="2100" dirty="0"/>
              <a:t> </a:t>
            </a:r>
            <a:r>
              <a:rPr lang="en-GB" sz="2100" dirty="0" err="1"/>
              <a:t>автор</a:t>
            </a:r>
            <a:r>
              <a:rPr lang="en-GB" sz="2100" dirty="0"/>
              <a:t> </a:t>
            </a:r>
            <a:r>
              <a:rPr lang="en-GB" sz="2100" dirty="0" err="1"/>
              <a:t>передає</a:t>
            </a:r>
            <a:r>
              <a:rPr lang="en-GB" sz="2100" dirty="0"/>
              <a:t> </a:t>
            </a:r>
            <a:r>
              <a:rPr lang="en-GB" sz="2100" dirty="0" err="1"/>
              <a:t>авторські</a:t>
            </a:r>
            <a:r>
              <a:rPr lang="en-GB" sz="2100" dirty="0"/>
              <a:t> </a:t>
            </a:r>
            <a:r>
              <a:rPr lang="en-GB" sz="2100" dirty="0" err="1"/>
              <a:t>права</a:t>
            </a:r>
            <a:r>
              <a:rPr lang="en-GB" sz="2100" dirty="0"/>
              <a:t> </a:t>
            </a:r>
            <a:r>
              <a:rPr lang="en-GB" sz="2100" dirty="0" err="1"/>
              <a:t>видавцю</a:t>
            </a:r>
            <a:endParaRPr sz="2100" dirty="0"/>
          </a:p>
          <a:p>
            <a:pPr marL="457200" lvl="0" indent="-361950" algn="l" rtl="0">
              <a:lnSpc>
                <a:spcPct val="150000"/>
              </a:lnSpc>
              <a:spcBef>
                <a:spcPts val="0"/>
              </a:spcBef>
              <a:spcAft>
                <a:spcPts val="0"/>
              </a:spcAft>
              <a:buSzPts val="2100"/>
              <a:buChar char="●"/>
            </a:pPr>
            <a:r>
              <a:rPr lang="en-GB" sz="2100" dirty="0" err="1"/>
              <a:t>Додайте</a:t>
            </a:r>
            <a:r>
              <a:rPr lang="en-GB" sz="2100" dirty="0"/>
              <a:t> </a:t>
            </a:r>
            <a:r>
              <a:rPr lang="en-GB" sz="2100" dirty="0" err="1"/>
              <a:t>положення</a:t>
            </a:r>
            <a:r>
              <a:rPr lang="en-GB" sz="2100" dirty="0"/>
              <a:t> </a:t>
            </a:r>
            <a:r>
              <a:rPr lang="en-GB" sz="2100" dirty="0" err="1"/>
              <a:t>про</a:t>
            </a:r>
            <a:r>
              <a:rPr lang="en-GB" sz="2100" dirty="0"/>
              <a:t> </a:t>
            </a:r>
            <a:r>
              <a:rPr lang="en-GB" sz="2100" dirty="0" err="1"/>
              <a:t>авторськ</a:t>
            </a:r>
            <a:r>
              <a:rPr lang="uk-UA" sz="2100" dirty="0"/>
              <a:t>е</a:t>
            </a:r>
            <a:r>
              <a:rPr lang="en-GB" sz="2100" dirty="0"/>
              <a:t> </a:t>
            </a:r>
            <a:r>
              <a:rPr lang="en-GB" sz="2100" dirty="0" err="1"/>
              <a:t>прав</a:t>
            </a:r>
            <a:r>
              <a:rPr lang="uk-UA" sz="2100" dirty="0"/>
              <a:t>о</a:t>
            </a:r>
            <a:r>
              <a:rPr lang="en-GB" sz="2100" dirty="0"/>
              <a:t> </a:t>
            </a:r>
            <a:r>
              <a:rPr lang="en-GB" sz="2100" dirty="0" err="1"/>
              <a:t>на</a:t>
            </a:r>
            <a:r>
              <a:rPr lang="en-GB" sz="2100" dirty="0"/>
              <a:t> </a:t>
            </a:r>
            <a:r>
              <a:rPr lang="en-GB" sz="2100" dirty="0" err="1"/>
              <a:t>сайт</a:t>
            </a:r>
            <a:r>
              <a:rPr lang="en-GB" sz="2100" dirty="0"/>
              <a:t> </a:t>
            </a:r>
            <a:endParaRPr sz="2100" dirty="0"/>
          </a:p>
          <a:p>
            <a:pPr marL="457200" lvl="0" indent="-361950" algn="l" rtl="0">
              <a:lnSpc>
                <a:spcPct val="150000"/>
              </a:lnSpc>
              <a:spcBef>
                <a:spcPts val="0"/>
              </a:spcBef>
              <a:spcAft>
                <a:spcPts val="0"/>
              </a:spcAft>
              <a:buSzPts val="2100"/>
              <a:buChar char="●"/>
            </a:pPr>
            <a:r>
              <a:rPr lang="en-GB" sz="2100" dirty="0" err="1"/>
              <a:t>Рекомендується</a:t>
            </a:r>
            <a:r>
              <a:rPr lang="en-GB" sz="2100" dirty="0"/>
              <a:t> </a:t>
            </a:r>
            <a:r>
              <a:rPr lang="en-GB" sz="2100" dirty="0" err="1"/>
              <a:t>надати</a:t>
            </a:r>
            <a:r>
              <a:rPr lang="en-GB" sz="2100" dirty="0"/>
              <a:t> </a:t>
            </a:r>
            <a:r>
              <a:rPr lang="en-GB" sz="2100" dirty="0" err="1"/>
              <a:t>посилання</a:t>
            </a:r>
            <a:r>
              <a:rPr lang="en-GB" sz="2100" dirty="0"/>
              <a:t> </a:t>
            </a:r>
            <a:r>
              <a:rPr lang="en-GB" sz="2100" dirty="0" err="1"/>
              <a:t>на</a:t>
            </a:r>
            <a:r>
              <a:rPr lang="en-GB" sz="2100" dirty="0"/>
              <a:t> </a:t>
            </a:r>
            <a:r>
              <a:rPr lang="en-GB" sz="2100" dirty="0" err="1"/>
              <a:t>Авторський</a:t>
            </a:r>
            <a:r>
              <a:rPr lang="en-GB" sz="2100" dirty="0"/>
              <a:t> </a:t>
            </a:r>
            <a:r>
              <a:rPr lang="en-GB" sz="2100" dirty="0" err="1"/>
              <a:t>договір</a:t>
            </a:r>
            <a:endParaRPr sz="2100" dirty="0"/>
          </a:p>
          <a:p>
            <a:pPr marL="0" lvl="0" indent="0" algn="l" rtl="0">
              <a:lnSpc>
                <a:spcPct val="150000"/>
              </a:lnSpc>
              <a:spcBef>
                <a:spcPts val="0"/>
              </a:spcBef>
              <a:spcAft>
                <a:spcPts val="0"/>
              </a:spcAft>
              <a:buSzPts val="1500"/>
              <a:buNone/>
            </a:pPr>
            <a:endParaRPr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111ff133d4b_0_183"/>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Copyright and licensing </a:t>
            </a:r>
            <a:endParaRPr>
              <a:solidFill>
                <a:schemeClr val="accent2"/>
              </a:solidFill>
            </a:endParaRPr>
          </a:p>
        </p:txBody>
      </p:sp>
      <p:sp>
        <p:nvSpPr>
          <p:cNvPr id="257" name="Google Shape;257;g111ff133d4b_0_183"/>
          <p:cNvSpPr txBox="1">
            <a:spLocks noGrp="1"/>
          </p:cNvSpPr>
          <p:nvPr>
            <p:ph type="body" idx="1"/>
          </p:nvPr>
        </p:nvSpPr>
        <p:spPr>
          <a:xfrm>
            <a:off x="727650" y="1050791"/>
            <a:ext cx="7688700" cy="26553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2100" dirty="0"/>
              <a:t>Copyright and licensing are not the same thing</a:t>
            </a:r>
            <a:endParaRPr sz="2100" dirty="0"/>
          </a:p>
          <a:p>
            <a:pPr marL="457200" lvl="0" indent="-342900" algn="l" rtl="0">
              <a:lnSpc>
                <a:spcPct val="150000"/>
              </a:lnSpc>
              <a:spcBef>
                <a:spcPts val="0"/>
              </a:spcBef>
              <a:spcAft>
                <a:spcPts val="0"/>
              </a:spcAft>
              <a:buSzPts val="1800"/>
              <a:buChar char="●"/>
            </a:pPr>
            <a:r>
              <a:rPr lang="en-GB" sz="2100" dirty="0"/>
              <a:t>Used together to specify </a:t>
            </a:r>
            <a:endParaRPr sz="2100" dirty="0"/>
          </a:p>
          <a:p>
            <a:pPr marL="914400" lvl="1" indent="-342900" algn="l" rtl="0">
              <a:lnSpc>
                <a:spcPct val="150000"/>
              </a:lnSpc>
              <a:spcBef>
                <a:spcPts val="0"/>
              </a:spcBef>
              <a:spcAft>
                <a:spcPts val="0"/>
              </a:spcAft>
              <a:buSzPts val="1800"/>
              <a:buChar char="○"/>
            </a:pPr>
            <a:r>
              <a:rPr lang="en-GB" sz="2100" dirty="0"/>
              <a:t>Ownership of content</a:t>
            </a:r>
            <a:endParaRPr sz="2100" dirty="0"/>
          </a:p>
          <a:p>
            <a:pPr marL="914400" lvl="1" indent="-342900" algn="l" rtl="0">
              <a:lnSpc>
                <a:spcPct val="150000"/>
              </a:lnSpc>
              <a:spcBef>
                <a:spcPts val="0"/>
              </a:spcBef>
              <a:spcAft>
                <a:spcPts val="0"/>
              </a:spcAft>
              <a:buSzPts val="1800"/>
              <a:buChar char="○"/>
            </a:pPr>
            <a:r>
              <a:rPr lang="en-GB" sz="2100" dirty="0"/>
              <a:t>Usage rights </a:t>
            </a:r>
            <a:endParaRPr sz="2100" dirty="0"/>
          </a:p>
          <a:p>
            <a:pPr marL="457200" lvl="0" indent="-342900" algn="l" rtl="0">
              <a:lnSpc>
                <a:spcPct val="150000"/>
              </a:lnSpc>
              <a:spcBef>
                <a:spcPts val="0"/>
              </a:spcBef>
              <a:spcAft>
                <a:spcPts val="0"/>
              </a:spcAft>
              <a:buSzPts val="1800"/>
              <a:buChar char="●"/>
            </a:pPr>
            <a:r>
              <a:rPr lang="en-GB" sz="2100" b="1" dirty="0"/>
              <a:t>Copyright holder is not bound by the terms of the user license</a:t>
            </a:r>
            <a:endParaRPr sz="2100" b="1" dirty="0"/>
          </a:p>
          <a:p>
            <a:pPr marL="457200" lvl="0" indent="-342900" algn="l" rtl="0">
              <a:lnSpc>
                <a:spcPct val="150000"/>
              </a:lnSpc>
              <a:spcBef>
                <a:spcPts val="0"/>
              </a:spcBef>
              <a:spcAft>
                <a:spcPts val="0"/>
              </a:spcAft>
              <a:buSzPts val="1800"/>
              <a:buChar char="●"/>
            </a:pPr>
            <a:r>
              <a:rPr lang="en-GB" sz="2100" b="1" dirty="0"/>
              <a:t>Copyright holder gives a license to users of their work </a:t>
            </a:r>
            <a:endParaRPr sz="2100" b="1" dirty="0"/>
          </a:p>
          <a:p>
            <a:pPr marL="457200" lvl="0" indent="0" algn="l" rtl="0">
              <a:lnSpc>
                <a:spcPct val="150000"/>
              </a:lnSpc>
              <a:spcBef>
                <a:spcPts val="0"/>
              </a:spcBef>
              <a:spcAft>
                <a:spcPts val="0"/>
              </a:spcAft>
              <a:buNone/>
            </a:pPr>
            <a:endParaRPr sz="1800" dirty="0"/>
          </a:p>
          <a:p>
            <a:pPr marL="0" lvl="0" indent="0" algn="l" rtl="0">
              <a:lnSpc>
                <a:spcPct val="150000"/>
              </a:lnSpc>
              <a:spcBef>
                <a:spcPts val="0"/>
              </a:spcBef>
              <a:spcAft>
                <a:spcPts val="0"/>
              </a:spcAft>
              <a:buNone/>
            </a:pPr>
            <a:endParaRPr sz="1800" dirty="0"/>
          </a:p>
          <a:p>
            <a:pPr marL="457200" lvl="0" indent="0" algn="l" rtl="0">
              <a:lnSpc>
                <a:spcPct val="150000"/>
              </a:lnSpc>
              <a:spcBef>
                <a:spcPts val="0"/>
              </a:spcBef>
              <a:spcAft>
                <a:spcPts val="0"/>
              </a:spcAft>
              <a:buNone/>
            </a:pPr>
            <a:endParaRPr sz="1800" dirty="0"/>
          </a:p>
        </p:txBody>
      </p:sp>
    </p:spTree>
    <p:extLst>
      <p:ext uri="{BB962C8B-B14F-4D97-AF65-F5344CB8AC3E}">
        <p14:creationId xmlns:p14="http://schemas.microsoft.com/office/powerpoint/2010/main" val="1508165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11ff133d4b_0_193"/>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Copyright and licensing </a:t>
            </a:r>
            <a:endParaRPr>
              <a:solidFill>
                <a:schemeClr val="accent2"/>
              </a:solidFill>
            </a:endParaRPr>
          </a:p>
        </p:txBody>
      </p:sp>
      <p:sp>
        <p:nvSpPr>
          <p:cNvPr id="263" name="Google Shape;263;g111ff133d4b_0_193"/>
          <p:cNvSpPr txBox="1">
            <a:spLocks noGrp="1"/>
          </p:cNvSpPr>
          <p:nvPr>
            <p:ph type="body" idx="1"/>
          </p:nvPr>
        </p:nvSpPr>
        <p:spPr>
          <a:xfrm>
            <a:off x="727650" y="1151750"/>
            <a:ext cx="7728600" cy="34302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2100" dirty="0"/>
              <a:t>Copyright held by author without restrictions </a:t>
            </a:r>
            <a:endParaRPr sz="2100" dirty="0"/>
          </a:p>
          <a:p>
            <a:pPr marL="914400" lvl="1" indent="-342900" algn="l" rtl="0">
              <a:lnSpc>
                <a:spcPct val="150000"/>
              </a:lnSpc>
              <a:spcBef>
                <a:spcPts val="0"/>
              </a:spcBef>
              <a:spcAft>
                <a:spcPts val="0"/>
              </a:spcAft>
              <a:buSzPts val="1800"/>
              <a:buChar char="○"/>
            </a:pPr>
            <a:r>
              <a:rPr lang="en-GB" sz="2100" dirty="0"/>
              <a:t>License applies to readers and publisher</a:t>
            </a:r>
            <a:endParaRPr sz="2100" dirty="0"/>
          </a:p>
          <a:p>
            <a:pPr marL="457200" lvl="0" indent="-342900" algn="l" rtl="0">
              <a:lnSpc>
                <a:spcPct val="150000"/>
              </a:lnSpc>
              <a:spcBef>
                <a:spcPts val="0"/>
              </a:spcBef>
              <a:spcAft>
                <a:spcPts val="0"/>
              </a:spcAft>
              <a:buSzPts val="1800"/>
              <a:buChar char="●"/>
            </a:pPr>
            <a:r>
              <a:rPr lang="en-GB" sz="2100" dirty="0"/>
              <a:t>Copyright transferred or exclusively licensed to publisher</a:t>
            </a:r>
            <a:endParaRPr sz="2100" dirty="0"/>
          </a:p>
          <a:p>
            <a:pPr marL="914400" lvl="1" indent="-342900" algn="l" rtl="0">
              <a:lnSpc>
                <a:spcPct val="150000"/>
              </a:lnSpc>
              <a:spcBef>
                <a:spcPts val="0"/>
              </a:spcBef>
              <a:spcAft>
                <a:spcPts val="0"/>
              </a:spcAft>
              <a:buSzPts val="1800"/>
              <a:buChar char="○"/>
            </a:pPr>
            <a:r>
              <a:rPr lang="en-GB" sz="2100" dirty="0"/>
              <a:t>License applies to readers and author(s)</a:t>
            </a:r>
            <a:endParaRPr sz="2100" dirty="0"/>
          </a:p>
          <a:p>
            <a:pPr marL="457200" lvl="0" indent="-342900" algn="l" rtl="0">
              <a:lnSpc>
                <a:spcPct val="150000"/>
              </a:lnSpc>
              <a:spcBef>
                <a:spcPts val="0"/>
              </a:spcBef>
              <a:spcAft>
                <a:spcPts val="0"/>
              </a:spcAft>
              <a:buSzPts val="1800"/>
              <a:buChar char="●"/>
            </a:pPr>
            <a:r>
              <a:rPr lang="en-GB" sz="2100" dirty="0"/>
              <a:t> Copyright held by author, but commercial rights by publisher, and non-commercial license used</a:t>
            </a:r>
            <a:endParaRPr sz="2100" dirty="0"/>
          </a:p>
          <a:p>
            <a:pPr marL="914400" lvl="1" indent="-342900" algn="l" rtl="0">
              <a:lnSpc>
                <a:spcPct val="150000"/>
              </a:lnSpc>
              <a:spcBef>
                <a:spcPts val="0"/>
              </a:spcBef>
              <a:spcAft>
                <a:spcPts val="0"/>
              </a:spcAft>
              <a:buSzPts val="1800"/>
              <a:buChar char="○"/>
            </a:pPr>
            <a:r>
              <a:rPr lang="en-GB" sz="2100" dirty="0"/>
              <a:t>License applies to readers and author(s)</a:t>
            </a:r>
            <a:endParaRPr sz="2100" dirty="0"/>
          </a:p>
          <a:p>
            <a:pPr marL="0" lvl="0" indent="0" algn="l" rtl="0">
              <a:lnSpc>
                <a:spcPct val="150000"/>
              </a:lnSpc>
              <a:spcBef>
                <a:spcPts val="0"/>
              </a:spcBef>
              <a:spcAft>
                <a:spcPts val="0"/>
              </a:spcAft>
              <a:buNone/>
            </a:pPr>
            <a:endParaRPr sz="1800" dirty="0"/>
          </a:p>
          <a:p>
            <a:pPr marL="457200" lvl="0" indent="0" algn="l" rtl="0">
              <a:lnSpc>
                <a:spcPct val="150000"/>
              </a:lnSpc>
              <a:spcBef>
                <a:spcPts val="0"/>
              </a:spcBef>
              <a:spcAft>
                <a:spcPts val="0"/>
              </a:spcAft>
              <a:buNone/>
            </a:pPr>
            <a:endParaRPr sz="1800" dirty="0"/>
          </a:p>
        </p:txBody>
      </p:sp>
    </p:spTree>
    <p:extLst>
      <p:ext uri="{BB962C8B-B14F-4D97-AF65-F5344CB8AC3E}">
        <p14:creationId xmlns:p14="http://schemas.microsoft.com/office/powerpoint/2010/main" val="42500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11333e00955_0_384"/>
          <p:cNvSpPr txBox="1">
            <a:spLocks noGrp="1"/>
          </p:cNvSpPr>
          <p:nvPr>
            <p:ph type="title"/>
          </p:nvPr>
        </p:nvSpPr>
        <p:spPr>
          <a:xfrm>
            <a:off x="729450" y="1322450"/>
            <a:ext cx="7688400" cy="2316900"/>
          </a:xfrm>
          <a:prstGeom prst="rect">
            <a:avLst/>
          </a:prstGeom>
          <a:noFill/>
          <a:ln>
            <a:noFill/>
          </a:ln>
        </p:spPr>
        <p:txBody>
          <a:bodyPr spcFirstLastPara="1" wrap="square" lIns="76025" tIns="76025" rIns="76025" bIns="76025" anchor="t" anchorCtr="0">
            <a:normAutofit/>
          </a:bodyPr>
          <a:lstStyle/>
          <a:p>
            <a:pPr marL="0" lvl="0" indent="0" algn="l" rtl="0">
              <a:lnSpc>
                <a:spcPct val="100000"/>
              </a:lnSpc>
              <a:spcBef>
                <a:spcPts val="0"/>
              </a:spcBef>
              <a:spcAft>
                <a:spcPts val="1600"/>
              </a:spcAft>
              <a:buSzPts val="5000"/>
              <a:buNone/>
            </a:pPr>
            <a:r>
              <a:rPr lang="en-GB"/>
              <a:t>Copyright / licensing incompatibilities </a:t>
            </a:r>
            <a:endParaRPr/>
          </a:p>
        </p:txBody>
      </p:sp>
    </p:spTree>
    <p:extLst>
      <p:ext uri="{BB962C8B-B14F-4D97-AF65-F5344CB8AC3E}">
        <p14:creationId xmlns:p14="http://schemas.microsoft.com/office/powerpoint/2010/main" val="3187045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111ff133d4b_0_173"/>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Incorrect r</a:t>
            </a:r>
            <a:r>
              <a:rPr lang="en-GB">
                <a:solidFill>
                  <a:schemeClr val="accent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estriction to fair use 1</a:t>
            </a:r>
            <a:endParaRPr>
              <a:solidFill>
                <a:schemeClr val="accent2"/>
              </a:solidFill>
            </a:endParaRPr>
          </a:p>
        </p:txBody>
      </p:sp>
      <p:sp>
        <p:nvSpPr>
          <p:cNvPr id="274" name="Google Shape;274;g111ff133d4b_0_173"/>
          <p:cNvSpPr txBox="1">
            <a:spLocks noGrp="1"/>
          </p:cNvSpPr>
          <p:nvPr>
            <p:ph type="body" idx="1"/>
          </p:nvPr>
        </p:nvSpPr>
        <p:spPr>
          <a:xfrm>
            <a:off x="727650" y="1177172"/>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2100" dirty="0"/>
              <a:t>Copyright is retained by the author but publishing agreement says…</a:t>
            </a:r>
            <a:endParaRPr sz="2100" dirty="0"/>
          </a:p>
          <a:p>
            <a:pPr marL="914400" lvl="1" indent="-342900" algn="l" rtl="0">
              <a:lnSpc>
                <a:spcPct val="115000"/>
              </a:lnSpc>
              <a:spcBef>
                <a:spcPts val="1500"/>
              </a:spcBef>
              <a:spcAft>
                <a:spcPts val="0"/>
              </a:spcAft>
              <a:buSzPts val="1800"/>
              <a:buChar char="○"/>
            </a:pPr>
            <a:r>
              <a:rPr lang="en-GB" sz="2100" dirty="0"/>
              <a:t>Author is only allowed to use work in the classroom or…</a:t>
            </a:r>
            <a:endParaRPr sz="2100" dirty="0"/>
          </a:p>
          <a:p>
            <a:pPr marL="914400" lvl="1" indent="-342900" algn="l" rtl="0">
              <a:lnSpc>
                <a:spcPct val="115000"/>
              </a:lnSpc>
              <a:spcBef>
                <a:spcPts val="1500"/>
              </a:spcBef>
              <a:spcAft>
                <a:spcPts val="0"/>
              </a:spcAft>
              <a:buSzPts val="1800"/>
              <a:buChar char="○"/>
            </a:pPr>
            <a:r>
              <a:rPr lang="en-GB" sz="2100" dirty="0"/>
              <a:t>Publish on personal website or university repository</a:t>
            </a:r>
            <a:endParaRPr sz="2100" dirty="0"/>
          </a:p>
          <a:p>
            <a:pPr marL="457200" lvl="0" indent="-342900" algn="l" rtl="0">
              <a:lnSpc>
                <a:spcPct val="150000"/>
              </a:lnSpc>
              <a:spcBef>
                <a:spcPts val="0"/>
              </a:spcBef>
              <a:spcAft>
                <a:spcPts val="0"/>
              </a:spcAft>
              <a:buSzPts val="1800"/>
              <a:buChar char="●"/>
            </a:pPr>
            <a:r>
              <a:rPr lang="en-GB" sz="2100" b="1" dirty="0"/>
              <a:t>Author cannot be restricted to fair use when they are the copyright holder!</a:t>
            </a:r>
            <a:endParaRPr sz="2100" b="1" dirty="0"/>
          </a:p>
          <a:p>
            <a:pPr marL="0" lvl="0" indent="0" algn="l" rtl="0">
              <a:lnSpc>
                <a:spcPct val="150000"/>
              </a:lnSpc>
              <a:spcBef>
                <a:spcPts val="0"/>
              </a:spcBef>
              <a:spcAft>
                <a:spcPts val="0"/>
              </a:spcAft>
              <a:buNone/>
            </a:pPr>
            <a:endParaRPr sz="1800" dirty="0"/>
          </a:p>
          <a:p>
            <a:pPr marL="457200" lvl="0" indent="0" algn="l" rtl="0">
              <a:lnSpc>
                <a:spcPct val="150000"/>
              </a:lnSpc>
              <a:spcBef>
                <a:spcPts val="0"/>
              </a:spcBef>
              <a:spcAft>
                <a:spcPts val="0"/>
              </a:spcAft>
              <a:buNone/>
            </a:pPr>
            <a:endParaRPr sz="1800" dirty="0"/>
          </a:p>
        </p:txBody>
      </p:sp>
    </p:spTree>
    <p:extLst>
      <p:ext uri="{BB962C8B-B14F-4D97-AF65-F5344CB8AC3E}">
        <p14:creationId xmlns:p14="http://schemas.microsoft.com/office/powerpoint/2010/main" val="1308645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111ff133d4b_0_228"/>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Incorrect restriction to fair use 2</a:t>
            </a:r>
            <a:endParaRPr>
              <a:solidFill>
                <a:schemeClr val="accent2"/>
              </a:solidFill>
            </a:endParaRPr>
          </a:p>
        </p:txBody>
      </p:sp>
      <p:sp>
        <p:nvSpPr>
          <p:cNvPr id="280" name="Google Shape;280;g111ff133d4b_0_228"/>
          <p:cNvSpPr txBox="1">
            <a:spLocks noGrp="1"/>
          </p:cNvSpPr>
          <p:nvPr>
            <p:ph type="body" idx="1"/>
          </p:nvPr>
        </p:nvSpPr>
        <p:spPr>
          <a:xfrm>
            <a:off x="670650" y="1221777"/>
            <a:ext cx="7745700" cy="26808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2100" dirty="0"/>
              <a:t>Copyright is transferred to the publisher and publishing agreement says…</a:t>
            </a:r>
            <a:endParaRPr sz="2100" dirty="0"/>
          </a:p>
          <a:p>
            <a:pPr marL="914400" lvl="1" indent="-342900" algn="l" rtl="0">
              <a:lnSpc>
                <a:spcPct val="115000"/>
              </a:lnSpc>
              <a:spcBef>
                <a:spcPts val="1500"/>
              </a:spcBef>
              <a:spcAft>
                <a:spcPts val="0"/>
              </a:spcAft>
              <a:buSzPts val="1800"/>
              <a:buChar char="○"/>
            </a:pPr>
            <a:r>
              <a:rPr lang="en-GB" sz="2100" dirty="0"/>
              <a:t>Author is only allowed to use work in the classroom or…</a:t>
            </a:r>
            <a:endParaRPr sz="2100" dirty="0"/>
          </a:p>
          <a:p>
            <a:pPr marL="914400" lvl="1" indent="-342900" algn="l" rtl="0">
              <a:lnSpc>
                <a:spcPct val="115000"/>
              </a:lnSpc>
              <a:spcBef>
                <a:spcPts val="1500"/>
              </a:spcBef>
              <a:spcAft>
                <a:spcPts val="0"/>
              </a:spcAft>
              <a:buSzPts val="1800"/>
              <a:buChar char="○"/>
            </a:pPr>
            <a:r>
              <a:rPr lang="en-GB" sz="2100" dirty="0"/>
              <a:t>Publish on personal website or university repository</a:t>
            </a:r>
            <a:endParaRPr sz="2100" dirty="0"/>
          </a:p>
          <a:p>
            <a:pPr marL="457200" lvl="0" indent="-342900" algn="l" rtl="0">
              <a:lnSpc>
                <a:spcPct val="150000"/>
              </a:lnSpc>
              <a:spcBef>
                <a:spcPts val="0"/>
              </a:spcBef>
              <a:spcAft>
                <a:spcPts val="0"/>
              </a:spcAft>
              <a:buSzPts val="1800"/>
              <a:buChar char="●"/>
            </a:pPr>
            <a:r>
              <a:rPr lang="en-GB" sz="2100" b="1" dirty="0"/>
              <a:t>Author cannot be restricted to fair use - they can use the work according to the CC license, just like any other user</a:t>
            </a:r>
            <a:endParaRPr sz="2100" b="1" dirty="0"/>
          </a:p>
          <a:p>
            <a:pPr marL="0" lvl="0" indent="0" algn="l" rtl="0">
              <a:lnSpc>
                <a:spcPct val="150000"/>
              </a:lnSpc>
              <a:spcBef>
                <a:spcPts val="0"/>
              </a:spcBef>
              <a:spcAft>
                <a:spcPts val="0"/>
              </a:spcAft>
              <a:buNone/>
            </a:pPr>
            <a:endParaRPr sz="1800" dirty="0"/>
          </a:p>
          <a:p>
            <a:pPr marL="457200" lvl="0" indent="0" algn="l" rtl="0">
              <a:lnSpc>
                <a:spcPct val="150000"/>
              </a:lnSpc>
              <a:spcBef>
                <a:spcPts val="0"/>
              </a:spcBef>
              <a:spcAft>
                <a:spcPts val="0"/>
              </a:spcAft>
              <a:buNone/>
            </a:pPr>
            <a:endParaRPr sz="1800" dirty="0"/>
          </a:p>
        </p:txBody>
      </p:sp>
    </p:spTree>
    <p:extLst>
      <p:ext uri="{BB962C8B-B14F-4D97-AF65-F5344CB8AC3E}">
        <p14:creationId xmlns:p14="http://schemas.microsoft.com/office/powerpoint/2010/main" val="2083408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111ff133d4b_0_233"/>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Incorrect restriction on future publication </a:t>
            </a:r>
            <a:endParaRPr>
              <a:solidFill>
                <a:schemeClr val="accent2"/>
              </a:solidFill>
            </a:endParaRPr>
          </a:p>
        </p:txBody>
      </p:sp>
      <p:sp>
        <p:nvSpPr>
          <p:cNvPr id="286" name="Google Shape;286;g111ff133d4b_0_233"/>
          <p:cNvSpPr txBox="1">
            <a:spLocks noGrp="1"/>
          </p:cNvSpPr>
          <p:nvPr>
            <p:ph type="body" idx="1"/>
          </p:nvPr>
        </p:nvSpPr>
        <p:spPr>
          <a:xfrm>
            <a:off x="727650" y="1214343"/>
            <a:ext cx="7745700" cy="28512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2100" dirty="0"/>
              <a:t>Copyright is retained by the author but…</a:t>
            </a:r>
            <a:endParaRPr sz="2100" dirty="0"/>
          </a:p>
          <a:p>
            <a:pPr marL="914400" lvl="1" indent="-342900" algn="l" rtl="0">
              <a:lnSpc>
                <a:spcPct val="115000"/>
              </a:lnSpc>
              <a:spcBef>
                <a:spcPts val="1500"/>
              </a:spcBef>
              <a:spcAft>
                <a:spcPts val="0"/>
              </a:spcAft>
              <a:buSzPts val="1800"/>
              <a:buChar char="○"/>
            </a:pPr>
            <a:r>
              <a:rPr lang="en-GB" sz="2100" dirty="0"/>
              <a:t>Publisher says author cannot publish the article in another journal AFTER first publication</a:t>
            </a:r>
            <a:r>
              <a:rPr lang="uk-UA" sz="2100" dirty="0"/>
              <a:t> </a:t>
            </a:r>
            <a:r>
              <a:rPr lang="en-US" sz="2100" dirty="0"/>
              <a:t>or embargo period applies</a:t>
            </a:r>
            <a:r>
              <a:rPr lang="en-GB" sz="2100" dirty="0"/>
              <a:t>…….</a:t>
            </a:r>
            <a:endParaRPr sz="2100" dirty="0"/>
          </a:p>
          <a:p>
            <a:pPr marL="457200" lvl="0" indent="-342900" algn="l" rtl="0">
              <a:lnSpc>
                <a:spcPct val="150000"/>
              </a:lnSpc>
              <a:spcBef>
                <a:spcPts val="0"/>
              </a:spcBef>
              <a:spcAft>
                <a:spcPts val="0"/>
              </a:spcAft>
              <a:buSzPts val="1800"/>
              <a:buChar char="●"/>
            </a:pPr>
            <a:r>
              <a:rPr lang="en-GB" sz="2100" b="1" dirty="0"/>
              <a:t>The publisher cannot impose this restriction on the author</a:t>
            </a:r>
            <a:endParaRPr sz="2100" b="1" dirty="0"/>
          </a:p>
          <a:p>
            <a:pPr marL="457200" lvl="0" indent="0" algn="l" rtl="0">
              <a:lnSpc>
                <a:spcPct val="150000"/>
              </a:lnSpc>
              <a:spcBef>
                <a:spcPts val="0"/>
              </a:spcBef>
              <a:spcAft>
                <a:spcPts val="0"/>
              </a:spcAft>
              <a:buNone/>
            </a:pPr>
            <a:r>
              <a:rPr lang="en-GB" sz="2100" b="1" dirty="0"/>
              <a:t> - Open Access permits republication with acknowledgment of first publication</a:t>
            </a:r>
            <a:endParaRPr sz="2100" b="1" dirty="0"/>
          </a:p>
          <a:p>
            <a:pPr marL="0" lvl="0" indent="0" algn="l" rtl="0">
              <a:lnSpc>
                <a:spcPct val="150000"/>
              </a:lnSpc>
              <a:spcBef>
                <a:spcPts val="0"/>
              </a:spcBef>
              <a:spcAft>
                <a:spcPts val="0"/>
              </a:spcAft>
              <a:buNone/>
            </a:pPr>
            <a:endParaRPr sz="1800" dirty="0"/>
          </a:p>
          <a:p>
            <a:pPr marL="457200" lvl="0" indent="0" algn="l" rtl="0">
              <a:lnSpc>
                <a:spcPct val="150000"/>
              </a:lnSpc>
              <a:spcBef>
                <a:spcPts val="0"/>
              </a:spcBef>
              <a:spcAft>
                <a:spcPts val="0"/>
              </a:spcAft>
              <a:buNone/>
            </a:pPr>
            <a:endParaRPr sz="1800" dirty="0"/>
          </a:p>
        </p:txBody>
      </p:sp>
    </p:spTree>
    <p:extLst>
      <p:ext uri="{BB962C8B-B14F-4D97-AF65-F5344CB8AC3E}">
        <p14:creationId xmlns:p14="http://schemas.microsoft.com/office/powerpoint/2010/main" val="1394117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111ff133d4b_0_198"/>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Incorrect restriction on use without permission </a:t>
            </a:r>
            <a:endParaRPr>
              <a:solidFill>
                <a:schemeClr val="accent2"/>
              </a:solidFill>
            </a:endParaRPr>
          </a:p>
        </p:txBody>
      </p:sp>
      <p:sp>
        <p:nvSpPr>
          <p:cNvPr id="292" name="Google Shape;292;g111ff133d4b_0_198"/>
          <p:cNvSpPr txBox="1">
            <a:spLocks noGrp="1"/>
          </p:cNvSpPr>
          <p:nvPr>
            <p:ph type="body" idx="1"/>
          </p:nvPr>
        </p:nvSpPr>
        <p:spPr>
          <a:xfrm>
            <a:off x="727650" y="1214343"/>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2100" dirty="0"/>
              <a:t>Copyright is transferred to the publisher and…</a:t>
            </a:r>
            <a:endParaRPr sz="2100" dirty="0"/>
          </a:p>
          <a:p>
            <a:pPr marL="914400" lvl="1" indent="-342900" algn="l" rtl="0">
              <a:lnSpc>
                <a:spcPct val="115000"/>
              </a:lnSpc>
              <a:spcBef>
                <a:spcPts val="1500"/>
              </a:spcBef>
              <a:spcAft>
                <a:spcPts val="0"/>
              </a:spcAft>
              <a:buSzPts val="1800"/>
              <a:buChar char="○"/>
            </a:pPr>
            <a:r>
              <a:rPr lang="en-GB" sz="2100" dirty="0"/>
              <a:t>Publisher says no use of the published work without permission</a:t>
            </a:r>
            <a:endParaRPr sz="2100" dirty="0"/>
          </a:p>
          <a:p>
            <a:pPr marL="457200" lvl="0" indent="-342900" algn="l" rtl="0">
              <a:lnSpc>
                <a:spcPct val="150000"/>
              </a:lnSpc>
              <a:spcBef>
                <a:spcPts val="0"/>
              </a:spcBef>
              <a:spcAft>
                <a:spcPts val="0"/>
              </a:spcAft>
              <a:buSzPts val="1800"/>
              <a:buChar char="●"/>
            </a:pPr>
            <a:r>
              <a:rPr lang="en-GB" sz="2100" b="1" dirty="0"/>
              <a:t>The publisher cannot impose this restriction - author can use the work according to the CC license, without asking permission</a:t>
            </a:r>
            <a:endParaRPr sz="2100" b="1" dirty="0"/>
          </a:p>
          <a:p>
            <a:pPr marL="0" lvl="0" indent="0" algn="l" rtl="0">
              <a:lnSpc>
                <a:spcPct val="150000"/>
              </a:lnSpc>
              <a:spcBef>
                <a:spcPts val="0"/>
              </a:spcBef>
              <a:spcAft>
                <a:spcPts val="0"/>
              </a:spcAft>
              <a:buNone/>
            </a:pPr>
            <a:endParaRPr sz="1800" dirty="0"/>
          </a:p>
          <a:p>
            <a:pPr marL="457200" lvl="0" indent="0" algn="l" rtl="0">
              <a:lnSpc>
                <a:spcPct val="150000"/>
              </a:lnSpc>
              <a:spcBef>
                <a:spcPts val="0"/>
              </a:spcBef>
              <a:spcAft>
                <a:spcPts val="0"/>
              </a:spcAft>
              <a:buNone/>
            </a:pPr>
            <a:endParaRPr sz="1800" dirty="0"/>
          </a:p>
        </p:txBody>
      </p:sp>
    </p:spTree>
    <p:extLst>
      <p:ext uri="{BB962C8B-B14F-4D97-AF65-F5344CB8AC3E}">
        <p14:creationId xmlns:p14="http://schemas.microsoft.com/office/powerpoint/2010/main" val="340991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111ff133d4b_0_203"/>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Incorrect restriction to n</a:t>
            </a:r>
            <a:r>
              <a:rPr lang="en-GB">
                <a:solidFill>
                  <a:schemeClr val="accent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on-commercial use</a:t>
            </a:r>
            <a:r>
              <a:rPr lang="en-GB">
                <a:solidFill>
                  <a:schemeClr val="accent2"/>
                </a:solidFill>
              </a:rPr>
              <a:t> 1</a:t>
            </a:r>
            <a:endParaRPr>
              <a:solidFill>
                <a:schemeClr val="accent2"/>
              </a:solidFill>
            </a:endParaRPr>
          </a:p>
        </p:txBody>
      </p:sp>
      <p:sp>
        <p:nvSpPr>
          <p:cNvPr id="298" name="Google Shape;298;g111ff133d4b_0_203"/>
          <p:cNvSpPr txBox="1">
            <a:spLocks noGrp="1"/>
          </p:cNvSpPr>
          <p:nvPr>
            <p:ph type="body" idx="1"/>
          </p:nvPr>
        </p:nvSpPr>
        <p:spPr>
          <a:xfrm>
            <a:off x="727650" y="1058226"/>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2100" dirty="0"/>
              <a:t>Copyright </a:t>
            </a:r>
            <a:r>
              <a:rPr lang="en-GB" sz="2100" dirty="0">
                <a:highlight>
                  <a:schemeClr val="lt1"/>
                </a:highlight>
              </a:rPr>
              <a:t>and unrestricted rights are </a:t>
            </a:r>
            <a:r>
              <a:rPr lang="en-GB" sz="2100" dirty="0"/>
              <a:t>retained by the author but…</a:t>
            </a:r>
            <a:endParaRPr sz="2100" dirty="0"/>
          </a:p>
          <a:p>
            <a:pPr marL="914400" lvl="1" indent="-342900" algn="l" rtl="0">
              <a:lnSpc>
                <a:spcPct val="115000"/>
              </a:lnSpc>
              <a:spcBef>
                <a:spcPts val="1500"/>
              </a:spcBef>
              <a:spcAft>
                <a:spcPts val="0"/>
              </a:spcAft>
              <a:buSzPts val="1800"/>
              <a:buChar char="○"/>
            </a:pPr>
            <a:r>
              <a:rPr lang="en-GB" sz="2100" dirty="0"/>
              <a:t>A CC BY-NC license is applied</a:t>
            </a:r>
            <a:endParaRPr sz="2100" dirty="0"/>
          </a:p>
          <a:p>
            <a:pPr marL="914400" lvl="1" indent="-342900" algn="l" rtl="0">
              <a:lnSpc>
                <a:spcPct val="115000"/>
              </a:lnSpc>
              <a:spcBef>
                <a:spcPts val="1500"/>
              </a:spcBef>
              <a:spcAft>
                <a:spcPts val="0"/>
              </a:spcAft>
              <a:buSzPts val="1800"/>
              <a:buChar char="○"/>
            </a:pPr>
            <a:r>
              <a:rPr lang="en-GB" sz="2100" dirty="0"/>
              <a:t>Publisher says author is only allowed to use the work non-commercially</a:t>
            </a:r>
            <a:endParaRPr sz="2100" dirty="0"/>
          </a:p>
          <a:p>
            <a:pPr marL="457200" lvl="0" indent="-342900" algn="l" rtl="0">
              <a:lnSpc>
                <a:spcPct val="150000"/>
              </a:lnSpc>
              <a:spcBef>
                <a:spcPts val="0"/>
              </a:spcBef>
              <a:spcAft>
                <a:spcPts val="0"/>
              </a:spcAft>
              <a:buSzPts val="1800"/>
              <a:buChar char="●"/>
            </a:pPr>
            <a:r>
              <a:rPr lang="en-GB" sz="2100" b="1" dirty="0"/>
              <a:t>As the author retains </a:t>
            </a:r>
            <a:r>
              <a:rPr lang="en-GB" sz="2100"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unrestricted rights</a:t>
            </a:r>
            <a:r>
              <a:rPr lang="en-GB" sz="2100" b="1" dirty="0"/>
              <a:t>, the license does not apply to them so commercial use by the author is allowed</a:t>
            </a:r>
            <a:endParaRPr sz="2100" b="1" dirty="0"/>
          </a:p>
          <a:p>
            <a:pPr marL="0" lvl="0" indent="0" algn="l" rtl="0">
              <a:lnSpc>
                <a:spcPct val="150000"/>
              </a:lnSpc>
              <a:spcBef>
                <a:spcPts val="0"/>
              </a:spcBef>
              <a:spcAft>
                <a:spcPts val="0"/>
              </a:spcAft>
              <a:buNone/>
            </a:pPr>
            <a:endParaRPr sz="1800" dirty="0"/>
          </a:p>
          <a:p>
            <a:pPr marL="457200" lvl="0" indent="0" algn="l" rtl="0">
              <a:lnSpc>
                <a:spcPct val="150000"/>
              </a:lnSpc>
              <a:spcBef>
                <a:spcPts val="0"/>
              </a:spcBef>
              <a:spcAft>
                <a:spcPts val="0"/>
              </a:spcAft>
              <a:buNone/>
            </a:pPr>
            <a:endParaRPr sz="1800" dirty="0"/>
          </a:p>
        </p:txBody>
      </p:sp>
    </p:spTree>
    <p:extLst>
      <p:ext uri="{BB962C8B-B14F-4D97-AF65-F5344CB8AC3E}">
        <p14:creationId xmlns:p14="http://schemas.microsoft.com/office/powerpoint/2010/main" val="1379845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111ff133d4b_0_208"/>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Incorrect restriction to non-commercial use 2</a:t>
            </a:r>
            <a:endParaRPr>
              <a:solidFill>
                <a:schemeClr val="accent2"/>
              </a:solidFill>
            </a:endParaRPr>
          </a:p>
        </p:txBody>
      </p:sp>
      <p:sp>
        <p:nvSpPr>
          <p:cNvPr id="304" name="Google Shape;304;g111ff133d4b_0_208"/>
          <p:cNvSpPr txBox="1">
            <a:spLocks noGrp="1"/>
          </p:cNvSpPr>
          <p:nvPr>
            <p:ph type="body" idx="1"/>
          </p:nvPr>
        </p:nvSpPr>
        <p:spPr>
          <a:xfrm>
            <a:off x="7747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2100" dirty="0"/>
              <a:t>Copyright is transferred to the publisher </a:t>
            </a:r>
            <a:r>
              <a:rPr lang="en-GB" sz="21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but</a:t>
            </a:r>
            <a:r>
              <a:rPr lang="en-GB" sz="2100" dirty="0"/>
              <a:t>…</a:t>
            </a:r>
            <a:endParaRPr sz="2100" dirty="0"/>
          </a:p>
          <a:p>
            <a:pPr marL="914400" lvl="1" indent="-342900" algn="l" rtl="0">
              <a:lnSpc>
                <a:spcPct val="115000"/>
              </a:lnSpc>
              <a:spcBef>
                <a:spcPts val="1500"/>
              </a:spcBef>
              <a:spcAft>
                <a:spcPts val="0"/>
              </a:spcAft>
              <a:buSzPts val="1800"/>
              <a:buChar char="○"/>
            </a:pPr>
            <a:r>
              <a:rPr lang="en-GB" sz="2100" dirty="0"/>
              <a:t>A CC BY license is applied</a:t>
            </a:r>
            <a:endParaRPr sz="2100" dirty="0"/>
          </a:p>
          <a:p>
            <a:pPr marL="914400" lvl="1" indent="-342900" algn="l" rtl="0">
              <a:lnSpc>
                <a:spcPct val="115000"/>
              </a:lnSpc>
              <a:spcBef>
                <a:spcPts val="1500"/>
              </a:spcBef>
              <a:spcAft>
                <a:spcPts val="0"/>
              </a:spcAft>
              <a:buSzPts val="1800"/>
              <a:buChar char="○"/>
            </a:pPr>
            <a:r>
              <a:rPr lang="en-GB" sz="2100" dirty="0"/>
              <a:t>Publisher says author is only allowed to use the work non-commercially</a:t>
            </a:r>
            <a:endParaRPr sz="2100" dirty="0"/>
          </a:p>
          <a:p>
            <a:pPr marL="457200" lvl="0" indent="-342900" algn="l" rtl="0">
              <a:lnSpc>
                <a:spcPct val="150000"/>
              </a:lnSpc>
              <a:spcBef>
                <a:spcPts val="0"/>
              </a:spcBef>
              <a:spcAft>
                <a:spcPts val="0"/>
              </a:spcAft>
              <a:buSzPts val="1800"/>
              <a:buChar char="●"/>
            </a:pPr>
            <a:r>
              <a:rPr lang="en-GB" sz="2100" b="1" dirty="0"/>
              <a:t>The author has the same rights as a reader and can use the work commercially under the CC BY license </a:t>
            </a:r>
            <a:endParaRPr sz="2100" b="1" dirty="0"/>
          </a:p>
          <a:p>
            <a:pPr marL="0" lvl="0" indent="0" algn="l" rtl="0">
              <a:lnSpc>
                <a:spcPct val="150000"/>
              </a:lnSpc>
              <a:spcBef>
                <a:spcPts val="0"/>
              </a:spcBef>
              <a:spcAft>
                <a:spcPts val="0"/>
              </a:spcAft>
              <a:buNone/>
            </a:pPr>
            <a:endParaRPr sz="1800" dirty="0"/>
          </a:p>
          <a:p>
            <a:pPr marL="457200" lvl="0" indent="0" algn="l" rtl="0">
              <a:lnSpc>
                <a:spcPct val="150000"/>
              </a:lnSpc>
              <a:spcBef>
                <a:spcPts val="0"/>
              </a:spcBef>
              <a:spcAft>
                <a:spcPts val="0"/>
              </a:spcAft>
              <a:buNone/>
            </a:pPr>
            <a:endParaRPr sz="1800" dirty="0"/>
          </a:p>
        </p:txBody>
      </p:sp>
    </p:spTree>
    <p:extLst>
      <p:ext uri="{BB962C8B-B14F-4D97-AF65-F5344CB8AC3E}">
        <p14:creationId xmlns:p14="http://schemas.microsoft.com/office/powerpoint/2010/main" val="3187811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111ff133d4b_0_218"/>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spcBef>
                <a:spcPts val="0"/>
              </a:spcBef>
              <a:spcAft>
                <a:spcPts val="0"/>
              </a:spcAft>
              <a:buSzPts val="2200"/>
              <a:buNone/>
            </a:pPr>
            <a:r>
              <a:rPr lang="en-GB">
                <a:solidFill>
                  <a:schemeClr val="accent2"/>
                </a:solidFill>
              </a:rPr>
              <a:t>Conflicting information</a:t>
            </a:r>
            <a:endParaRPr>
              <a:solidFill>
                <a:schemeClr val="accent2"/>
              </a:solidFill>
            </a:endParaRPr>
          </a:p>
        </p:txBody>
      </p:sp>
      <p:sp>
        <p:nvSpPr>
          <p:cNvPr id="310" name="Google Shape;310;g111ff133d4b_0_218"/>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2100" dirty="0"/>
              <a:t>Journal website states authors retain copyright but…</a:t>
            </a:r>
            <a:endParaRPr sz="2100" dirty="0"/>
          </a:p>
          <a:p>
            <a:pPr marL="914400" lvl="1" indent="-342900" algn="l" rtl="0">
              <a:lnSpc>
                <a:spcPct val="115000"/>
              </a:lnSpc>
              <a:spcBef>
                <a:spcPts val="1500"/>
              </a:spcBef>
              <a:spcAft>
                <a:spcPts val="0"/>
              </a:spcAft>
              <a:buSzPts val="1800"/>
              <a:buChar char="○"/>
            </a:pPr>
            <a:r>
              <a:rPr lang="en-GB" sz="2100" dirty="0"/>
              <a:t>There is a copyright transfer agreement</a:t>
            </a:r>
            <a:endParaRPr sz="2100" dirty="0"/>
          </a:p>
          <a:p>
            <a:pPr marL="914400" lvl="1" indent="-342900" algn="l" rtl="0">
              <a:lnSpc>
                <a:spcPct val="115000"/>
              </a:lnSpc>
              <a:spcBef>
                <a:spcPts val="1500"/>
              </a:spcBef>
              <a:spcAft>
                <a:spcPts val="0"/>
              </a:spcAft>
              <a:buSzPts val="1800"/>
              <a:buChar char="○"/>
            </a:pPr>
            <a:r>
              <a:rPr lang="en-GB" sz="2100" dirty="0"/>
              <a:t>Articles show copyright held by publisher</a:t>
            </a:r>
            <a:endParaRPr sz="2100" dirty="0"/>
          </a:p>
          <a:p>
            <a:pPr marL="914400" lvl="0" indent="0" algn="l" rtl="0">
              <a:lnSpc>
                <a:spcPct val="150000"/>
              </a:lnSpc>
              <a:spcBef>
                <a:spcPts val="0"/>
              </a:spcBef>
              <a:spcAft>
                <a:spcPts val="0"/>
              </a:spcAft>
              <a:buNone/>
            </a:pPr>
            <a:endParaRPr sz="2100" dirty="0"/>
          </a:p>
          <a:p>
            <a:pPr marL="457200" lvl="0" indent="-342900" algn="l" rtl="0">
              <a:lnSpc>
                <a:spcPct val="150000"/>
              </a:lnSpc>
              <a:spcBef>
                <a:spcPts val="0"/>
              </a:spcBef>
              <a:spcAft>
                <a:spcPts val="0"/>
              </a:spcAft>
              <a:buSzPts val="1800"/>
              <a:buChar char="●"/>
            </a:pPr>
            <a:r>
              <a:rPr lang="en-GB" sz="2100" b="1" dirty="0"/>
              <a:t>Ensure your copyright information is correct and consistent</a:t>
            </a:r>
            <a:endParaRPr sz="2100" b="1" dirty="0"/>
          </a:p>
          <a:p>
            <a:pPr marL="0" lvl="0" indent="0" algn="l" rtl="0">
              <a:lnSpc>
                <a:spcPct val="150000"/>
              </a:lnSpc>
              <a:spcBef>
                <a:spcPts val="0"/>
              </a:spcBef>
              <a:spcAft>
                <a:spcPts val="0"/>
              </a:spcAft>
              <a:buNone/>
            </a:pPr>
            <a:endParaRPr sz="1800" dirty="0"/>
          </a:p>
          <a:p>
            <a:pPr marL="457200" lvl="0" indent="0" algn="l" rtl="0">
              <a:lnSpc>
                <a:spcPct val="150000"/>
              </a:lnSpc>
              <a:spcBef>
                <a:spcPts val="0"/>
              </a:spcBef>
              <a:spcAft>
                <a:spcPts val="0"/>
              </a:spcAft>
              <a:buNone/>
            </a:pPr>
            <a:endParaRPr sz="1800" dirty="0"/>
          </a:p>
        </p:txBody>
      </p:sp>
    </p:spTree>
    <p:extLst>
      <p:ext uri="{BB962C8B-B14F-4D97-AF65-F5344CB8AC3E}">
        <p14:creationId xmlns:p14="http://schemas.microsoft.com/office/powerpoint/2010/main" val="1455728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1"/>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Ліцензування</a:t>
            </a:r>
            <a:endParaRPr>
              <a:solidFill>
                <a:schemeClr val="accent2"/>
              </a:solidFill>
            </a:endParaRPr>
          </a:p>
        </p:txBody>
      </p:sp>
      <p:sp>
        <p:nvSpPr>
          <p:cNvPr id="279" name="Google Shape;279;p21"/>
          <p:cNvSpPr txBox="1">
            <a:spLocks noGrp="1"/>
          </p:cNvSpPr>
          <p:nvPr>
            <p:ph type="body" idx="1"/>
          </p:nvPr>
        </p:nvSpPr>
        <p:spPr>
          <a:xfrm>
            <a:off x="591200" y="946800"/>
            <a:ext cx="7688700" cy="2261100"/>
          </a:xfrm>
          <a:prstGeom prst="rect">
            <a:avLst/>
          </a:prstGeom>
          <a:noFill/>
          <a:ln>
            <a:noFill/>
          </a:ln>
        </p:spPr>
        <p:txBody>
          <a:bodyPr spcFirstLastPara="1" wrap="square" lIns="76025" tIns="76025" rIns="76025" bIns="76025" anchor="t" anchorCtr="0">
            <a:noAutofit/>
          </a:bodyPr>
          <a:lstStyle/>
          <a:p>
            <a:pPr marL="114300" lvl="0" indent="0" algn="l" rtl="0">
              <a:lnSpc>
                <a:spcPct val="150000"/>
              </a:lnSpc>
              <a:spcBef>
                <a:spcPts val="0"/>
              </a:spcBef>
              <a:spcAft>
                <a:spcPts val="0"/>
              </a:spcAft>
              <a:buSzPts val="1800"/>
              <a:buNone/>
            </a:pPr>
            <a:r>
              <a:rPr lang="en-GB" sz="2100" dirty="0" err="1"/>
              <a:t>Використання</a:t>
            </a:r>
            <a:r>
              <a:rPr lang="en-GB" sz="2100" dirty="0"/>
              <a:t> </a:t>
            </a:r>
            <a:r>
              <a:rPr lang="en-GB" sz="2100" dirty="0" err="1"/>
              <a:t>ліцензій</a:t>
            </a:r>
            <a:r>
              <a:rPr lang="en-GB" sz="2100" dirty="0"/>
              <a:t> </a:t>
            </a:r>
            <a:r>
              <a:rPr lang="en-GB" sz="2100" dirty="0" err="1"/>
              <a:t>для</a:t>
            </a:r>
            <a:r>
              <a:rPr lang="en-GB" sz="2100" dirty="0"/>
              <a:t>:</a:t>
            </a:r>
            <a:endParaRPr lang="uk-UA" sz="2100" dirty="0"/>
          </a:p>
          <a:p>
            <a:pPr indent="-342900">
              <a:lnSpc>
                <a:spcPct val="150000"/>
              </a:lnSpc>
              <a:buSzPts val="1800"/>
            </a:pPr>
            <a:r>
              <a:rPr lang="en-GB" sz="2100" dirty="0" err="1"/>
              <a:t>Інформування</a:t>
            </a:r>
            <a:r>
              <a:rPr lang="en-GB" sz="2100" dirty="0"/>
              <a:t> </a:t>
            </a:r>
            <a:r>
              <a:rPr lang="en-GB" sz="2100" dirty="0" err="1"/>
              <a:t>читачів</a:t>
            </a:r>
            <a:r>
              <a:rPr lang="en-GB" sz="2100" dirty="0"/>
              <a:t> </a:t>
            </a:r>
            <a:r>
              <a:rPr lang="en-GB" sz="2100" dirty="0" err="1"/>
              <a:t>про</a:t>
            </a:r>
            <a:r>
              <a:rPr lang="en-GB" sz="2100" dirty="0"/>
              <a:t> </a:t>
            </a:r>
            <a:r>
              <a:rPr lang="en-GB" sz="2100" dirty="0" err="1"/>
              <a:t>допустимі</a:t>
            </a:r>
            <a:r>
              <a:rPr lang="en-GB" sz="2100" dirty="0"/>
              <a:t> </a:t>
            </a:r>
            <a:r>
              <a:rPr lang="en-GB" sz="2100" dirty="0" err="1"/>
              <a:t>шляхи</a:t>
            </a:r>
            <a:r>
              <a:rPr lang="en-GB" sz="2100" dirty="0"/>
              <a:t> </a:t>
            </a:r>
            <a:r>
              <a:rPr lang="en-GB" sz="2100" dirty="0" err="1"/>
              <a:t>використання</a:t>
            </a:r>
            <a:r>
              <a:rPr lang="en-GB" sz="2100" dirty="0"/>
              <a:t> </a:t>
            </a:r>
            <a:r>
              <a:rPr lang="en-GB" sz="2100" dirty="0" err="1"/>
              <a:t>опублікованого</a:t>
            </a:r>
            <a:r>
              <a:rPr lang="en-GB" sz="2100" dirty="0"/>
              <a:t> </a:t>
            </a:r>
            <a:r>
              <a:rPr lang="en-GB" sz="2100" dirty="0" err="1"/>
              <a:t>матеріалу</a:t>
            </a:r>
            <a:endParaRPr lang="uk-UA" sz="2100" dirty="0"/>
          </a:p>
          <a:p>
            <a:pPr indent="-342900">
              <a:lnSpc>
                <a:spcPct val="150000"/>
              </a:lnSpc>
              <a:buSzPts val="1800"/>
            </a:pPr>
            <a:r>
              <a:rPr lang="en-GB" sz="2100" dirty="0" err="1"/>
              <a:t>Інформування</a:t>
            </a:r>
            <a:r>
              <a:rPr lang="en-GB" sz="2100" dirty="0"/>
              <a:t> </a:t>
            </a:r>
            <a:r>
              <a:rPr lang="en-GB" sz="2100" dirty="0" err="1"/>
              <a:t>читачів</a:t>
            </a:r>
            <a:r>
              <a:rPr lang="en-GB" sz="2100" dirty="0"/>
              <a:t> </a:t>
            </a:r>
            <a:r>
              <a:rPr lang="en-GB" sz="2100" dirty="0" err="1"/>
              <a:t>про</a:t>
            </a:r>
            <a:r>
              <a:rPr lang="en-GB" sz="2100" dirty="0"/>
              <a:t> </a:t>
            </a:r>
            <a:r>
              <a:rPr lang="en-GB" sz="2100" dirty="0" err="1"/>
              <a:t>обмеження</a:t>
            </a:r>
            <a:r>
              <a:rPr lang="en-GB" sz="2100" dirty="0"/>
              <a:t> у </a:t>
            </a:r>
            <a:r>
              <a:rPr lang="en-GB" sz="2100" dirty="0" err="1"/>
              <a:t>використанні</a:t>
            </a:r>
            <a:r>
              <a:rPr lang="en-GB" sz="2100" dirty="0"/>
              <a:t> </a:t>
            </a:r>
            <a:r>
              <a:rPr lang="en-GB" sz="2100" dirty="0" err="1"/>
              <a:t>матеріалів</a:t>
            </a:r>
            <a:endParaRPr lang="uk-UA" sz="2100" dirty="0"/>
          </a:p>
          <a:p>
            <a:pPr indent="-342900">
              <a:lnSpc>
                <a:spcPct val="150000"/>
              </a:lnSpc>
              <a:buSzPts val="1800"/>
            </a:pPr>
            <a:r>
              <a:rPr lang="en-GB" sz="2100" dirty="0" err="1"/>
              <a:t>Захист</a:t>
            </a:r>
            <a:r>
              <a:rPr lang="en-GB" sz="2100" dirty="0"/>
              <a:t> </a:t>
            </a:r>
            <a:r>
              <a:rPr lang="en-GB" sz="2100" dirty="0" err="1"/>
              <a:t>автора</a:t>
            </a:r>
            <a:r>
              <a:rPr lang="en-GB" sz="2100" dirty="0"/>
              <a:t> </a:t>
            </a:r>
            <a:r>
              <a:rPr lang="en-GB" sz="2100" dirty="0" err="1"/>
              <a:t>та</a:t>
            </a:r>
            <a:r>
              <a:rPr lang="en-GB" sz="2100" dirty="0"/>
              <a:t> </a:t>
            </a:r>
            <a:r>
              <a:rPr lang="en-GB" sz="2100" dirty="0" err="1"/>
              <a:t>журналу</a:t>
            </a:r>
            <a:r>
              <a:rPr lang="en-GB" sz="2100" dirty="0"/>
              <a:t> </a:t>
            </a:r>
            <a:r>
              <a:rPr lang="en-GB" sz="2100" dirty="0" err="1"/>
              <a:t>від</a:t>
            </a:r>
            <a:r>
              <a:rPr lang="en-GB" sz="2100" dirty="0"/>
              <a:t> </a:t>
            </a:r>
            <a:r>
              <a:rPr lang="en-GB" sz="2100" dirty="0" err="1"/>
              <a:t>несанкціонованого</a:t>
            </a:r>
            <a:r>
              <a:rPr lang="en-GB" sz="2100" dirty="0"/>
              <a:t> </a:t>
            </a:r>
            <a:r>
              <a:rPr lang="en-GB" sz="2100" dirty="0" err="1"/>
              <a:t>використання</a:t>
            </a:r>
            <a:endParaRPr sz="21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1"/>
          <p:cNvSpPr txBox="1">
            <a:spLocks noGrp="1"/>
          </p:cNvSpPr>
          <p:nvPr>
            <p:ph type="title"/>
          </p:nvPr>
        </p:nvSpPr>
        <p:spPr>
          <a:xfrm>
            <a:off x="729450" y="1322450"/>
            <a:ext cx="7688400" cy="2316900"/>
          </a:xfrm>
          <a:prstGeom prst="rect">
            <a:avLst/>
          </a:prstGeom>
          <a:noFill/>
          <a:ln>
            <a:noFill/>
          </a:ln>
        </p:spPr>
        <p:txBody>
          <a:bodyPr spcFirstLastPara="1" wrap="square" lIns="76025" tIns="76025" rIns="76025" bIns="76025" anchor="t" anchorCtr="0">
            <a:normAutofit/>
          </a:bodyPr>
          <a:lstStyle/>
          <a:p>
            <a:pPr marL="0" lvl="0" indent="0" algn="l" rtl="0">
              <a:lnSpc>
                <a:spcPct val="100000"/>
              </a:lnSpc>
              <a:spcBef>
                <a:spcPts val="0"/>
              </a:spcBef>
              <a:spcAft>
                <a:spcPts val="1600"/>
              </a:spcAft>
              <a:buSzPts val="5000"/>
              <a:buNone/>
            </a:pPr>
            <a:r>
              <a:rPr lang="en-GB"/>
              <a:t>Common reasons for DOAJ rejection</a:t>
            </a:r>
            <a:endParaRPr/>
          </a:p>
        </p:txBody>
      </p:sp>
    </p:spTree>
    <p:extLst>
      <p:ext uri="{BB962C8B-B14F-4D97-AF65-F5344CB8AC3E}">
        <p14:creationId xmlns:p14="http://schemas.microsoft.com/office/powerpoint/2010/main" val="377835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111ff133d4b_0_238"/>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Rejection at triage stage</a:t>
            </a:r>
            <a:endParaRPr>
              <a:solidFill>
                <a:schemeClr val="accent2"/>
              </a:solidFill>
            </a:endParaRPr>
          </a:p>
        </p:txBody>
      </p:sp>
      <p:sp>
        <p:nvSpPr>
          <p:cNvPr id="321" name="Google Shape;321;g111ff133d4b_0_238"/>
          <p:cNvSpPr txBox="1">
            <a:spLocks noGrp="1"/>
          </p:cNvSpPr>
          <p:nvPr>
            <p:ph type="body" idx="1"/>
          </p:nvPr>
        </p:nvSpPr>
        <p:spPr>
          <a:xfrm>
            <a:off x="727650" y="1586050"/>
            <a:ext cx="7688700" cy="28854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Clr>
                <a:srgbClr val="A5A5A5"/>
              </a:buClr>
              <a:buSzPts val="1800"/>
              <a:buChar char="●"/>
            </a:pPr>
            <a:r>
              <a:rPr lang="en-GB" sz="2100" dirty="0">
                <a:solidFill>
                  <a:srgbClr val="A5A5A5"/>
                </a:solidFill>
              </a:rPr>
              <a:t>Journal is not fully open access</a:t>
            </a:r>
            <a:endParaRPr sz="2100" dirty="0">
              <a:solidFill>
                <a:srgbClr val="A5A5A5"/>
              </a:solidFill>
            </a:endParaRPr>
          </a:p>
          <a:p>
            <a:pPr marL="457200" lvl="0" indent="-342900" algn="l" rtl="0">
              <a:lnSpc>
                <a:spcPct val="150000"/>
              </a:lnSpc>
              <a:spcBef>
                <a:spcPts val="0"/>
              </a:spcBef>
              <a:spcAft>
                <a:spcPts val="0"/>
              </a:spcAft>
              <a:buClr>
                <a:srgbClr val="A5A5A5"/>
              </a:buClr>
              <a:buSzPts val="1800"/>
              <a:buChar char="●"/>
            </a:pPr>
            <a:r>
              <a:rPr lang="en-GB" sz="2100" dirty="0">
                <a:solidFill>
                  <a:srgbClr val="A5A5A5"/>
                </a:solidFill>
              </a:rPr>
              <a:t>ISSN is not fully registered at issn.org</a:t>
            </a:r>
            <a:endParaRPr sz="2100" dirty="0">
              <a:solidFill>
                <a:srgbClr val="A5A5A5"/>
              </a:solidFill>
            </a:endParaRPr>
          </a:p>
          <a:p>
            <a:pPr marL="457200" lvl="0" indent="-342900" algn="l" rtl="0">
              <a:lnSpc>
                <a:spcPct val="150000"/>
              </a:lnSpc>
              <a:spcBef>
                <a:spcPts val="0"/>
              </a:spcBef>
              <a:spcAft>
                <a:spcPts val="0"/>
              </a:spcAft>
              <a:buClr>
                <a:srgbClr val="A5A5A5"/>
              </a:buClr>
              <a:buSzPts val="1800"/>
              <a:buChar char="●"/>
            </a:pPr>
            <a:r>
              <a:rPr lang="en-GB" sz="2100" dirty="0">
                <a:solidFill>
                  <a:srgbClr val="A5A5A5"/>
                </a:solidFill>
              </a:rPr>
              <a:t>Not enough research content has been published</a:t>
            </a:r>
            <a:endParaRPr sz="2100" dirty="0">
              <a:solidFill>
                <a:srgbClr val="A5A5A5"/>
              </a:solidFill>
            </a:endParaRPr>
          </a:p>
          <a:p>
            <a:pPr marL="457200" lvl="0" indent="-342900" algn="l" rtl="0">
              <a:lnSpc>
                <a:spcPct val="150000"/>
              </a:lnSpc>
              <a:spcBef>
                <a:spcPts val="0"/>
              </a:spcBef>
              <a:spcAft>
                <a:spcPts val="0"/>
              </a:spcAft>
              <a:buClr>
                <a:srgbClr val="A5A5A5"/>
              </a:buClr>
              <a:buSzPts val="1800"/>
              <a:buChar char="●"/>
            </a:pPr>
            <a:r>
              <a:rPr lang="en-GB" sz="2100" dirty="0">
                <a:solidFill>
                  <a:srgbClr val="A5A5A5"/>
                </a:solidFill>
              </a:rPr>
              <a:t>Individual full text articles are not available</a:t>
            </a:r>
            <a:endParaRPr sz="2100" dirty="0">
              <a:solidFill>
                <a:srgbClr val="A5A5A5"/>
              </a:solidFill>
            </a:endParaRPr>
          </a:p>
          <a:p>
            <a:pPr marL="457200" lvl="0" indent="-342900" algn="l" rtl="0">
              <a:lnSpc>
                <a:spcPct val="150000"/>
              </a:lnSpc>
              <a:spcBef>
                <a:spcPts val="0"/>
              </a:spcBef>
              <a:spcAft>
                <a:spcPts val="0"/>
              </a:spcAft>
              <a:buClr>
                <a:srgbClr val="A5A5A5"/>
              </a:buClr>
              <a:buSzPts val="1800"/>
              <a:buChar char="●"/>
            </a:pPr>
            <a:r>
              <a:rPr lang="en-GB" sz="2100" dirty="0">
                <a:solidFill>
                  <a:srgbClr val="A5A5A5"/>
                </a:solidFill>
              </a:rPr>
              <a:t>URLs in application don’t lead to the information required</a:t>
            </a:r>
            <a:endParaRPr sz="2100" dirty="0">
              <a:solidFill>
                <a:srgbClr val="A5A5A5"/>
              </a:solidFill>
            </a:endParaRPr>
          </a:p>
          <a:p>
            <a:pPr marL="457200" lvl="0" indent="-342900" algn="l" rtl="0">
              <a:lnSpc>
                <a:spcPct val="150000"/>
              </a:lnSpc>
              <a:spcBef>
                <a:spcPts val="0"/>
              </a:spcBef>
              <a:spcAft>
                <a:spcPts val="0"/>
              </a:spcAft>
              <a:buSzPts val="1800"/>
              <a:buChar char="●"/>
            </a:pPr>
            <a:r>
              <a:rPr lang="en-GB" sz="2100" b="1" dirty="0"/>
              <a:t>No licensing information</a:t>
            </a:r>
            <a:endParaRPr sz="2100" b="1" dirty="0"/>
          </a:p>
          <a:p>
            <a:pPr marL="457200" lvl="0" indent="0" algn="l" rtl="0">
              <a:lnSpc>
                <a:spcPct val="115000"/>
              </a:lnSpc>
              <a:spcBef>
                <a:spcPts val="0"/>
              </a:spcBef>
              <a:spcAft>
                <a:spcPts val="0"/>
              </a:spcAft>
              <a:buSzPts val="1500"/>
              <a:buNone/>
            </a:pPr>
            <a:endParaRPr sz="1400" b="1" dirty="0"/>
          </a:p>
        </p:txBody>
      </p:sp>
    </p:spTree>
    <p:extLst>
      <p:ext uri="{BB962C8B-B14F-4D97-AF65-F5344CB8AC3E}">
        <p14:creationId xmlns:p14="http://schemas.microsoft.com/office/powerpoint/2010/main" val="2658025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111ff133d4b_0_380"/>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Rejection after full review</a:t>
            </a:r>
            <a:endParaRPr>
              <a:solidFill>
                <a:schemeClr val="accent2"/>
              </a:solidFill>
            </a:endParaRPr>
          </a:p>
        </p:txBody>
      </p:sp>
      <p:sp>
        <p:nvSpPr>
          <p:cNvPr id="327" name="Google Shape;327;g111ff133d4b_0_380"/>
          <p:cNvSpPr txBox="1">
            <a:spLocks noGrp="1"/>
          </p:cNvSpPr>
          <p:nvPr>
            <p:ph type="body" idx="1"/>
          </p:nvPr>
        </p:nvSpPr>
        <p:spPr>
          <a:xfrm>
            <a:off x="727650" y="990275"/>
            <a:ext cx="7688700" cy="36513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Clr>
                <a:srgbClr val="A5A5A5"/>
              </a:buClr>
              <a:buSzPts val="1800"/>
              <a:buChar char="●"/>
            </a:pPr>
            <a:r>
              <a:rPr lang="en-GB" sz="1800" dirty="0">
                <a:solidFill>
                  <a:srgbClr val="A5A5A5"/>
                </a:solidFill>
              </a:rPr>
              <a:t>Incorrect information is given in application</a:t>
            </a:r>
            <a:endParaRPr sz="1800" dirty="0">
              <a:solidFill>
                <a:srgbClr val="A5A5A5"/>
              </a:solidFill>
            </a:endParaRPr>
          </a:p>
          <a:p>
            <a:pPr marL="457200" lvl="0" indent="-342900" algn="l" rtl="0">
              <a:lnSpc>
                <a:spcPct val="150000"/>
              </a:lnSpc>
              <a:spcBef>
                <a:spcPts val="0"/>
              </a:spcBef>
              <a:spcAft>
                <a:spcPts val="0"/>
              </a:spcAft>
              <a:buClr>
                <a:srgbClr val="A5A5A5"/>
              </a:buClr>
              <a:buSzPts val="1800"/>
              <a:buChar char="●"/>
            </a:pPr>
            <a:r>
              <a:rPr lang="en-GB" sz="1800" dirty="0">
                <a:solidFill>
                  <a:srgbClr val="A5A5A5"/>
                </a:solidFill>
              </a:rPr>
              <a:t>Required information is unclear or missing from website</a:t>
            </a:r>
            <a:endParaRPr sz="1800" dirty="0">
              <a:solidFill>
                <a:srgbClr val="A5A5A5"/>
              </a:solidFill>
            </a:endParaRPr>
          </a:p>
          <a:p>
            <a:pPr marL="457200" lvl="0" indent="-342900" algn="l" rtl="0">
              <a:lnSpc>
                <a:spcPct val="150000"/>
              </a:lnSpc>
              <a:spcBef>
                <a:spcPts val="0"/>
              </a:spcBef>
              <a:spcAft>
                <a:spcPts val="0"/>
              </a:spcAft>
              <a:buClr>
                <a:srgbClr val="A5A5A5"/>
              </a:buClr>
              <a:buSzPts val="1800"/>
              <a:buChar char="●"/>
            </a:pPr>
            <a:r>
              <a:rPr lang="en-GB" sz="1800" dirty="0">
                <a:solidFill>
                  <a:srgbClr val="A5A5A5"/>
                </a:solidFill>
              </a:rPr>
              <a:t>Information is not the same in all languages used on website</a:t>
            </a:r>
            <a:endParaRPr sz="1800" dirty="0">
              <a:solidFill>
                <a:srgbClr val="A5A5A5"/>
              </a:solidFill>
            </a:endParaRPr>
          </a:p>
          <a:p>
            <a:pPr marL="457200" lvl="0" indent="-342900" algn="l" rtl="0">
              <a:lnSpc>
                <a:spcPct val="150000"/>
              </a:lnSpc>
              <a:spcBef>
                <a:spcPts val="0"/>
              </a:spcBef>
              <a:spcAft>
                <a:spcPts val="0"/>
              </a:spcAft>
              <a:buClr>
                <a:srgbClr val="A5A5A5"/>
              </a:buClr>
              <a:buSzPts val="1800"/>
              <a:buChar char="●"/>
            </a:pPr>
            <a:r>
              <a:rPr lang="en-GB" sz="1800" dirty="0">
                <a:solidFill>
                  <a:srgbClr val="A5A5A5"/>
                </a:solidFill>
              </a:rPr>
              <a:t>Peer review process is inadequate</a:t>
            </a:r>
            <a:endParaRPr sz="1800" dirty="0">
              <a:solidFill>
                <a:srgbClr val="A5A5A5"/>
              </a:solidFill>
            </a:endParaRPr>
          </a:p>
          <a:p>
            <a:pPr marL="457200" lvl="0" indent="-342900" algn="l" rtl="0">
              <a:lnSpc>
                <a:spcPct val="150000"/>
              </a:lnSpc>
              <a:spcBef>
                <a:spcPts val="0"/>
              </a:spcBef>
              <a:spcAft>
                <a:spcPts val="0"/>
              </a:spcAft>
              <a:buSzPts val="1800"/>
              <a:buChar char="●"/>
            </a:pPr>
            <a:r>
              <a:rPr lang="en-GB" sz="1800" b="1" dirty="0"/>
              <a:t>Licensing/copyright policy is unclear</a:t>
            </a:r>
            <a:endParaRPr sz="1800" b="1" dirty="0"/>
          </a:p>
          <a:p>
            <a:pPr marL="457200" lvl="0" indent="-342900" algn="l" rtl="0">
              <a:lnSpc>
                <a:spcPct val="150000"/>
              </a:lnSpc>
              <a:spcBef>
                <a:spcPts val="0"/>
              </a:spcBef>
              <a:spcAft>
                <a:spcPts val="0"/>
              </a:spcAft>
              <a:buSzPts val="1800"/>
              <a:buChar char="●"/>
            </a:pPr>
            <a:r>
              <a:rPr lang="en-GB" sz="1800" b="1" dirty="0"/>
              <a:t>Copyright and licensing policies are incompatible</a:t>
            </a:r>
            <a:endParaRPr sz="1800" b="1" dirty="0"/>
          </a:p>
          <a:p>
            <a:pPr marL="457200" lvl="0" indent="-342900" algn="l" rtl="0">
              <a:lnSpc>
                <a:spcPct val="150000"/>
              </a:lnSpc>
              <a:spcBef>
                <a:spcPts val="0"/>
              </a:spcBef>
              <a:spcAft>
                <a:spcPts val="0"/>
              </a:spcAft>
              <a:buSzPts val="1800"/>
              <a:buChar char="●"/>
            </a:pPr>
            <a:r>
              <a:rPr lang="en-GB" sz="1800" b="1" dirty="0"/>
              <a:t>All rights reserved for published content</a:t>
            </a:r>
            <a:endParaRPr sz="1800" b="1" dirty="0"/>
          </a:p>
          <a:p>
            <a:pPr marL="457200" lvl="0" indent="-342900" algn="l" rtl="0">
              <a:lnSpc>
                <a:spcPct val="150000"/>
              </a:lnSpc>
              <a:spcBef>
                <a:spcPts val="0"/>
              </a:spcBef>
              <a:spcAft>
                <a:spcPts val="0"/>
              </a:spcAft>
              <a:buClr>
                <a:srgbClr val="A5A5A5"/>
              </a:buClr>
              <a:buSzPts val="1800"/>
              <a:buChar char="●"/>
            </a:pPr>
            <a:r>
              <a:rPr lang="en-GB" sz="1800" dirty="0">
                <a:solidFill>
                  <a:srgbClr val="A5A5A5"/>
                </a:solidFill>
              </a:rPr>
              <a:t>Journal makes false claims to be indexed in DOAJ or other services</a:t>
            </a:r>
            <a:endParaRPr sz="1800" dirty="0">
              <a:solidFill>
                <a:srgbClr val="A5A5A5"/>
              </a:solidFill>
            </a:endParaRPr>
          </a:p>
          <a:p>
            <a:pPr marL="457200" lvl="0" indent="-342900" algn="l" rtl="0">
              <a:lnSpc>
                <a:spcPct val="150000"/>
              </a:lnSpc>
              <a:spcBef>
                <a:spcPts val="0"/>
              </a:spcBef>
              <a:spcAft>
                <a:spcPts val="0"/>
              </a:spcAft>
              <a:buClr>
                <a:srgbClr val="A5A5A5"/>
              </a:buClr>
              <a:buSzPts val="1800"/>
              <a:buChar char="●"/>
            </a:pPr>
            <a:r>
              <a:rPr lang="en-GB" sz="1800" dirty="0">
                <a:solidFill>
                  <a:srgbClr val="A5A5A5"/>
                </a:solidFill>
              </a:rPr>
              <a:t>Journal does not employ good publishing practices</a:t>
            </a:r>
            <a:endParaRPr sz="1800" dirty="0">
              <a:solidFill>
                <a:srgbClr val="A5A5A5"/>
              </a:solidFill>
            </a:endParaRPr>
          </a:p>
          <a:p>
            <a:pPr marL="457200" lvl="0" indent="0" algn="l" rtl="0">
              <a:lnSpc>
                <a:spcPct val="115000"/>
              </a:lnSpc>
              <a:spcBef>
                <a:spcPts val="0"/>
              </a:spcBef>
              <a:spcAft>
                <a:spcPts val="0"/>
              </a:spcAft>
              <a:buSzPts val="1500"/>
              <a:buNone/>
            </a:pPr>
            <a:endParaRPr sz="1400" b="1" dirty="0"/>
          </a:p>
        </p:txBody>
      </p:sp>
    </p:spTree>
    <p:extLst>
      <p:ext uri="{BB962C8B-B14F-4D97-AF65-F5344CB8AC3E}">
        <p14:creationId xmlns:p14="http://schemas.microsoft.com/office/powerpoint/2010/main" val="3762768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Google Shape;337;g111ff133d4b_0_1"/>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Online Help and Documentation</a:t>
            </a:r>
            <a:endParaRPr sz="2600">
              <a:solidFill>
                <a:schemeClr val="accent2"/>
              </a:solidFill>
            </a:endParaRPr>
          </a:p>
        </p:txBody>
      </p:sp>
      <p:sp>
        <p:nvSpPr>
          <p:cNvPr id="338" name="Google Shape;338;g111ff133d4b_0_1"/>
          <p:cNvSpPr txBox="1">
            <a:spLocks noGrp="1"/>
          </p:cNvSpPr>
          <p:nvPr>
            <p:ph type="body" idx="1"/>
          </p:nvPr>
        </p:nvSpPr>
        <p:spPr>
          <a:xfrm>
            <a:off x="741622" y="1058312"/>
            <a:ext cx="7745700" cy="24426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1800" dirty="0"/>
              <a:t>DOAJ guide to applying </a:t>
            </a:r>
            <a:r>
              <a:rPr lang="en-GB" sz="1800" u="sng" dirty="0">
                <a:solidFill>
                  <a:schemeClr val="accent4"/>
                </a:solidFill>
                <a:hlinkClick r:id="rId3">
                  <a:extLst>
                    <a:ext uri="{A12FA001-AC4F-418D-AE19-62706E023703}">
                      <ahyp:hlinkClr xmlns:ahyp="http://schemas.microsoft.com/office/drawing/2018/hyperlinkcolor" val="tx"/>
                    </a:ext>
                  </a:extLst>
                </a:hlinkClick>
              </a:rPr>
              <a:t>https://doaj.org/apply/guide/</a:t>
            </a:r>
            <a:endParaRPr sz="1800" dirty="0">
              <a:solidFill>
                <a:schemeClr val="accent4"/>
              </a:solidFill>
            </a:endParaRPr>
          </a:p>
          <a:p>
            <a:pPr marL="457200" lvl="0" indent="-342900" algn="l" rtl="0">
              <a:lnSpc>
                <a:spcPct val="150000"/>
              </a:lnSpc>
              <a:spcBef>
                <a:spcPts val="0"/>
              </a:spcBef>
              <a:spcAft>
                <a:spcPts val="0"/>
              </a:spcAft>
              <a:buSzPts val="1800"/>
              <a:buChar char="●"/>
            </a:pPr>
            <a:r>
              <a:rPr lang="en-GB" sz="1800" dirty="0"/>
              <a:t> Creative Commons license chooser </a:t>
            </a:r>
            <a:r>
              <a:rPr lang="en-GB" sz="1800" u="sng" dirty="0">
                <a:solidFill>
                  <a:schemeClr val="accent4"/>
                </a:solidFill>
                <a:hlinkClick r:id="rId4">
                  <a:extLst>
                    <a:ext uri="{A12FA001-AC4F-418D-AE19-62706E023703}">
                      <ahyp:hlinkClr xmlns:ahyp="http://schemas.microsoft.com/office/drawing/2018/hyperlinkcolor" val="tx"/>
                    </a:ext>
                  </a:extLst>
                </a:hlinkClick>
              </a:rPr>
              <a:t>https://creativecommons.org/share-your-work/</a:t>
            </a:r>
            <a:endParaRPr sz="1800" dirty="0">
              <a:solidFill>
                <a:schemeClr val="accent4"/>
              </a:solidFill>
            </a:endParaRPr>
          </a:p>
          <a:p>
            <a:pPr marL="457200" lvl="0" indent="-342900" algn="l" rtl="0">
              <a:lnSpc>
                <a:spcPct val="150000"/>
              </a:lnSpc>
              <a:spcBef>
                <a:spcPts val="0"/>
              </a:spcBef>
              <a:spcAft>
                <a:spcPts val="0"/>
              </a:spcAft>
              <a:buSzPts val="1800"/>
              <a:buChar char="●"/>
            </a:pPr>
            <a:r>
              <a:rPr lang="en-GB" sz="1800" dirty="0">
                <a:solidFill>
                  <a:srgbClr val="222222"/>
                </a:solidFill>
                <a:highlight>
                  <a:srgbClr val="FFFFFF"/>
                </a:highlight>
              </a:rPr>
              <a:t>Pascal </a:t>
            </a:r>
            <a:r>
              <a:rPr lang="en-GB" sz="1800" dirty="0" err="1">
                <a:solidFill>
                  <a:srgbClr val="222222"/>
                </a:solidFill>
                <a:highlight>
                  <a:srgbClr val="FFFFFF"/>
                </a:highlight>
              </a:rPr>
              <a:t>Braak</a:t>
            </a:r>
            <a:r>
              <a:rPr lang="en-GB" sz="1800" dirty="0">
                <a:solidFill>
                  <a:srgbClr val="222222"/>
                </a:solidFill>
                <a:highlight>
                  <a:srgbClr val="FFFFFF"/>
                </a:highlight>
              </a:rPr>
              <a:t>, Hans de </a:t>
            </a:r>
            <a:r>
              <a:rPr lang="en-GB" sz="1800" dirty="0" err="1">
                <a:solidFill>
                  <a:srgbClr val="222222"/>
                </a:solidFill>
                <a:highlight>
                  <a:srgbClr val="FFFFFF"/>
                </a:highlight>
              </a:rPr>
              <a:t>Jonge</a:t>
            </a:r>
            <a:r>
              <a:rPr lang="en-GB" sz="1800" dirty="0">
                <a:solidFill>
                  <a:srgbClr val="222222"/>
                </a:solidFill>
                <a:highlight>
                  <a:srgbClr val="FFFFFF"/>
                </a:highlight>
              </a:rPr>
              <a:t>, Giulia </a:t>
            </a:r>
            <a:r>
              <a:rPr lang="en-GB" sz="1800" dirty="0" err="1">
                <a:solidFill>
                  <a:srgbClr val="222222"/>
                </a:solidFill>
                <a:highlight>
                  <a:srgbClr val="FFFFFF"/>
                </a:highlight>
              </a:rPr>
              <a:t>Trentacosti</a:t>
            </a:r>
            <a:r>
              <a:rPr lang="en-GB" sz="1800" dirty="0">
                <a:solidFill>
                  <a:srgbClr val="222222"/>
                </a:solidFill>
                <a:highlight>
                  <a:srgbClr val="FFFFFF"/>
                </a:highlight>
              </a:rPr>
              <a:t>, Irene </a:t>
            </a:r>
            <a:r>
              <a:rPr lang="en-GB" sz="1800" dirty="0" err="1">
                <a:solidFill>
                  <a:srgbClr val="222222"/>
                </a:solidFill>
                <a:highlight>
                  <a:srgbClr val="FFFFFF"/>
                </a:highlight>
              </a:rPr>
              <a:t>Verhagen</a:t>
            </a:r>
            <a:r>
              <a:rPr lang="en-GB" sz="1800" dirty="0">
                <a:solidFill>
                  <a:srgbClr val="222222"/>
                </a:solidFill>
                <a:highlight>
                  <a:srgbClr val="FFFFFF"/>
                </a:highlight>
              </a:rPr>
              <a:t>, &amp; Saskia </a:t>
            </a:r>
            <a:r>
              <a:rPr lang="en-GB" sz="1800" dirty="0" err="1">
                <a:solidFill>
                  <a:srgbClr val="222222"/>
                </a:solidFill>
                <a:highlight>
                  <a:srgbClr val="FFFFFF"/>
                </a:highlight>
              </a:rPr>
              <a:t>Woutersen-Windhouwer</a:t>
            </a:r>
            <a:r>
              <a:rPr lang="en-GB" sz="1800" dirty="0">
                <a:solidFill>
                  <a:srgbClr val="222222"/>
                </a:solidFill>
                <a:highlight>
                  <a:srgbClr val="FFFFFF"/>
                </a:highlight>
              </a:rPr>
              <a:t>. (2020). Guide to Creative Commons for Scholarly Publications and Educational Resources </a:t>
            </a:r>
            <a:r>
              <a:rPr lang="en-GB" sz="1800" u="sng" dirty="0">
                <a:solidFill>
                  <a:schemeClr val="hlink"/>
                </a:solidFill>
                <a:highlight>
                  <a:srgbClr val="FFFFFF"/>
                </a:highlight>
                <a:hlinkClick r:id="rId5"/>
              </a:rPr>
              <a:t>https://doi.org/10.5281/zenodo.4741966</a:t>
            </a:r>
            <a:r>
              <a:rPr lang="en-GB" sz="1800" dirty="0">
                <a:solidFill>
                  <a:srgbClr val="222222"/>
                </a:solidFill>
                <a:highlight>
                  <a:srgbClr val="FFFFFF"/>
                </a:highlight>
              </a:rPr>
              <a:t> </a:t>
            </a:r>
          </a:p>
          <a:p>
            <a:pPr indent="-342900">
              <a:lnSpc>
                <a:spcPct val="150000"/>
              </a:lnSpc>
              <a:buSzPts val="1800"/>
            </a:pPr>
            <a:r>
              <a:rPr lang="en-GB" sz="1800" dirty="0"/>
              <a:t>DOAJ helpdesk </a:t>
            </a:r>
            <a:r>
              <a:rPr lang="en-GB" sz="1800" dirty="0">
                <a:solidFill>
                  <a:schemeClr val="accent4"/>
                </a:solidFill>
                <a:hlinkClick r:id="rId6"/>
              </a:rPr>
              <a:t>helpdesk@doaj.org</a:t>
            </a:r>
            <a:endParaRPr lang="en-GB" sz="1800" dirty="0"/>
          </a:p>
          <a:p>
            <a:pPr marL="571500" lvl="1" indent="0" algn="l" rtl="0">
              <a:lnSpc>
                <a:spcPct val="150000"/>
              </a:lnSpc>
              <a:spcBef>
                <a:spcPts val="0"/>
              </a:spcBef>
              <a:spcAft>
                <a:spcPts val="0"/>
              </a:spcAft>
              <a:buClr>
                <a:schemeClr val="accent4"/>
              </a:buClr>
              <a:buSzPts val="1800"/>
              <a:buNone/>
            </a:pPr>
            <a:endParaRPr lang="en-GB" sz="1800" dirty="0">
              <a:solidFill>
                <a:schemeClr val="accent4"/>
              </a:solidFill>
            </a:endParaRPr>
          </a:p>
        </p:txBody>
      </p:sp>
    </p:spTree>
    <p:extLst>
      <p:ext uri="{BB962C8B-B14F-4D97-AF65-F5344CB8AC3E}">
        <p14:creationId xmlns:p14="http://schemas.microsoft.com/office/powerpoint/2010/main" val="3811713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1371c6703f0_1_94"/>
          <p:cNvSpPr txBox="1">
            <a:spLocks noGrp="1"/>
          </p:cNvSpPr>
          <p:nvPr>
            <p:ph type="title"/>
          </p:nvPr>
        </p:nvSpPr>
        <p:spPr>
          <a:xfrm>
            <a:off x="727650" y="411600"/>
            <a:ext cx="7688700" cy="535200"/>
          </a:xfrm>
          <a:prstGeom prst="rect">
            <a:avLst/>
          </a:prstGeom>
        </p:spPr>
        <p:txBody>
          <a:bodyPr spcFirstLastPara="1" wrap="square" lIns="76025" tIns="76025" rIns="76025" bIns="76025" anchor="t" anchorCtr="0">
            <a:noAutofit/>
          </a:bodyPr>
          <a:lstStyle/>
          <a:p>
            <a:pPr marL="0" lvl="0" indent="0" algn="l" rtl="0">
              <a:spcBef>
                <a:spcPts val="0"/>
              </a:spcBef>
              <a:spcAft>
                <a:spcPts val="0"/>
              </a:spcAft>
              <a:buNone/>
            </a:pPr>
            <a:r>
              <a:rPr lang="en-GB" dirty="0" err="1"/>
              <a:t>Наступн</a:t>
            </a:r>
            <a:r>
              <a:rPr lang="uk-UA" dirty="0"/>
              <a:t>ий </a:t>
            </a:r>
            <a:r>
              <a:rPr lang="en-GB" dirty="0" err="1"/>
              <a:t>вебінар</a:t>
            </a:r>
            <a:endParaRPr dirty="0"/>
          </a:p>
        </p:txBody>
      </p:sp>
      <p:sp>
        <p:nvSpPr>
          <p:cNvPr id="444" name="Google Shape;444;g1371c6703f0_1_94"/>
          <p:cNvSpPr txBox="1"/>
          <p:nvPr/>
        </p:nvSpPr>
        <p:spPr>
          <a:xfrm>
            <a:off x="727650" y="857869"/>
            <a:ext cx="8217530" cy="454813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dirty="0">
                <a:solidFill>
                  <a:srgbClr val="0000FF"/>
                </a:solidFill>
                <a:highlight>
                  <a:srgbClr val="FFFFFF"/>
                </a:highlight>
                <a:latin typeface="Source Sans Pro"/>
                <a:ea typeface="Source Sans Pro"/>
                <a:cs typeface="Source Sans Pro"/>
                <a:sym typeface="Source Sans Pro"/>
              </a:rPr>
              <a:t>Best practices in journal publishing</a:t>
            </a:r>
            <a:endParaRPr sz="2400" b="1" dirty="0">
              <a:solidFill>
                <a:srgbClr val="0000FF"/>
              </a:solidFill>
              <a:highlight>
                <a:srgbClr val="FFFFFF"/>
              </a:highlight>
              <a:latin typeface="Source Sans Pro"/>
              <a:ea typeface="Source Sans Pro"/>
              <a:cs typeface="Source Sans Pro"/>
              <a:sym typeface="Source Sans Pro"/>
            </a:endParaRPr>
          </a:p>
          <a:p>
            <a:pPr marL="0" lvl="0" indent="0" algn="l" rtl="0">
              <a:spcBef>
                <a:spcPts val="0"/>
              </a:spcBef>
              <a:spcAft>
                <a:spcPts val="0"/>
              </a:spcAft>
              <a:buNone/>
            </a:pPr>
            <a:r>
              <a:rPr lang="en-GB" sz="2400" b="1" dirty="0">
                <a:highlight>
                  <a:srgbClr val="FFFFFF"/>
                </a:highlight>
                <a:latin typeface="Source Sans Pro"/>
                <a:ea typeface="Source Sans Pro"/>
                <a:cs typeface="Source Sans Pro"/>
                <a:sym typeface="Source Sans Pro"/>
              </a:rPr>
              <a:t>5 </a:t>
            </a:r>
            <a:r>
              <a:rPr lang="en-GB" sz="2400" b="1" dirty="0" err="1">
                <a:highlight>
                  <a:srgbClr val="FFFFFF"/>
                </a:highlight>
                <a:latin typeface="Source Sans Pro"/>
                <a:ea typeface="Source Sans Pro"/>
                <a:cs typeface="Source Sans Pro"/>
                <a:sym typeface="Source Sans Pro"/>
              </a:rPr>
              <a:t>вересня</a:t>
            </a:r>
            <a:r>
              <a:rPr lang="en-GB" sz="2400" b="1" dirty="0">
                <a:highlight>
                  <a:srgbClr val="FFFFFF"/>
                </a:highlight>
                <a:latin typeface="Source Sans Pro"/>
                <a:ea typeface="Source Sans Pro"/>
                <a:cs typeface="Source Sans Pro"/>
                <a:sym typeface="Source Sans Pro"/>
              </a:rPr>
              <a:t>, 11:00</a:t>
            </a:r>
            <a:endParaRPr sz="2400" b="1" dirty="0">
              <a:highlight>
                <a:srgbClr val="FFFFFF"/>
              </a:highlight>
              <a:latin typeface="Source Sans Pro"/>
              <a:ea typeface="Source Sans Pro"/>
              <a:cs typeface="Source Sans Pro"/>
              <a:sym typeface="Source Sans Pro"/>
            </a:endParaRPr>
          </a:p>
          <a:p>
            <a:pPr marL="0" lvl="0" indent="0" algn="l" rtl="0">
              <a:spcBef>
                <a:spcPts val="0"/>
              </a:spcBef>
              <a:spcAft>
                <a:spcPts val="0"/>
              </a:spcAft>
              <a:buNone/>
            </a:pPr>
            <a:r>
              <a:rPr lang="en-GB" sz="2400" dirty="0">
                <a:highlight>
                  <a:srgbClr val="FFFFFF"/>
                </a:highlight>
                <a:latin typeface="Source Sans Pro"/>
                <a:ea typeface="Source Sans Pro"/>
                <a:cs typeface="Source Sans Pro"/>
                <a:sym typeface="Source Sans Pro"/>
              </a:rPr>
              <a:t>Duncan Nicholas і </a:t>
            </a:r>
            <a:r>
              <a:rPr lang="en-GB" sz="2400" dirty="0" err="1">
                <a:highlight>
                  <a:srgbClr val="FFFFFF"/>
                </a:highlight>
                <a:latin typeface="Source Sans Pro"/>
                <a:ea typeface="Source Sans Pro"/>
                <a:cs typeface="Source Sans Pro"/>
                <a:sym typeface="Source Sans Pro"/>
              </a:rPr>
              <a:t>Jadranka</a:t>
            </a:r>
            <a:r>
              <a:rPr lang="en-GB" sz="2400" dirty="0">
                <a:highlight>
                  <a:srgbClr val="FFFFFF"/>
                </a:highlight>
                <a:latin typeface="Source Sans Pro"/>
                <a:ea typeface="Source Sans Pro"/>
                <a:cs typeface="Source Sans Pro"/>
                <a:sym typeface="Source Sans Pro"/>
              </a:rPr>
              <a:t> </a:t>
            </a:r>
            <a:r>
              <a:rPr lang="en-GB" sz="2400" dirty="0" err="1">
                <a:highlight>
                  <a:srgbClr val="FFFFFF"/>
                </a:highlight>
                <a:latin typeface="Source Sans Pro"/>
                <a:ea typeface="Source Sans Pro"/>
                <a:cs typeface="Source Sans Pro"/>
                <a:sym typeface="Source Sans Pro"/>
              </a:rPr>
              <a:t>Stojanovski</a:t>
            </a:r>
            <a:r>
              <a:rPr lang="en-GB" sz="2400" dirty="0">
                <a:highlight>
                  <a:srgbClr val="FFFFFF"/>
                </a:highlight>
                <a:latin typeface="Source Sans Pro"/>
                <a:ea typeface="Source Sans Pro"/>
                <a:cs typeface="Source Sans Pro"/>
                <a:sym typeface="Source Sans Pro"/>
              </a:rPr>
              <a:t> з </a:t>
            </a:r>
            <a:r>
              <a:rPr lang="en-GB" sz="2400" dirty="0" err="1">
                <a:highlight>
                  <a:srgbClr val="FFFFFF"/>
                </a:highlight>
                <a:latin typeface="Source Sans Pro"/>
                <a:ea typeface="Source Sans Pro"/>
                <a:cs typeface="Source Sans Pro"/>
                <a:sym typeface="Source Sans Pro"/>
              </a:rPr>
              <a:t>Європейської</a:t>
            </a:r>
            <a:r>
              <a:rPr lang="en-GB" sz="2400" dirty="0">
                <a:highlight>
                  <a:srgbClr val="FFFFFF"/>
                </a:highlight>
                <a:latin typeface="Source Sans Pro"/>
                <a:ea typeface="Source Sans Pro"/>
                <a:cs typeface="Source Sans Pro"/>
                <a:sym typeface="Source Sans Pro"/>
              </a:rPr>
              <a:t> </a:t>
            </a:r>
            <a:r>
              <a:rPr lang="en-GB" sz="2400" dirty="0" err="1">
                <a:highlight>
                  <a:srgbClr val="FFFFFF"/>
                </a:highlight>
                <a:latin typeface="Source Sans Pro"/>
                <a:ea typeface="Source Sans Pro"/>
                <a:cs typeface="Source Sans Pro"/>
                <a:sym typeface="Source Sans Pro"/>
              </a:rPr>
              <a:t>Асоціації</a:t>
            </a:r>
            <a:r>
              <a:rPr lang="en-GB" sz="2400" dirty="0">
                <a:highlight>
                  <a:srgbClr val="FFFFFF"/>
                </a:highlight>
                <a:latin typeface="Source Sans Pro"/>
                <a:ea typeface="Source Sans Pro"/>
                <a:cs typeface="Source Sans Pro"/>
                <a:sym typeface="Source Sans Pro"/>
              </a:rPr>
              <a:t> </a:t>
            </a:r>
            <a:r>
              <a:rPr lang="en-GB" sz="2400" dirty="0" err="1">
                <a:highlight>
                  <a:srgbClr val="FFFFFF"/>
                </a:highlight>
                <a:latin typeface="Source Sans Pro"/>
                <a:ea typeface="Source Sans Pro"/>
                <a:cs typeface="Source Sans Pro"/>
                <a:sym typeface="Source Sans Pro"/>
              </a:rPr>
              <a:t>Наукових</a:t>
            </a:r>
            <a:r>
              <a:rPr lang="en-GB" sz="2400" dirty="0">
                <a:highlight>
                  <a:srgbClr val="FFFFFF"/>
                </a:highlight>
                <a:latin typeface="Source Sans Pro"/>
                <a:ea typeface="Source Sans Pro"/>
                <a:cs typeface="Source Sans Pro"/>
                <a:sym typeface="Source Sans Pro"/>
              </a:rPr>
              <a:t> </a:t>
            </a:r>
            <a:r>
              <a:rPr lang="en-GB" sz="2400" dirty="0" err="1">
                <a:highlight>
                  <a:srgbClr val="FFFFFF"/>
                </a:highlight>
                <a:latin typeface="Source Sans Pro"/>
                <a:ea typeface="Source Sans Pro"/>
                <a:cs typeface="Source Sans Pro"/>
                <a:sym typeface="Source Sans Pro"/>
              </a:rPr>
              <a:t>Редакторів</a:t>
            </a:r>
            <a:r>
              <a:rPr lang="en-GB" sz="2400" dirty="0">
                <a:highlight>
                  <a:srgbClr val="FFFFFF"/>
                </a:highlight>
                <a:latin typeface="Source Sans Pro"/>
                <a:ea typeface="Source Sans Pro"/>
                <a:cs typeface="Source Sans Pro"/>
                <a:sym typeface="Source Sans Pro"/>
              </a:rPr>
              <a:t> (EASE) </a:t>
            </a:r>
            <a:r>
              <a:rPr lang="en-GB" sz="2400" dirty="0" err="1">
                <a:highlight>
                  <a:srgbClr val="FFFFFF"/>
                </a:highlight>
                <a:latin typeface="Source Sans Pro"/>
                <a:ea typeface="Source Sans Pro"/>
                <a:cs typeface="Source Sans Pro"/>
                <a:sym typeface="Source Sans Pro"/>
              </a:rPr>
              <a:t>розкажуть</a:t>
            </a:r>
            <a:r>
              <a:rPr lang="en-GB" sz="2400" dirty="0">
                <a:highlight>
                  <a:srgbClr val="FFFFFF"/>
                </a:highlight>
                <a:latin typeface="Source Sans Pro"/>
                <a:ea typeface="Source Sans Pro"/>
                <a:cs typeface="Source Sans Pro"/>
                <a:sym typeface="Source Sans Pro"/>
              </a:rPr>
              <a:t> </a:t>
            </a:r>
            <a:r>
              <a:rPr lang="en-GB" sz="2400" dirty="0" err="1">
                <a:highlight>
                  <a:srgbClr val="FFFFFF"/>
                </a:highlight>
                <a:latin typeface="Source Sans Pro"/>
                <a:ea typeface="Source Sans Pro"/>
                <a:cs typeface="Source Sans Pro"/>
                <a:sym typeface="Source Sans Pro"/>
              </a:rPr>
              <a:t>про</a:t>
            </a:r>
            <a:r>
              <a:rPr lang="en-GB" sz="2400" dirty="0">
                <a:highlight>
                  <a:srgbClr val="FFFFFF"/>
                </a:highlight>
                <a:latin typeface="Source Sans Pro"/>
                <a:ea typeface="Source Sans Pro"/>
                <a:cs typeface="Source Sans Pro"/>
                <a:sym typeface="Source Sans Pro"/>
              </a:rPr>
              <a:t> </a:t>
            </a:r>
            <a:r>
              <a:rPr lang="en-GB" sz="2400" dirty="0" err="1">
                <a:highlight>
                  <a:srgbClr val="FFFFFF"/>
                </a:highlight>
                <a:latin typeface="Source Sans Pro"/>
                <a:ea typeface="Source Sans Pro"/>
                <a:cs typeface="Source Sans Pro"/>
                <a:sym typeface="Source Sans Pro"/>
              </a:rPr>
              <a:t>найкращі</a:t>
            </a:r>
            <a:r>
              <a:rPr lang="en-GB" sz="2400" dirty="0">
                <a:highlight>
                  <a:srgbClr val="FFFFFF"/>
                </a:highlight>
                <a:latin typeface="Source Sans Pro"/>
                <a:ea typeface="Source Sans Pro"/>
                <a:cs typeface="Source Sans Pro"/>
                <a:sym typeface="Source Sans Pro"/>
              </a:rPr>
              <a:t> </a:t>
            </a:r>
            <a:r>
              <a:rPr lang="en-GB" sz="2400" dirty="0" err="1">
                <a:highlight>
                  <a:srgbClr val="FFFFFF"/>
                </a:highlight>
                <a:latin typeface="Source Sans Pro"/>
                <a:ea typeface="Source Sans Pro"/>
                <a:cs typeface="Source Sans Pro"/>
                <a:sym typeface="Source Sans Pro"/>
              </a:rPr>
              <a:t>практики</a:t>
            </a:r>
            <a:r>
              <a:rPr lang="en-GB" sz="2400" dirty="0">
                <a:highlight>
                  <a:srgbClr val="FFFFFF"/>
                </a:highlight>
                <a:latin typeface="Source Sans Pro"/>
                <a:ea typeface="Source Sans Pro"/>
                <a:cs typeface="Source Sans Pro"/>
                <a:sym typeface="Source Sans Pro"/>
              </a:rPr>
              <a:t> </a:t>
            </a:r>
            <a:r>
              <a:rPr lang="en-GB" sz="2400" dirty="0" err="1">
                <a:highlight>
                  <a:srgbClr val="FFFFFF"/>
                </a:highlight>
                <a:latin typeface="Source Sans Pro"/>
                <a:ea typeface="Source Sans Pro"/>
                <a:cs typeface="Source Sans Pro"/>
                <a:sym typeface="Source Sans Pro"/>
              </a:rPr>
              <a:t>публікації</a:t>
            </a:r>
            <a:r>
              <a:rPr lang="en-GB" sz="2400" dirty="0">
                <a:highlight>
                  <a:srgbClr val="FFFFFF"/>
                </a:highlight>
                <a:latin typeface="Source Sans Pro"/>
                <a:ea typeface="Source Sans Pro"/>
                <a:cs typeface="Source Sans Pro"/>
                <a:sym typeface="Source Sans Pro"/>
              </a:rPr>
              <a:t> </a:t>
            </a:r>
            <a:r>
              <a:rPr lang="en-GB" sz="2400" dirty="0" err="1">
                <a:highlight>
                  <a:srgbClr val="FFFFFF"/>
                </a:highlight>
                <a:latin typeface="Source Sans Pro"/>
                <a:ea typeface="Source Sans Pro"/>
                <a:cs typeface="Source Sans Pro"/>
                <a:sym typeface="Source Sans Pro"/>
              </a:rPr>
              <a:t>журналів</a:t>
            </a:r>
            <a:r>
              <a:rPr lang="en-GB" sz="2400" dirty="0">
                <a:highlight>
                  <a:srgbClr val="FFFFFF"/>
                </a:highlight>
                <a:latin typeface="Source Sans Pro"/>
                <a:ea typeface="Source Sans Pro"/>
                <a:cs typeface="Source Sans Pro"/>
                <a:sym typeface="Source Sans Pro"/>
              </a:rPr>
              <a:t>, </a:t>
            </a:r>
            <a:r>
              <a:rPr lang="en-GB" sz="2400" dirty="0" err="1">
                <a:highlight>
                  <a:srgbClr val="FFFFFF"/>
                </a:highlight>
                <a:latin typeface="Source Sans Pro"/>
                <a:ea typeface="Source Sans Pro"/>
                <a:cs typeface="Source Sans Pro"/>
                <a:sym typeface="Source Sans Pro"/>
              </a:rPr>
              <a:t>розробки</a:t>
            </a:r>
            <a:r>
              <a:rPr lang="en-GB" sz="2400" dirty="0">
                <a:highlight>
                  <a:srgbClr val="FFFFFF"/>
                </a:highlight>
                <a:latin typeface="Source Sans Pro"/>
                <a:ea typeface="Source Sans Pro"/>
                <a:cs typeface="Source Sans Pro"/>
                <a:sym typeface="Source Sans Pro"/>
              </a:rPr>
              <a:t> </a:t>
            </a:r>
            <a:r>
              <a:rPr lang="en-GB" sz="2400" dirty="0" err="1">
                <a:highlight>
                  <a:srgbClr val="FFFFFF"/>
                </a:highlight>
                <a:latin typeface="Source Sans Pro"/>
                <a:ea typeface="Source Sans Pro"/>
                <a:cs typeface="Source Sans Pro"/>
                <a:sym typeface="Source Sans Pro"/>
              </a:rPr>
              <a:t>політик</a:t>
            </a:r>
            <a:r>
              <a:rPr lang="en-GB" sz="2400" dirty="0">
                <a:highlight>
                  <a:srgbClr val="FFFFFF"/>
                </a:highlight>
                <a:latin typeface="Source Sans Pro"/>
                <a:ea typeface="Source Sans Pro"/>
                <a:cs typeface="Source Sans Pro"/>
                <a:sym typeface="Source Sans Pro"/>
              </a:rPr>
              <a:t>, </a:t>
            </a:r>
            <a:r>
              <a:rPr lang="en-GB" sz="2400" dirty="0" err="1">
                <a:highlight>
                  <a:srgbClr val="FFFFFF"/>
                </a:highlight>
                <a:latin typeface="Source Sans Pro"/>
                <a:ea typeface="Source Sans Pro"/>
                <a:cs typeface="Source Sans Pro"/>
                <a:sym typeface="Source Sans Pro"/>
              </a:rPr>
              <a:t>обмін</a:t>
            </a:r>
            <a:r>
              <a:rPr lang="en-GB" sz="2400" dirty="0">
                <a:highlight>
                  <a:srgbClr val="FFFFFF"/>
                </a:highlight>
                <a:latin typeface="Source Sans Pro"/>
                <a:ea typeface="Source Sans Pro"/>
                <a:cs typeface="Source Sans Pro"/>
                <a:sym typeface="Source Sans Pro"/>
              </a:rPr>
              <a:t> </a:t>
            </a:r>
            <a:r>
              <a:rPr lang="en-GB" sz="2400" dirty="0" err="1">
                <a:highlight>
                  <a:srgbClr val="FFFFFF"/>
                </a:highlight>
                <a:latin typeface="Source Sans Pro"/>
                <a:ea typeface="Source Sans Pro"/>
                <a:cs typeface="Source Sans Pro"/>
                <a:sym typeface="Source Sans Pro"/>
              </a:rPr>
              <a:t>даними</a:t>
            </a:r>
            <a:r>
              <a:rPr lang="en-GB" sz="2400" dirty="0">
                <a:highlight>
                  <a:srgbClr val="FFFFFF"/>
                </a:highlight>
                <a:latin typeface="Source Sans Pro"/>
                <a:ea typeface="Source Sans Pro"/>
                <a:cs typeface="Source Sans Pro"/>
                <a:sym typeface="Source Sans Pro"/>
              </a:rPr>
              <a:t>, </a:t>
            </a:r>
            <a:r>
              <a:rPr lang="en-GB" sz="2400" dirty="0" err="1">
                <a:highlight>
                  <a:srgbClr val="FFFFFF"/>
                </a:highlight>
                <a:latin typeface="Source Sans Pro"/>
                <a:ea typeface="Source Sans Pro"/>
                <a:cs typeface="Source Sans Pro"/>
                <a:sym typeface="Source Sans Pro"/>
              </a:rPr>
              <a:t>етику</a:t>
            </a:r>
            <a:r>
              <a:rPr lang="en-GB" sz="2400" dirty="0">
                <a:highlight>
                  <a:srgbClr val="FFFFFF"/>
                </a:highlight>
                <a:latin typeface="Source Sans Pro"/>
                <a:ea typeface="Source Sans Pro"/>
                <a:cs typeface="Source Sans Pro"/>
                <a:sym typeface="Source Sans Pro"/>
              </a:rPr>
              <a:t> </a:t>
            </a:r>
            <a:r>
              <a:rPr lang="en-GB" sz="2400" dirty="0" err="1">
                <a:highlight>
                  <a:srgbClr val="FFFFFF"/>
                </a:highlight>
                <a:latin typeface="Source Sans Pro"/>
                <a:ea typeface="Source Sans Pro"/>
                <a:cs typeface="Source Sans Pro"/>
                <a:sym typeface="Source Sans Pro"/>
              </a:rPr>
              <a:t>публікаційної</a:t>
            </a:r>
            <a:r>
              <a:rPr lang="en-GB" sz="2400" dirty="0">
                <a:highlight>
                  <a:srgbClr val="FFFFFF"/>
                </a:highlight>
                <a:latin typeface="Source Sans Pro"/>
                <a:ea typeface="Source Sans Pro"/>
                <a:cs typeface="Source Sans Pro"/>
                <a:sym typeface="Source Sans Pro"/>
              </a:rPr>
              <a:t> </a:t>
            </a:r>
            <a:r>
              <a:rPr lang="en-GB" sz="2400" dirty="0" err="1">
                <a:highlight>
                  <a:srgbClr val="FFFFFF"/>
                </a:highlight>
                <a:latin typeface="Source Sans Pro"/>
                <a:ea typeface="Source Sans Pro"/>
                <a:cs typeface="Source Sans Pro"/>
                <a:sym typeface="Source Sans Pro"/>
              </a:rPr>
              <a:t>діяльності</a:t>
            </a:r>
            <a:r>
              <a:rPr lang="en-GB" sz="2400" dirty="0">
                <a:highlight>
                  <a:srgbClr val="FFFFFF"/>
                </a:highlight>
                <a:latin typeface="Source Sans Pro"/>
                <a:ea typeface="Source Sans Pro"/>
                <a:cs typeface="Source Sans Pro"/>
                <a:sym typeface="Source Sans Pro"/>
              </a:rPr>
              <a:t> </a:t>
            </a:r>
            <a:r>
              <a:rPr lang="en-GB" sz="2400" dirty="0" err="1">
                <a:highlight>
                  <a:srgbClr val="FFFFFF"/>
                </a:highlight>
                <a:latin typeface="Source Sans Pro"/>
                <a:ea typeface="Source Sans Pro"/>
                <a:cs typeface="Source Sans Pro"/>
                <a:sym typeface="Source Sans Pro"/>
              </a:rPr>
              <a:t>та</a:t>
            </a:r>
            <a:r>
              <a:rPr lang="en-GB" sz="2400" dirty="0">
                <a:highlight>
                  <a:srgbClr val="FFFFFF"/>
                </a:highlight>
                <a:latin typeface="Source Sans Pro"/>
                <a:ea typeface="Source Sans Pro"/>
                <a:cs typeface="Source Sans Pro"/>
                <a:sym typeface="Source Sans Pro"/>
              </a:rPr>
              <a:t> </a:t>
            </a:r>
            <a:r>
              <a:rPr lang="en-GB" sz="2400" dirty="0" err="1">
                <a:highlight>
                  <a:srgbClr val="FFFFFF"/>
                </a:highlight>
                <a:latin typeface="Source Sans Pro"/>
                <a:ea typeface="Source Sans Pro"/>
                <a:cs typeface="Source Sans Pro"/>
                <a:sym typeface="Source Sans Pro"/>
              </a:rPr>
              <a:t>рецензування</a:t>
            </a:r>
            <a:r>
              <a:rPr lang="en-GB" sz="2400" dirty="0">
                <a:highlight>
                  <a:srgbClr val="FFFFFF"/>
                </a:highlight>
                <a:latin typeface="Source Sans Pro"/>
                <a:ea typeface="Source Sans Pro"/>
                <a:cs typeface="Source Sans Pro"/>
                <a:sym typeface="Source Sans Pro"/>
              </a:rPr>
              <a:t>.</a:t>
            </a:r>
            <a:endParaRPr sz="2400" dirty="0">
              <a:highlight>
                <a:srgbClr val="FFFFFF"/>
              </a:highlight>
              <a:latin typeface="Source Sans Pro"/>
              <a:ea typeface="Source Sans Pro"/>
              <a:cs typeface="Source Sans Pro"/>
              <a:sym typeface="Source Sans Pro"/>
            </a:endParaRPr>
          </a:p>
          <a:p>
            <a:pPr lvl="0"/>
            <a:r>
              <a:rPr lang="en-GB" sz="2400" dirty="0" err="1">
                <a:solidFill>
                  <a:srgbClr val="03A9F4"/>
                </a:solidFill>
                <a:highlight>
                  <a:srgbClr val="FFFFFF"/>
                </a:highlight>
                <a:uFill>
                  <a:noFill/>
                </a:uFill>
                <a:latin typeface="Source Sans Pro"/>
                <a:ea typeface="Source Sans Pro"/>
                <a:cs typeface="Source Sans Pro"/>
                <a:sym typeface="Source Sans Pro"/>
                <a:hlinkClick r:id="rId3"/>
              </a:rPr>
              <a:t>Реєстрація</a:t>
            </a:r>
            <a:r>
              <a:rPr lang="uk-UA" sz="2400" dirty="0">
                <a:solidFill>
                  <a:srgbClr val="03A9F4"/>
                </a:solidFill>
                <a:highlight>
                  <a:srgbClr val="FFFFFF"/>
                </a:highlight>
                <a:uFill>
                  <a:noFill/>
                </a:uFill>
                <a:latin typeface="Source Sans Pro"/>
                <a:ea typeface="Source Sans Pro"/>
                <a:cs typeface="Source Sans Pro"/>
                <a:sym typeface="Source Sans Pro"/>
              </a:rPr>
              <a:t>: </a:t>
            </a:r>
            <a:r>
              <a:rPr lang="en-US" sz="2400" dirty="0">
                <a:solidFill>
                  <a:srgbClr val="03A9F4"/>
                </a:solidFill>
                <a:highlight>
                  <a:srgbClr val="FFFFFF"/>
                </a:highlight>
                <a:uFill>
                  <a:noFill/>
                </a:uFill>
                <a:latin typeface="Source Sans Pro"/>
                <a:ea typeface="Source Sans Pro"/>
                <a:cs typeface="Source Sans Pro"/>
                <a:sym typeface="Source Sans Pro"/>
              </a:rPr>
              <a:t>https://us02web.zoom.us/meeting/register/tZcvcOyqqj4uHN0iS5Yr21h_UYb66t0J00LD</a:t>
            </a:r>
            <a:endParaRPr sz="2400" dirty="0">
              <a:solidFill>
                <a:srgbClr val="03A9F4"/>
              </a:solidFill>
              <a:highlight>
                <a:srgbClr val="FFFFFF"/>
              </a:highlight>
              <a:latin typeface="Source Sans Pro"/>
              <a:ea typeface="Source Sans Pro"/>
              <a:cs typeface="Source Sans Pro"/>
              <a:sym typeface="Source Sans Pro"/>
            </a:endParaRPr>
          </a:p>
          <a:p>
            <a:pPr marL="0" lvl="0" indent="0" algn="l" rtl="0">
              <a:spcBef>
                <a:spcPts val="0"/>
              </a:spcBef>
              <a:spcAft>
                <a:spcPts val="0"/>
              </a:spcAft>
              <a:buNone/>
            </a:pPr>
            <a:r>
              <a:rPr lang="en-GB" sz="2400" dirty="0" err="1">
                <a:highlight>
                  <a:srgbClr val="FFFFFF"/>
                </a:highlight>
                <a:latin typeface="Source Sans Pro"/>
                <a:ea typeface="Source Sans Pro"/>
                <a:cs typeface="Source Sans Pro"/>
                <a:sym typeface="Source Sans Pro"/>
              </a:rPr>
              <a:t>Мова</a:t>
            </a:r>
            <a:r>
              <a:rPr lang="en-GB" sz="2400" dirty="0">
                <a:highlight>
                  <a:srgbClr val="FFFFFF"/>
                </a:highlight>
                <a:latin typeface="Source Sans Pro"/>
                <a:ea typeface="Source Sans Pro"/>
                <a:cs typeface="Source Sans Pro"/>
                <a:sym typeface="Source Sans Pro"/>
              </a:rPr>
              <a:t>: </a:t>
            </a:r>
            <a:r>
              <a:rPr lang="en-GB" sz="2400" dirty="0" err="1">
                <a:highlight>
                  <a:srgbClr val="FFFFFF"/>
                </a:highlight>
                <a:latin typeface="Source Sans Pro"/>
                <a:ea typeface="Source Sans Pro"/>
                <a:cs typeface="Source Sans Pro"/>
                <a:sym typeface="Source Sans Pro"/>
              </a:rPr>
              <a:t>англійська</a:t>
            </a:r>
            <a:endParaRPr sz="2400" dirty="0">
              <a:highlight>
                <a:srgbClr val="FFFFFF"/>
              </a:highlight>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700" dirty="0">
              <a:solidFill>
                <a:schemeClr val="dk1"/>
              </a:solidFill>
              <a:latin typeface="Source Sans Pro"/>
              <a:ea typeface="Source Sans Pro"/>
              <a:cs typeface="Source Sans Pro"/>
              <a:sym typeface="Source Sans Pr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6"/>
          <p:cNvSpPr txBox="1">
            <a:spLocks noGrp="1"/>
          </p:cNvSpPr>
          <p:nvPr>
            <p:ph type="ctrTitle"/>
          </p:nvPr>
        </p:nvSpPr>
        <p:spPr>
          <a:xfrm>
            <a:off x="792425" y="1616350"/>
            <a:ext cx="7734900" cy="1664700"/>
          </a:xfrm>
          <a:prstGeom prst="rect">
            <a:avLst/>
          </a:prstGeom>
          <a:noFill/>
          <a:ln>
            <a:noFill/>
          </a:ln>
        </p:spPr>
        <p:txBody>
          <a:bodyPr spcFirstLastPara="1" wrap="square" lIns="76025" tIns="76025" rIns="76025" bIns="76025" anchor="t" anchorCtr="0">
            <a:normAutofit fontScale="90000"/>
          </a:bodyPr>
          <a:lstStyle/>
          <a:p>
            <a:pPr marL="0" lvl="0" indent="0" algn="l" rtl="0">
              <a:lnSpc>
                <a:spcPct val="100000"/>
              </a:lnSpc>
              <a:spcBef>
                <a:spcPts val="0"/>
              </a:spcBef>
              <a:spcAft>
                <a:spcPts val="0"/>
              </a:spcAft>
              <a:buSzPct val="71428"/>
              <a:buNone/>
            </a:pPr>
            <a:r>
              <a:rPr lang="en-GB" sz="4900" dirty="0" err="1">
                <a:highlight>
                  <a:schemeClr val="dk1"/>
                </a:highlight>
                <a:latin typeface="Spectral"/>
                <a:ea typeface="Spectral"/>
                <a:cs typeface="Spectral"/>
                <a:sym typeface="Spectral"/>
              </a:rPr>
              <a:t>Дякуємо</a:t>
            </a:r>
            <a:r>
              <a:rPr lang="en-GB" sz="4900" b="1" dirty="0">
                <a:highlight>
                  <a:schemeClr val="dk1"/>
                </a:highlight>
                <a:latin typeface="Spectral"/>
                <a:ea typeface="Spectral"/>
                <a:cs typeface="Spectral"/>
                <a:sym typeface="Spectral"/>
              </a:rPr>
              <a:t>!</a:t>
            </a:r>
            <a:endParaRPr sz="4900" b="1" dirty="0">
              <a:highlight>
                <a:schemeClr val="dk1"/>
              </a:highlight>
              <a:latin typeface="Spectral"/>
              <a:ea typeface="Spectral"/>
              <a:cs typeface="Spectral"/>
              <a:sym typeface="Spectral"/>
            </a:endParaRPr>
          </a:p>
          <a:p>
            <a:pPr marL="0" lvl="0" indent="0" algn="l" rtl="0">
              <a:lnSpc>
                <a:spcPct val="100000"/>
              </a:lnSpc>
              <a:spcBef>
                <a:spcPts val="0"/>
              </a:spcBef>
              <a:spcAft>
                <a:spcPts val="0"/>
              </a:spcAft>
              <a:buSzPct val="71428"/>
              <a:buNone/>
            </a:pPr>
            <a:r>
              <a:rPr lang="en-GB" sz="4900" dirty="0" err="1">
                <a:highlight>
                  <a:schemeClr val="dk1"/>
                </a:highlight>
                <a:latin typeface="Spectral"/>
                <a:ea typeface="Spectral"/>
                <a:cs typeface="Spectral"/>
                <a:sym typeface="Spectral"/>
              </a:rPr>
              <a:t>Запитання</a:t>
            </a:r>
            <a:r>
              <a:rPr lang="en-GB" sz="4900" dirty="0">
                <a:highlight>
                  <a:schemeClr val="dk1"/>
                </a:highlight>
                <a:latin typeface="Spectral"/>
                <a:ea typeface="Spectral"/>
                <a:cs typeface="Spectral"/>
                <a:sym typeface="Spectral"/>
              </a:rPr>
              <a:t>?</a:t>
            </a:r>
            <a:endParaRPr sz="4900" dirty="0">
              <a:highlight>
                <a:schemeClr val="dk1"/>
              </a:highlight>
              <a:latin typeface="Spectral"/>
              <a:ea typeface="Spectral"/>
              <a:cs typeface="Spectral"/>
              <a:sym typeface="Spectral"/>
            </a:endParaRPr>
          </a:p>
          <a:p>
            <a:pPr lvl="0">
              <a:buSzPct val="120689"/>
            </a:pPr>
            <a:r>
              <a:rPr lang="en-GB" sz="2900" dirty="0">
                <a:highlight>
                  <a:schemeClr val="dk1"/>
                </a:highlight>
                <a:latin typeface="Source Sans Pro"/>
                <a:ea typeface="Source Sans Pro"/>
                <a:cs typeface="Source Sans Pro"/>
                <a:sym typeface="Source Sans Pro"/>
              </a:rPr>
              <a:t>iryna.kuchma@eifl.net </a:t>
            </a:r>
            <a:br>
              <a:rPr lang="uk-UA" sz="2900" dirty="0">
                <a:highlight>
                  <a:schemeClr val="dk1"/>
                </a:highlight>
                <a:latin typeface="Source Sans Pro"/>
                <a:ea typeface="Source Sans Pro"/>
                <a:cs typeface="Source Sans Pro"/>
                <a:sym typeface="Source Sans Pro"/>
              </a:rPr>
            </a:br>
            <a:r>
              <a:rPr lang="en-GB" sz="2900" dirty="0">
                <a:highlight>
                  <a:schemeClr val="dk1"/>
                </a:highlight>
                <a:latin typeface="Source Sans Pro"/>
                <a:ea typeface="Source Sans Pro"/>
                <a:cs typeface="Source Sans Pro"/>
                <a:sym typeface="Source Sans Pro"/>
              </a:rPr>
              <a:t>natali.kalyuzhna91@gmail.com </a:t>
            </a:r>
            <a:endParaRPr sz="2900" dirty="0">
              <a:highlight>
                <a:schemeClr val="dk1"/>
              </a:highlight>
              <a:latin typeface="Source Sans Pro"/>
              <a:ea typeface="Source Sans Pro"/>
              <a:cs typeface="Source Sans Pro"/>
              <a:sym typeface="Source Sans Pro"/>
            </a:endParaRPr>
          </a:p>
        </p:txBody>
      </p:sp>
      <p:sp>
        <p:nvSpPr>
          <p:cNvPr id="450" name="Google Shape;450;p36"/>
          <p:cNvSpPr txBox="1">
            <a:spLocks noGrp="1"/>
          </p:cNvSpPr>
          <p:nvPr>
            <p:ph type="subTitle" idx="1"/>
          </p:nvPr>
        </p:nvSpPr>
        <p:spPr>
          <a:xfrm>
            <a:off x="729563" y="3684072"/>
            <a:ext cx="4890900" cy="541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1300"/>
              <a:buNone/>
            </a:pPr>
            <a:endParaRPr sz="1400" b="1">
              <a:solidFill>
                <a:schemeClr val="accent1"/>
              </a:solidFill>
            </a:endParaRPr>
          </a:p>
          <a:p>
            <a:pPr marL="0" lvl="0" indent="0" algn="l" rtl="0">
              <a:lnSpc>
                <a:spcPct val="100000"/>
              </a:lnSpc>
              <a:spcBef>
                <a:spcPts val="0"/>
              </a:spcBef>
              <a:spcAft>
                <a:spcPts val="0"/>
              </a:spcAft>
              <a:buSzPts val="1300"/>
              <a:buNone/>
            </a:pPr>
            <a:endParaRPr sz="1400" b="1">
              <a:solidFill>
                <a:schemeClr val="accent1"/>
              </a:solidFill>
            </a:endParaRPr>
          </a:p>
        </p:txBody>
      </p:sp>
      <p:pic>
        <p:nvPicPr>
          <p:cNvPr id="451" name="Google Shape;451;p36"/>
          <p:cNvPicPr preferRelativeResize="0"/>
          <p:nvPr/>
        </p:nvPicPr>
        <p:blipFill rotWithShape="1">
          <a:blip r:embed="rId3">
            <a:alphaModFix/>
          </a:blip>
          <a:srcRect/>
          <a:stretch/>
        </p:blipFill>
        <p:spPr>
          <a:xfrm>
            <a:off x="5308042" y="4355574"/>
            <a:ext cx="1546833" cy="541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1"/>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dirty="0" err="1">
                <a:solidFill>
                  <a:schemeClr val="accent2"/>
                </a:solidFill>
              </a:rPr>
              <a:t>Ліцензування</a:t>
            </a:r>
            <a:r>
              <a:rPr lang="uk-UA" dirty="0">
                <a:solidFill>
                  <a:schemeClr val="accent2"/>
                </a:solidFill>
              </a:rPr>
              <a:t> (2)</a:t>
            </a:r>
            <a:endParaRPr dirty="0">
              <a:solidFill>
                <a:schemeClr val="accent2"/>
              </a:solidFill>
            </a:endParaRPr>
          </a:p>
        </p:txBody>
      </p:sp>
      <p:sp>
        <p:nvSpPr>
          <p:cNvPr id="279" name="Google Shape;279;p21"/>
          <p:cNvSpPr txBox="1">
            <a:spLocks noGrp="1"/>
          </p:cNvSpPr>
          <p:nvPr>
            <p:ph type="body" idx="1"/>
          </p:nvPr>
        </p:nvSpPr>
        <p:spPr>
          <a:xfrm>
            <a:off x="591200" y="946800"/>
            <a:ext cx="7688700" cy="2261100"/>
          </a:xfrm>
          <a:prstGeom prst="rect">
            <a:avLst/>
          </a:prstGeom>
          <a:noFill/>
          <a:ln>
            <a:noFill/>
          </a:ln>
        </p:spPr>
        <p:txBody>
          <a:bodyPr spcFirstLastPara="1" wrap="square" lIns="76025" tIns="76025" rIns="76025" bIns="76025" anchor="t" anchorCtr="0">
            <a:noAutofit/>
          </a:bodyPr>
          <a:lstStyle/>
          <a:p>
            <a:pPr indent="-342900">
              <a:lnSpc>
                <a:spcPct val="150000"/>
              </a:lnSpc>
              <a:buSzPts val="1800"/>
            </a:pPr>
            <a:r>
              <a:rPr lang="en-GB" sz="2100" dirty="0"/>
              <a:t>DOAJ </a:t>
            </a:r>
            <a:r>
              <a:rPr lang="en-GB" sz="2100" dirty="0" err="1"/>
              <a:t>рекомендує</a:t>
            </a:r>
            <a:r>
              <a:rPr lang="en-GB" sz="2100" dirty="0"/>
              <a:t> </a:t>
            </a:r>
            <a:r>
              <a:rPr lang="en-GB" sz="2100" dirty="0" err="1"/>
              <a:t>використовувати</a:t>
            </a:r>
            <a:r>
              <a:rPr lang="en-GB" sz="2100" dirty="0"/>
              <a:t> </a:t>
            </a:r>
            <a:r>
              <a:rPr lang="en-GB" sz="2100" dirty="0" err="1"/>
              <a:t>ліцензії</a:t>
            </a:r>
            <a:r>
              <a:rPr lang="en-GB" sz="2100" dirty="0"/>
              <a:t> </a:t>
            </a:r>
            <a:r>
              <a:rPr lang="en-GB" sz="2100" b="1" dirty="0">
                <a:solidFill>
                  <a:schemeClr val="accent1"/>
                </a:solidFill>
              </a:rPr>
              <a:t>Creative Commons</a:t>
            </a:r>
            <a:r>
              <a:rPr lang="en-GB" sz="2100" dirty="0"/>
              <a:t> (</a:t>
            </a:r>
            <a:r>
              <a:rPr lang="en-GB" sz="2100" dirty="0" err="1"/>
              <a:t>або</a:t>
            </a:r>
            <a:r>
              <a:rPr lang="uk-UA" sz="2100" dirty="0"/>
              <a:t> </a:t>
            </a:r>
            <a:r>
              <a:rPr lang="en-GB" sz="2100" dirty="0" err="1"/>
              <a:t>еквівалент</a:t>
            </a:r>
            <a:r>
              <a:rPr lang="en-GB" sz="2100" dirty="0"/>
              <a:t>)</a:t>
            </a:r>
            <a:endParaRPr sz="2100" dirty="0"/>
          </a:p>
          <a:p>
            <a:pPr marL="914400" lvl="1" indent="-342900" algn="l" rtl="0">
              <a:lnSpc>
                <a:spcPct val="150000"/>
              </a:lnSpc>
              <a:spcBef>
                <a:spcPts val="0"/>
              </a:spcBef>
              <a:spcAft>
                <a:spcPts val="0"/>
              </a:spcAft>
              <a:buSzPts val="1800"/>
              <a:buChar char="○"/>
            </a:pPr>
            <a:r>
              <a:rPr lang="en-GB" sz="2100" dirty="0" err="1"/>
              <a:t>Використання</a:t>
            </a:r>
            <a:r>
              <a:rPr lang="en-GB" sz="2100" dirty="0">
                <a:solidFill>
                  <a:schemeClr val="accent1"/>
                </a:solidFill>
              </a:rPr>
              <a:t> </a:t>
            </a:r>
            <a:r>
              <a:rPr lang="en-GB" sz="2100" dirty="0"/>
              <a:t>CC </a:t>
            </a:r>
            <a:r>
              <a:rPr lang="en-GB" sz="2100" dirty="0" err="1"/>
              <a:t>ліцензій</a:t>
            </a:r>
            <a:r>
              <a:rPr lang="en-GB" sz="2100" dirty="0"/>
              <a:t> є </a:t>
            </a:r>
            <a:r>
              <a:rPr lang="en-GB" sz="2100" dirty="0" err="1">
                <a:solidFill>
                  <a:srgbClr val="FF0000"/>
                </a:solidFill>
              </a:rPr>
              <a:t>безкоштовним</a:t>
            </a:r>
            <a:r>
              <a:rPr lang="uk-UA" sz="2100" dirty="0">
                <a:solidFill>
                  <a:srgbClr val="FF0000"/>
                </a:solidFill>
              </a:rPr>
              <a:t> і зручним</a:t>
            </a:r>
            <a:endParaRPr sz="2100" dirty="0">
              <a:solidFill>
                <a:srgbClr val="FF0000"/>
              </a:solidFill>
            </a:endParaRPr>
          </a:p>
          <a:p>
            <a:pPr marL="381000" lvl="0" indent="-304800" algn="l" rtl="0">
              <a:lnSpc>
                <a:spcPct val="150000"/>
              </a:lnSpc>
              <a:spcBef>
                <a:spcPts val="0"/>
              </a:spcBef>
              <a:spcAft>
                <a:spcPts val="0"/>
              </a:spcAft>
              <a:buSzPts val="1800"/>
              <a:buChar char="●"/>
            </a:pPr>
            <a:r>
              <a:rPr lang="en-GB" sz="2100" dirty="0" err="1"/>
              <a:t>Вкажіть</a:t>
            </a:r>
            <a:r>
              <a:rPr lang="en-GB" sz="2100" dirty="0"/>
              <a:t> </a:t>
            </a:r>
            <a:r>
              <a:rPr lang="en-GB" sz="2100" dirty="0" err="1"/>
              <a:t>тип</a:t>
            </a:r>
            <a:r>
              <a:rPr lang="en-GB" sz="2100" dirty="0"/>
              <a:t> </a:t>
            </a:r>
            <a:r>
              <a:rPr lang="en-GB" sz="2100" dirty="0" err="1"/>
              <a:t>ліцензії</a:t>
            </a:r>
            <a:r>
              <a:rPr lang="en-GB" sz="2100" dirty="0"/>
              <a:t> </a:t>
            </a:r>
            <a:r>
              <a:rPr lang="en-GB" sz="2100" dirty="0" err="1"/>
              <a:t>на</a:t>
            </a:r>
            <a:r>
              <a:rPr lang="en-GB" sz="2100" dirty="0"/>
              <a:t> </a:t>
            </a:r>
            <a:r>
              <a:rPr lang="en-GB" sz="2100" dirty="0" err="1"/>
              <a:t>сайті</a:t>
            </a:r>
            <a:endParaRPr lang="uk-UA" sz="2100" dirty="0"/>
          </a:p>
          <a:p>
            <a:pPr marL="381000" indent="-304800">
              <a:lnSpc>
                <a:spcPct val="150000"/>
              </a:lnSpc>
              <a:buSzPts val="1800"/>
            </a:pPr>
            <a:r>
              <a:rPr lang="uk-UA" sz="2100" dirty="0"/>
              <a:t>Е</a:t>
            </a:r>
            <a:r>
              <a:rPr lang="en-GB" sz="2100" dirty="0" err="1"/>
              <a:t>квівалент</a:t>
            </a:r>
            <a:r>
              <a:rPr lang="uk-UA" sz="2100" dirty="0"/>
              <a:t> - </a:t>
            </a:r>
            <a:r>
              <a:rPr lang="en-US" sz="2100" dirty="0"/>
              <a:t>but only if they have similar terms and conditions to Creative Commons</a:t>
            </a:r>
            <a:r>
              <a:rPr lang="uk-UA" sz="2100" dirty="0"/>
              <a:t> </a:t>
            </a:r>
          </a:p>
          <a:p>
            <a:pPr marL="838200" lvl="1" indent="-304800">
              <a:lnSpc>
                <a:spcPct val="150000"/>
              </a:lnSpc>
              <a:buSzPts val="1800"/>
            </a:pPr>
            <a:r>
              <a:rPr lang="en-US" sz="2100" dirty="0"/>
              <a:t>Terms must be clearly stated online</a:t>
            </a:r>
          </a:p>
          <a:p>
            <a:pPr marL="381000" lvl="0" indent="-304800" algn="l" rtl="0">
              <a:lnSpc>
                <a:spcPct val="150000"/>
              </a:lnSpc>
              <a:spcBef>
                <a:spcPts val="0"/>
              </a:spcBef>
              <a:spcAft>
                <a:spcPts val="0"/>
              </a:spcAft>
              <a:buSzPts val="1800"/>
              <a:buChar char="●"/>
            </a:pPr>
            <a:endParaRPr sz="2100" dirty="0"/>
          </a:p>
        </p:txBody>
      </p:sp>
    </p:spTree>
    <p:extLst>
      <p:ext uri="{BB962C8B-B14F-4D97-AF65-F5344CB8AC3E}">
        <p14:creationId xmlns:p14="http://schemas.microsoft.com/office/powerpoint/2010/main" val="707845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5"/>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Open access - DOAJ definition</a:t>
            </a:r>
            <a:endParaRPr>
              <a:solidFill>
                <a:schemeClr val="accent2"/>
              </a:solidFill>
            </a:endParaRPr>
          </a:p>
        </p:txBody>
      </p:sp>
      <p:sp>
        <p:nvSpPr>
          <p:cNvPr id="244" name="Google Shape;244;p15"/>
          <p:cNvSpPr txBox="1">
            <a:spLocks noGrp="1"/>
          </p:cNvSpPr>
          <p:nvPr>
            <p:ph type="body" idx="1"/>
          </p:nvPr>
        </p:nvSpPr>
        <p:spPr>
          <a:xfrm>
            <a:off x="727650" y="1586050"/>
            <a:ext cx="7688700" cy="2261100"/>
          </a:xfrm>
          <a:prstGeom prst="rect">
            <a:avLst/>
          </a:prstGeom>
          <a:noFill/>
          <a:ln>
            <a:noFill/>
          </a:ln>
        </p:spPr>
        <p:txBody>
          <a:bodyPr spcFirstLastPara="1" wrap="square" lIns="76025" tIns="76025" rIns="76025" bIns="76025" anchor="t" anchorCtr="0">
            <a:noAutofit/>
          </a:bodyPr>
          <a:lstStyle/>
          <a:p>
            <a:pPr marL="0" lvl="0" indent="0" algn="l" rtl="0">
              <a:lnSpc>
                <a:spcPct val="150000"/>
              </a:lnSpc>
              <a:spcBef>
                <a:spcPts val="0"/>
              </a:spcBef>
              <a:spcAft>
                <a:spcPts val="0"/>
              </a:spcAft>
              <a:buNone/>
            </a:pPr>
            <a:r>
              <a:rPr lang="en-GB" sz="2000"/>
              <a:t>A journal where the copyright holder of a scholarly work grants usage rights to others using an </a:t>
            </a:r>
            <a:r>
              <a:rPr lang="en-GB" sz="2000" b="1">
                <a:solidFill>
                  <a:schemeClr val="accent1"/>
                </a:solidFill>
              </a:rPr>
              <a:t>open license</a:t>
            </a:r>
            <a:r>
              <a:rPr lang="en-GB" sz="2000"/>
              <a:t> (Creative Commons or equivalent) allowing for immediate free access to the work and permitting any user to read, download, copy, distribute, print, search, or link to the full texts of articles, crawl them for indexing, pass them as data to software, or use them for any other lawful purpose.</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22"/>
          <p:cNvPicPr preferRelativeResize="0"/>
          <p:nvPr/>
        </p:nvPicPr>
        <p:blipFill rotWithShape="1">
          <a:blip r:embed="rId3">
            <a:alphaModFix/>
          </a:blip>
          <a:srcRect/>
          <a:stretch/>
        </p:blipFill>
        <p:spPr>
          <a:xfrm>
            <a:off x="220100" y="451350"/>
            <a:ext cx="5322599" cy="4240800"/>
          </a:xfrm>
          <a:prstGeom prst="rect">
            <a:avLst/>
          </a:prstGeom>
          <a:noFill/>
          <a:ln>
            <a:noFill/>
          </a:ln>
        </p:spPr>
      </p:pic>
      <p:sp>
        <p:nvSpPr>
          <p:cNvPr id="285" name="Google Shape;285;p22"/>
          <p:cNvSpPr txBox="1"/>
          <p:nvPr/>
        </p:nvSpPr>
        <p:spPr>
          <a:xfrm>
            <a:off x="5845525" y="1492050"/>
            <a:ext cx="3000000" cy="264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400"/>
              </a:spcBef>
              <a:spcAft>
                <a:spcPts val="0"/>
              </a:spcAft>
              <a:buNone/>
            </a:pPr>
            <a:r>
              <a:rPr lang="en-GB" sz="2300" b="1"/>
              <a:t>The DOAJ Seal</a:t>
            </a:r>
            <a:endParaRPr sz="2300" b="1"/>
          </a:p>
          <a:p>
            <a:pPr marL="0" lvl="0" indent="0" algn="l" rtl="0">
              <a:spcBef>
                <a:spcPts val="600"/>
              </a:spcBef>
              <a:spcAft>
                <a:spcPts val="0"/>
              </a:spcAft>
              <a:buNone/>
            </a:pPr>
            <a:r>
              <a:rPr lang="en-GB"/>
              <a:t>Журнал має використовувати ліцензії Creative Commons, які дозволяють створення похідних творів.</a:t>
            </a:r>
            <a:endParaRPr/>
          </a:p>
          <a:p>
            <a:pPr marL="457200" lvl="0" indent="-298450" algn="l" rtl="0">
              <a:lnSpc>
                <a:spcPct val="115000"/>
              </a:lnSpc>
              <a:spcBef>
                <a:spcPts val="1200"/>
              </a:spcBef>
              <a:spcAft>
                <a:spcPts val="0"/>
              </a:spcAft>
              <a:buSzPts val="1100"/>
              <a:buChar char="●"/>
            </a:pPr>
            <a:r>
              <a:rPr lang="en-GB"/>
              <a:t>CC BY</a:t>
            </a:r>
            <a:endParaRPr/>
          </a:p>
          <a:p>
            <a:pPr marL="457200" lvl="0" indent="-298450" algn="l" rtl="0">
              <a:lnSpc>
                <a:spcPct val="115000"/>
              </a:lnSpc>
              <a:spcBef>
                <a:spcPts val="0"/>
              </a:spcBef>
              <a:spcAft>
                <a:spcPts val="0"/>
              </a:spcAft>
              <a:buSzPts val="1100"/>
              <a:buChar char="●"/>
            </a:pPr>
            <a:r>
              <a:rPr lang="en-GB"/>
              <a:t>CC BY-SA</a:t>
            </a:r>
            <a:endParaRPr/>
          </a:p>
          <a:p>
            <a:pPr marL="457200" lvl="0" indent="-298450" algn="l" rtl="0">
              <a:lnSpc>
                <a:spcPct val="115000"/>
              </a:lnSpc>
              <a:spcBef>
                <a:spcPts val="0"/>
              </a:spcBef>
              <a:spcAft>
                <a:spcPts val="0"/>
              </a:spcAft>
              <a:buSzPts val="1100"/>
              <a:buChar char="●"/>
            </a:pPr>
            <a:r>
              <a:rPr lang="en-GB"/>
              <a:t>CC BY-NC</a:t>
            </a:r>
            <a:endParaRPr/>
          </a:p>
          <a:p>
            <a:pPr marL="457200" lvl="0" indent="-298450" algn="l" rtl="0">
              <a:lnSpc>
                <a:spcPct val="115000"/>
              </a:lnSpc>
              <a:spcBef>
                <a:spcPts val="0"/>
              </a:spcBef>
              <a:spcAft>
                <a:spcPts val="0"/>
              </a:spcAft>
              <a:buSzPts val="1100"/>
              <a:buChar char="●"/>
            </a:pPr>
            <a:r>
              <a:rPr lang="en-GB"/>
              <a:t>CC BY-NC-SA</a:t>
            </a:r>
            <a:endParaRPr/>
          </a:p>
        </p:txBody>
      </p:sp>
      <p:sp>
        <p:nvSpPr>
          <p:cNvPr id="286" name="Google Shape;286;p22"/>
          <p:cNvSpPr txBox="1"/>
          <p:nvPr/>
        </p:nvSpPr>
        <p:spPr>
          <a:xfrm>
            <a:off x="6017475" y="42122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4"/>
              </a:rPr>
              <a:t>https://doaj.org/apply/seal/</a:t>
            </a:r>
            <a:r>
              <a:rPr lang="en-GB"/>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13406c6fec_0_289"/>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lvl="0"/>
            <a:r>
              <a:rPr lang="en-GB" dirty="0" err="1">
                <a:solidFill>
                  <a:schemeClr val="accent2"/>
                </a:solidFill>
              </a:rPr>
              <a:t>Авторське</a:t>
            </a:r>
            <a:r>
              <a:rPr lang="en-GB" dirty="0">
                <a:solidFill>
                  <a:schemeClr val="accent2"/>
                </a:solidFill>
              </a:rPr>
              <a:t> </a:t>
            </a:r>
            <a:r>
              <a:rPr lang="en-GB" dirty="0" err="1">
                <a:solidFill>
                  <a:schemeClr val="accent2"/>
                </a:solidFill>
              </a:rPr>
              <a:t>право</a:t>
            </a:r>
            <a:r>
              <a:rPr lang="uk-UA" dirty="0">
                <a:solidFill>
                  <a:schemeClr val="accent2"/>
                </a:solidFill>
              </a:rPr>
              <a:t> (2)</a:t>
            </a:r>
            <a:endParaRPr dirty="0">
              <a:solidFill>
                <a:schemeClr val="accent2"/>
              </a:solidFill>
            </a:endParaRPr>
          </a:p>
        </p:txBody>
      </p:sp>
      <p:sp>
        <p:nvSpPr>
          <p:cNvPr id="166" name="Google Shape;166;g113406c6fec_0_289"/>
          <p:cNvSpPr txBox="1">
            <a:spLocks noGrp="1"/>
          </p:cNvSpPr>
          <p:nvPr>
            <p:ph type="body" idx="1"/>
          </p:nvPr>
        </p:nvSpPr>
        <p:spPr>
          <a:xfrm>
            <a:off x="446049" y="1073181"/>
            <a:ext cx="7970301"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uk-UA" sz="2000" dirty="0"/>
              <a:t>Коли створюється твір – стаття у нашому випадку – автор має автоматичне виключне авторське право на твір</a:t>
            </a:r>
            <a:endParaRPr sz="2000" dirty="0"/>
          </a:p>
          <a:p>
            <a:pPr marL="457200" lvl="0" indent="-342900" algn="l" rtl="0">
              <a:lnSpc>
                <a:spcPct val="150000"/>
              </a:lnSpc>
              <a:spcBef>
                <a:spcPts val="0"/>
              </a:spcBef>
              <a:spcAft>
                <a:spcPts val="0"/>
              </a:spcAft>
              <a:buSzPts val="1800"/>
              <a:buChar char="●"/>
            </a:pPr>
            <a:r>
              <a:rPr lang="uk-UA" sz="2000" dirty="0"/>
              <a:t>Авторське право захищає від несанкціонованого використання твору</a:t>
            </a:r>
            <a:endParaRPr sz="2000" dirty="0"/>
          </a:p>
          <a:p>
            <a:pPr marL="457200" lvl="0" indent="-342900" algn="l" rtl="0">
              <a:lnSpc>
                <a:spcPct val="150000"/>
              </a:lnSpc>
              <a:spcBef>
                <a:spcPts val="0"/>
              </a:spcBef>
              <a:spcAft>
                <a:spcPts val="0"/>
              </a:spcAft>
              <a:buSzPts val="1800"/>
              <a:buChar char="●"/>
            </a:pPr>
            <a:r>
              <a:rPr lang="uk-UA" sz="2000" dirty="0"/>
              <a:t>Власник авторського права має дозволити використання твору</a:t>
            </a:r>
            <a:endParaRPr sz="2000" dirty="0"/>
          </a:p>
          <a:p>
            <a:pPr marL="457200" lvl="0" indent="-342900" algn="l" rtl="0">
              <a:lnSpc>
                <a:spcPct val="150000"/>
              </a:lnSpc>
              <a:spcBef>
                <a:spcPts val="0"/>
              </a:spcBef>
              <a:spcAft>
                <a:spcPts val="0"/>
              </a:spcAft>
              <a:buSzPts val="1800"/>
              <a:buChar char="●"/>
            </a:pPr>
            <a:r>
              <a:rPr lang="uk-UA" sz="2000" dirty="0"/>
              <a:t>Відкритий доступ заохочує використання твору</a:t>
            </a:r>
            <a:endParaRPr sz="2000" dirty="0"/>
          </a:p>
          <a:p>
            <a:pPr marL="457200" lvl="0" indent="-342900" algn="l" rtl="0">
              <a:lnSpc>
                <a:spcPct val="150000"/>
              </a:lnSpc>
              <a:spcBef>
                <a:spcPts val="0"/>
              </a:spcBef>
              <a:spcAft>
                <a:spcPts val="0"/>
              </a:spcAft>
              <a:buSzPts val="1800"/>
              <a:buChar char="●"/>
            </a:pPr>
            <a:r>
              <a:rPr lang="uk-UA" sz="2000" dirty="0"/>
              <a:t>Ліцензії є інструментом такого заохочення</a:t>
            </a:r>
            <a:endParaRPr sz="2000" dirty="0"/>
          </a:p>
        </p:txBody>
      </p:sp>
    </p:spTree>
    <p:extLst>
      <p:ext uri="{BB962C8B-B14F-4D97-AF65-F5344CB8AC3E}">
        <p14:creationId xmlns:p14="http://schemas.microsoft.com/office/powerpoint/2010/main" val="3174317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13406c6fec_0_147"/>
          <p:cNvSpPr txBox="1">
            <a:spLocks noGrp="1"/>
          </p:cNvSpPr>
          <p:nvPr>
            <p:ph type="title"/>
          </p:nvPr>
        </p:nvSpPr>
        <p:spPr>
          <a:xfrm>
            <a:off x="727650" y="210878"/>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uk-UA" dirty="0">
                <a:solidFill>
                  <a:schemeClr val="accent2"/>
                </a:solidFill>
              </a:rPr>
              <a:t>Ліцензування (3)</a:t>
            </a:r>
            <a:endParaRPr dirty="0">
              <a:solidFill>
                <a:schemeClr val="accent2"/>
              </a:solidFill>
            </a:endParaRPr>
          </a:p>
        </p:txBody>
      </p:sp>
      <p:sp>
        <p:nvSpPr>
          <p:cNvPr id="172" name="Google Shape;172;g113406c6fec_0_147"/>
          <p:cNvSpPr txBox="1">
            <a:spLocks noGrp="1"/>
          </p:cNvSpPr>
          <p:nvPr>
            <p:ph type="body" idx="1"/>
          </p:nvPr>
        </p:nvSpPr>
        <p:spPr>
          <a:xfrm>
            <a:off x="608704" y="1221864"/>
            <a:ext cx="7688700" cy="2261100"/>
          </a:xfrm>
          <a:prstGeom prst="rect">
            <a:avLst/>
          </a:prstGeom>
          <a:noFill/>
          <a:ln>
            <a:noFill/>
          </a:ln>
        </p:spPr>
        <p:txBody>
          <a:bodyPr spcFirstLastPara="1" wrap="square" lIns="76025" tIns="76025" rIns="76025" bIns="76025" anchor="t" anchorCtr="0">
            <a:noAutofit/>
          </a:bodyPr>
          <a:lstStyle/>
          <a:p>
            <a:pPr marL="114300" lvl="0" indent="0" algn="l" rtl="0">
              <a:lnSpc>
                <a:spcPct val="150000"/>
              </a:lnSpc>
              <a:spcBef>
                <a:spcPts val="0"/>
              </a:spcBef>
              <a:spcAft>
                <a:spcPts val="0"/>
              </a:spcAft>
              <a:buSzPts val="1800"/>
              <a:buNone/>
            </a:pPr>
            <a:r>
              <a:rPr lang="uk-UA" sz="2800" dirty="0"/>
              <a:t>Безплатний доступ не завжди означає відкритий доступ</a:t>
            </a:r>
            <a:r>
              <a:rPr lang="en-GB" sz="2800" dirty="0"/>
              <a:t>!</a:t>
            </a:r>
            <a:endParaRPr sz="2800" dirty="0"/>
          </a:p>
          <a:p>
            <a:pPr marL="114300" lvl="0" indent="0" algn="l" rtl="0">
              <a:lnSpc>
                <a:spcPct val="150000"/>
              </a:lnSpc>
              <a:spcBef>
                <a:spcPts val="0"/>
              </a:spcBef>
              <a:spcAft>
                <a:spcPts val="0"/>
              </a:spcAft>
              <a:buClr>
                <a:schemeClr val="accent1"/>
              </a:buClr>
              <a:buSzPts val="1800"/>
              <a:buNone/>
            </a:pPr>
            <a:r>
              <a:rPr lang="uk-UA" sz="2800" b="1" dirty="0">
                <a:solidFill>
                  <a:schemeClr val="accent1"/>
                </a:solidFill>
              </a:rPr>
              <a:t>Відкритий доступ</a:t>
            </a:r>
            <a:r>
              <a:rPr lang="en-GB" sz="2800" b="1" dirty="0">
                <a:solidFill>
                  <a:schemeClr val="accent1"/>
                </a:solidFill>
              </a:rPr>
              <a:t> = </a:t>
            </a:r>
            <a:r>
              <a:rPr lang="uk-UA" sz="2800" b="1" dirty="0">
                <a:solidFill>
                  <a:schemeClr val="accent1"/>
                </a:solidFill>
              </a:rPr>
              <a:t>безплатний доступ</a:t>
            </a:r>
            <a:r>
              <a:rPr lang="en-GB" sz="2800" b="1" dirty="0">
                <a:solidFill>
                  <a:schemeClr val="accent1"/>
                </a:solidFill>
              </a:rPr>
              <a:t> +</a:t>
            </a:r>
            <a:r>
              <a:rPr lang="uk-UA" sz="2800" b="1" dirty="0">
                <a:solidFill>
                  <a:schemeClr val="accent1"/>
                </a:solidFill>
              </a:rPr>
              <a:t> право на використання</a:t>
            </a:r>
            <a:endParaRPr sz="2800" b="1" dirty="0">
              <a:solidFill>
                <a:schemeClr val="accent1"/>
              </a:solidFill>
            </a:endParaRPr>
          </a:p>
        </p:txBody>
      </p:sp>
    </p:spTree>
    <p:extLst>
      <p:ext uri="{BB962C8B-B14F-4D97-AF65-F5344CB8AC3E}">
        <p14:creationId xmlns:p14="http://schemas.microsoft.com/office/powerpoint/2010/main" val="387963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13406c6fec_0_294"/>
          <p:cNvSpPr txBox="1">
            <a:spLocks noGrp="1"/>
          </p:cNvSpPr>
          <p:nvPr>
            <p:ph type="title"/>
          </p:nvPr>
        </p:nvSpPr>
        <p:spPr>
          <a:xfrm>
            <a:off x="727650" y="411600"/>
            <a:ext cx="7688700" cy="535200"/>
          </a:xfrm>
          <a:prstGeom prst="rect">
            <a:avLst/>
          </a:prstGeom>
          <a:noFill/>
          <a:ln>
            <a:noFill/>
          </a:ln>
        </p:spPr>
        <p:txBody>
          <a:bodyPr spcFirstLastPara="1" wrap="square" lIns="76025" tIns="76025" rIns="76025" bIns="76025" anchor="t" anchorCtr="0">
            <a:noAutofit/>
          </a:bodyPr>
          <a:lstStyle/>
          <a:p>
            <a:pPr marL="0" lvl="0" indent="0" algn="l" rtl="0">
              <a:lnSpc>
                <a:spcPct val="100000"/>
              </a:lnSpc>
              <a:spcBef>
                <a:spcPts val="0"/>
              </a:spcBef>
              <a:spcAft>
                <a:spcPts val="0"/>
              </a:spcAft>
              <a:buSzPts val="2200"/>
              <a:buNone/>
            </a:pPr>
            <a:r>
              <a:rPr lang="en-GB">
                <a:solidFill>
                  <a:schemeClr val="accent2"/>
                </a:solidFill>
              </a:rPr>
              <a:t>DOAJ licensing requirements</a:t>
            </a:r>
            <a:endParaRPr>
              <a:solidFill>
                <a:schemeClr val="accent2"/>
              </a:solidFill>
            </a:endParaRPr>
          </a:p>
        </p:txBody>
      </p:sp>
      <p:sp>
        <p:nvSpPr>
          <p:cNvPr id="194" name="Google Shape;194;g113406c6fec_0_294"/>
          <p:cNvSpPr txBox="1">
            <a:spLocks noGrp="1"/>
          </p:cNvSpPr>
          <p:nvPr>
            <p:ph type="body" idx="1"/>
          </p:nvPr>
        </p:nvSpPr>
        <p:spPr>
          <a:xfrm>
            <a:off x="727650" y="1162303"/>
            <a:ext cx="7688700" cy="2261100"/>
          </a:xfrm>
          <a:prstGeom prst="rect">
            <a:avLst/>
          </a:prstGeom>
          <a:noFill/>
          <a:ln>
            <a:noFill/>
          </a:ln>
        </p:spPr>
        <p:txBody>
          <a:bodyPr spcFirstLastPara="1" wrap="square" lIns="76025" tIns="76025" rIns="76025" bIns="76025" anchor="t" anchorCtr="0">
            <a:noAutofit/>
          </a:bodyPr>
          <a:lstStyle/>
          <a:p>
            <a:pPr marL="457200" lvl="0" indent="-342900" algn="l" rtl="0">
              <a:lnSpc>
                <a:spcPct val="150000"/>
              </a:lnSpc>
              <a:spcBef>
                <a:spcPts val="0"/>
              </a:spcBef>
              <a:spcAft>
                <a:spcPts val="0"/>
              </a:spcAft>
              <a:buSzPts val="1800"/>
              <a:buChar char="●"/>
            </a:pPr>
            <a:r>
              <a:rPr lang="en-GB" sz="2100" dirty="0"/>
              <a:t>Licensing terms must be clearly stated on the journal website</a:t>
            </a:r>
            <a:endParaRPr sz="2100" dirty="0"/>
          </a:p>
          <a:p>
            <a:pPr marL="457200" lvl="0" indent="-342900" algn="l" rtl="0">
              <a:lnSpc>
                <a:spcPct val="150000"/>
              </a:lnSpc>
              <a:spcBef>
                <a:spcPts val="0"/>
              </a:spcBef>
              <a:spcAft>
                <a:spcPts val="0"/>
              </a:spcAft>
              <a:buSzPts val="1800"/>
              <a:buChar char="●"/>
            </a:pPr>
            <a:r>
              <a:rPr lang="en-GB" sz="2100" dirty="0"/>
              <a:t>Copyright notice and publishing agreement must not conflict with license</a:t>
            </a:r>
            <a:endParaRPr sz="2100" dirty="0"/>
          </a:p>
          <a:p>
            <a:pPr marL="457200" lvl="0" indent="-342900" algn="l" rtl="0">
              <a:lnSpc>
                <a:spcPct val="150000"/>
              </a:lnSpc>
              <a:spcBef>
                <a:spcPts val="0"/>
              </a:spcBef>
              <a:spcAft>
                <a:spcPts val="0"/>
              </a:spcAft>
              <a:buSzPts val="1800"/>
              <a:buChar char="●"/>
            </a:pPr>
            <a:r>
              <a:rPr lang="en-GB" sz="2100" dirty="0"/>
              <a:t>Different licenses may be applied under certain conditions</a:t>
            </a:r>
            <a:endParaRPr sz="2100" dirty="0"/>
          </a:p>
          <a:p>
            <a:pPr marL="914400" lvl="1" indent="-342900" algn="l" rtl="0">
              <a:lnSpc>
                <a:spcPct val="150000"/>
              </a:lnSpc>
              <a:spcBef>
                <a:spcPts val="0"/>
              </a:spcBef>
              <a:spcAft>
                <a:spcPts val="0"/>
              </a:spcAft>
              <a:buSzPts val="1800"/>
              <a:buChar char="○"/>
            </a:pPr>
            <a:r>
              <a:rPr lang="en-GB" sz="2100" dirty="0"/>
              <a:t>Funder requirements</a:t>
            </a:r>
            <a:endParaRPr sz="2100" dirty="0"/>
          </a:p>
          <a:p>
            <a:pPr marL="914400" lvl="1" indent="-342900" algn="l" rtl="0">
              <a:lnSpc>
                <a:spcPct val="150000"/>
              </a:lnSpc>
              <a:spcBef>
                <a:spcPts val="0"/>
              </a:spcBef>
              <a:spcAft>
                <a:spcPts val="0"/>
              </a:spcAft>
              <a:buSzPts val="1800"/>
              <a:buChar char="○"/>
            </a:pPr>
            <a:r>
              <a:rPr lang="en-GB" sz="2100" dirty="0"/>
              <a:t>Author’s employer requirements</a:t>
            </a:r>
            <a:endParaRPr sz="2100" dirty="0"/>
          </a:p>
          <a:p>
            <a:pPr marL="457200" lvl="0" indent="-342900" algn="l" rtl="0">
              <a:lnSpc>
                <a:spcPct val="150000"/>
              </a:lnSpc>
              <a:spcBef>
                <a:spcPts val="0"/>
              </a:spcBef>
              <a:spcAft>
                <a:spcPts val="0"/>
              </a:spcAft>
              <a:buSzPts val="1800"/>
              <a:buChar char="●"/>
            </a:pPr>
            <a:r>
              <a:rPr lang="en-GB" sz="2100" dirty="0"/>
              <a:t>Only one license can be applied to an individual article</a:t>
            </a:r>
            <a:endParaRPr sz="2100" dirty="0"/>
          </a:p>
          <a:p>
            <a:pPr marL="0" lvl="0" indent="0" algn="l" rtl="0">
              <a:lnSpc>
                <a:spcPct val="150000"/>
              </a:lnSpc>
              <a:spcBef>
                <a:spcPts val="0"/>
              </a:spcBef>
              <a:spcAft>
                <a:spcPts val="0"/>
              </a:spcAft>
              <a:buNone/>
            </a:pPr>
            <a:endParaRPr sz="1800" dirty="0"/>
          </a:p>
          <a:p>
            <a:pPr marL="457200" lvl="0" indent="0" algn="l" rtl="0">
              <a:lnSpc>
                <a:spcPct val="150000"/>
              </a:lnSpc>
              <a:spcBef>
                <a:spcPts val="0"/>
              </a:spcBef>
              <a:spcAft>
                <a:spcPts val="0"/>
              </a:spcAft>
              <a:buNone/>
            </a:pPr>
            <a:endParaRPr sz="1800" dirty="0"/>
          </a:p>
        </p:txBody>
      </p:sp>
    </p:spTree>
    <p:extLst>
      <p:ext uri="{BB962C8B-B14F-4D97-AF65-F5344CB8AC3E}">
        <p14:creationId xmlns:p14="http://schemas.microsoft.com/office/powerpoint/2010/main" val="3212372761"/>
      </p:ext>
    </p:extLst>
  </p:cSld>
  <p:clrMapOvr>
    <a:masterClrMapping/>
  </p:clrMapOvr>
</p:sld>
</file>

<file path=ppt/theme/theme1.xml><?xml version="1.0" encoding="utf-8"?>
<a:theme xmlns:a="http://schemas.openxmlformats.org/drawingml/2006/main" name="Manuscript - Slides 2">
  <a:themeElements>
    <a:clrScheme name="Streamline">
      <a:dk1>
        <a:srgbClr val="282624"/>
      </a:dk1>
      <a:lt1>
        <a:srgbClr val="FFFFFF"/>
      </a:lt1>
      <a:dk2>
        <a:srgbClr val="5C5956"/>
      </a:dk2>
      <a:lt2>
        <a:srgbClr val="F6F4F4"/>
      </a:lt2>
      <a:accent1>
        <a:srgbClr val="FD5A3B"/>
      </a:accent1>
      <a:accent2>
        <a:srgbClr val="982E0A"/>
      </a:accent2>
      <a:accent3>
        <a:srgbClr val="3A5959"/>
      </a:accent3>
      <a:accent4>
        <a:srgbClr val="47A178"/>
      </a:accent4>
      <a:accent5>
        <a:srgbClr val="A3C386"/>
      </a:accent5>
      <a:accent6>
        <a:srgbClr val="F9D950"/>
      </a:accent6>
      <a:hlink>
        <a:srgbClr val="282624"/>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1466</Words>
  <Application>Microsoft Macintosh PowerPoint</Application>
  <PresentationFormat>On-screen Show (16:9)</PresentationFormat>
  <Paragraphs>188</Paragraphs>
  <Slides>35</Slides>
  <Notes>35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35</vt:i4>
      </vt:variant>
    </vt:vector>
  </HeadingPairs>
  <TitlesOfParts>
    <vt:vector size="47" baseType="lpstr">
      <vt:lpstr>Noto Sans Symbols</vt:lpstr>
      <vt:lpstr>Lucida Sans</vt:lpstr>
      <vt:lpstr>Calibri</vt:lpstr>
      <vt:lpstr>Arial</vt:lpstr>
      <vt:lpstr>Spectral ExtraBold</vt:lpstr>
      <vt:lpstr>Source Sans Pro</vt:lpstr>
      <vt:lpstr>Source Sans Pro SemiBold</vt:lpstr>
      <vt:lpstr>Spectral</vt:lpstr>
      <vt:lpstr>Times New Roman</vt:lpstr>
      <vt:lpstr>Manuscript - Slides 2</vt:lpstr>
      <vt:lpstr>1_Simple Light</vt:lpstr>
      <vt:lpstr>2_Simple Light</vt:lpstr>
      <vt:lpstr>Авторське право і ліцензії Creative Commons</vt:lpstr>
      <vt:lpstr>Авторське право</vt:lpstr>
      <vt:lpstr>Ліцензування</vt:lpstr>
      <vt:lpstr>Ліцензування (2)</vt:lpstr>
      <vt:lpstr>Open access - DOAJ definition</vt:lpstr>
      <vt:lpstr>PowerPoint Presentation</vt:lpstr>
      <vt:lpstr>Авторське право (2)</vt:lpstr>
      <vt:lpstr>Ліцензування (3)</vt:lpstr>
      <vt:lpstr>DOAJ licensing requirements</vt:lpstr>
      <vt:lpstr>Licensing best practice</vt:lpstr>
      <vt:lpstr>PowerPoint Presentation</vt:lpstr>
      <vt:lpstr>Copyright basics</vt:lpstr>
      <vt:lpstr>PowerPoint Presentation</vt:lpstr>
      <vt:lpstr>PowerPoint Presentation</vt:lpstr>
      <vt:lpstr>DOAJ copyright requirements</vt:lpstr>
      <vt:lpstr>Copyright best practice</vt:lpstr>
      <vt:lpstr>Copyright ownership options</vt:lpstr>
      <vt:lpstr>Copyright without restrictions</vt:lpstr>
      <vt:lpstr>Copyright with restrictions </vt:lpstr>
      <vt:lpstr>Copyright and licensing </vt:lpstr>
      <vt:lpstr>Copyright and licensing </vt:lpstr>
      <vt:lpstr>Copyright / licensing incompatibilities </vt:lpstr>
      <vt:lpstr>Incorrect restriction to fair use 1</vt:lpstr>
      <vt:lpstr>Incorrect restriction to fair use 2</vt:lpstr>
      <vt:lpstr>Incorrect restriction on future publication </vt:lpstr>
      <vt:lpstr>Incorrect restriction on use without permission </vt:lpstr>
      <vt:lpstr>Incorrect restriction to non-commercial use 1</vt:lpstr>
      <vt:lpstr>Incorrect restriction to non-commercial use 2</vt:lpstr>
      <vt:lpstr>Conflicting information</vt:lpstr>
      <vt:lpstr>Common reasons for DOAJ rejection</vt:lpstr>
      <vt:lpstr>Rejection at triage stage</vt:lpstr>
      <vt:lpstr>Rejection after full review</vt:lpstr>
      <vt:lpstr>Online Help and Documentation</vt:lpstr>
      <vt:lpstr>Наступний вебінар</vt:lpstr>
      <vt:lpstr>Дякуємо! Запитання? iryna.kuchma@eifl.net  natali.kalyuzhna91@gmail.com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Індексація журналів у DOAJ</dc:title>
  <dc:creator>Iryna Kuchma</dc:creator>
  <cp:lastModifiedBy>Jean Fairbairn</cp:lastModifiedBy>
  <cp:revision>36</cp:revision>
  <dcterms:modified xsi:type="dcterms:W3CDTF">2022-08-16T14:48:48Z</dcterms:modified>
</cp:coreProperties>
</file>