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4" r:id="rId2"/>
    <p:sldId id="324" r:id="rId3"/>
    <p:sldId id="336" r:id="rId4"/>
    <p:sldId id="337" r:id="rId5"/>
    <p:sldId id="335" r:id="rId6"/>
    <p:sldId id="315" r:id="rId7"/>
    <p:sldId id="338" r:id="rId8"/>
    <p:sldId id="349" r:id="rId9"/>
    <p:sldId id="347" r:id="rId10"/>
    <p:sldId id="345" r:id="rId11"/>
    <p:sldId id="351" r:id="rId12"/>
    <p:sldId id="350" r:id="rId13"/>
    <p:sldId id="348" r:id="rId14"/>
    <p:sldId id="341" r:id="rId15"/>
    <p:sldId id="332" r:id="rId16"/>
    <p:sldId id="327" r:id="rId17"/>
    <p:sldId id="352" r:id="rId18"/>
    <p:sldId id="346" r:id="rId19"/>
    <p:sldId id="328" r:id="rId20"/>
    <p:sldId id="353" r:id="rId21"/>
    <p:sldId id="329" r:id="rId22"/>
    <p:sldId id="342" r:id="rId23"/>
    <p:sldId id="344" r:id="rId24"/>
    <p:sldId id="354" r:id="rId25"/>
    <p:sldId id="259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eva Ceseviciute" initials="IC" lastIdx="2" clrIdx="0">
    <p:extLst>
      <p:ext uri="{19B8F6BF-5375-455C-9EA6-DF929625EA0E}">
        <p15:presenceInfo xmlns:p15="http://schemas.microsoft.com/office/powerpoint/2012/main" userId="625188b18bb35ac1" providerId="Windows Live"/>
      </p:ext>
    </p:extLst>
  </p:cmAuthor>
  <p:cmAuthor id="2" name="Microsoft" initials="M" lastIdx="1" clrIdx="1">
    <p:extLst>
      <p:ext uri="{19B8F6BF-5375-455C-9EA6-DF929625EA0E}">
        <p15:presenceInfo xmlns:p15="http://schemas.microsoft.com/office/powerpoint/2012/main" userId="Microsof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100" d="100"/>
          <a:sy n="100" d="100"/>
        </p:scale>
        <p:origin x="1536" y="11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-105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notesViewPr>
    <p:cSldViewPr>
      <p:cViewPr>
        <p:scale>
          <a:sx n="90" d="100"/>
          <a:sy n="90" d="100"/>
        </p:scale>
        <p:origin x="1852" y="-5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6-21T22:32:25.527" idx="1">
    <p:pos x="5287" y="939"/>
    <p:text>ar čia daugiskaita, ar vienaskaita turi būti?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6D431A-64D9-49E8-9FE8-6BDF6F9D6B7D}" type="doc">
      <dgm:prSet loTypeId="urn:microsoft.com/office/officeart/2005/8/layout/hierarchy4" loCatId="relationship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lt-LT"/>
        </a:p>
      </dgm:t>
    </dgm:pt>
    <dgm:pt modelId="{5ED0DF7A-C4E1-4AC6-A6EE-2358C6DEE47D}">
      <dgm:prSet phldrT="[Tekstas]" custT="1"/>
      <dgm:spPr/>
      <dgm:t>
        <a:bodyPr/>
        <a:lstStyle/>
        <a:p>
          <a:r>
            <a:rPr lang="en-US" sz="4500" noProof="0" dirty="0" smtClean="0">
              <a:latin typeface="Arial" panose="020B0604020202020204" pitchFamily="34" charset="0"/>
              <a:cs typeface="Arial" panose="020B0604020202020204" pitchFamily="34" charset="0"/>
            </a:rPr>
            <a:t>Training Librarians</a:t>
          </a:r>
          <a:endParaRPr lang="en-US" sz="45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C399FE-9F25-484E-95B3-38D3006024E7}" type="parTrans" cxnId="{B9B1D418-8414-4E5F-A41F-0184424DC0E6}">
      <dgm:prSet/>
      <dgm:spPr/>
      <dgm:t>
        <a:bodyPr/>
        <a:lstStyle/>
        <a:p>
          <a:endParaRPr lang="lt-LT"/>
        </a:p>
      </dgm:t>
    </dgm:pt>
    <dgm:pt modelId="{85ACBB99-4BB7-47FC-9110-EF881BE13E07}" type="sibTrans" cxnId="{B9B1D418-8414-4E5F-A41F-0184424DC0E6}">
      <dgm:prSet/>
      <dgm:spPr/>
      <dgm:t>
        <a:bodyPr/>
        <a:lstStyle/>
        <a:p>
          <a:endParaRPr lang="lt-LT"/>
        </a:p>
      </dgm:t>
    </dgm:pt>
    <dgm:pt modelId="{08E5FE23-9A2E-4D25-9F6E-5D458163D91C}">
      <dgm:prSet phldrT="[Tekstas]" custT="1"/>
      <dgm:spPr/>
      <dgm:t>
        <a:bodyPr/>
        <a:lstStyle/>
        <a:p>
          <a:r>
            <a:rPr lang="en-US" sz="4000" noProof="0" dirty="0" smtClean="0">
              <a:latin typeface="Arial" panose="020B0604020202020204" pitchFamily="34" charset="0"/>
              <a:cs typeface="Arial" panose="020B0604020202020204" pitchFamily="34" charset="0"/>
            </a:rPr>
            <a:t>Monthly training sessions </a:t>
          </a:r>
        </a:p>
      </dgm:t>
    </dgm:pt>
    <dgm:pt modelId="{97992127-62F0-4F32-9FBB-EA0BC0A1AA00}" type="parTrans" cxnId="{B7A9CCFD-2BAD-4455-9EFE-C93AB8419AF3}">
      <dgm:prSet/>
      <dgm:spPr/>
      <dgm:t>
        <a:bodyPr/>
        <a:lstStyle/>
        <a:p>
          <a:endParaRPr lang="lt-LT"/>
        </a:p>
      </dgm:t>
    </dgm:pt>
    <dgm:pt modelId="{67114EB2-188F-4DF7-B6B1-29305A0A73A9}" type="sibTrans" cxnId="{B7A9CCFD-2BAD-4455-9EFE-C93AB8419AF3}">
      <dgm:prSet/>
      <dgm:spPr/>
      <dgm:t>
        <a:bodyPr/>
        <a:lstStyle/>
        <a:p>
          <a:endParaRPr lang="lt-LT"/>
        </a:p>
      </dgm:t>
    </dgm:pt>
    <dgm:pt modelId="{27AFDC07-26C8-4EDF-A8B3-5D776B910A00}">
      <dgm:prSet phldrT="[Tekstas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Internal resources – librarians (experience, topics)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48EC52-DDA6-4358-A30B-2E0B9E4323D3}" type="parTrans" cxnId="{D0CCD8FA-7A8E-4773-8A20-F48161AE424E}">
      <dgm:prSet/>
      <dgm:spPr/>
      <dgm:t>
        <a:bodyPr/>
        <a:lstStyle/>
        <a:p>
          <a:endParaRPr lang="lt-LT"/>
        </a:p>
      </dgm:t>
    </dgm:pt>
    <dgm:pt modelId="{D5C716D2-11BC-40FA-B42F-0B959AD771AF}" type="sibTrans" cxnId="{D0CCD8FA-7A8E-4773-8A20-F48161AE424E}">
      <dgm:prSet/>
      <dgm:spPr/>
      <dgm:t>
        <a:bodyPr/>
        <a:lstStyle/>
        <a:p>
          <a:endParaRPr lang="lt-LT"/>
        </a:p>
      </dgm:t>
    </dgm:pt>
    <dgm:pt modelId="{D896201F-D5A6-452D-874F-CDF1550CBE15}">
      <dgm:prSet phldrT="[Tekstas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Guest lecturers from other departments 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2FEC42-A7C4-4ED8-B98B-A7A1FF34EF9F}" type="parTrans" cxnId="{C389446B-1CC1-496A-B1C9-C205A95007E8}">
      <dgm:prSet/>
      <dgm:spPr/>
      <dgm:t>
        <a:bodyPr/>
        <a:lstStyle/>
        <a:p>
          <a:endParaRPr lang="lt-LT"/>
        </a:p>
      </dgm:t>
    </dgm:pt>
    <dgm:pt modelId="{06802B3F-6754-4F1F-BB23-1612AB7E10D3}" type="sibTrans" cxnId="{C389446B-1CC1-496A-B1C9-C205A95007E8}">
      <dgm:prSet/>
      <dgm:spPr/>
      <dgm:t>
        <a:bodyPr/>
        <a:lstStyle/>
        <a:p>
          <a:endParaRPr lang="lt-LT"/>
        </a:p>
      </dgm:t>
    </dgm:pt>
    <dgm:pt modelId="{6C3155AF-AE57-483B-899C-F7BDA612FA50}">
      <dgm:prSet phldrT="[Tekstas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Weekly English classes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40F679-96C7-4FA8-84E4-684C0D8C3B7B}" type="parTrans" cxnId="{C8CCFC9D-45E2-48EE-A576-FA493689F796}">
      <dgm:prSet/>
      <dgm:spPr/>
      <dgm:t>
        <a:bodyPr/>
        <a:lstStyle/>
        <a:p>
          <a:endParaRPr lang="lt-LT"/>
        </a:p>
      </dgm:t>
    </dgm:pt>
    <dgm:pt modelId="{41115BBE-9217-4B6E-9383-598BC0A9B2B8}" type="sibTrans" cxnId="{C8CCFC9D-45E2-48EE-A576-FA493689F796}">
      <dgm:prSet/>
      <dgm:spPr/>
      <dgm:t>
        <a:bodyPr/>
        <a:lstStyle/>
        <a:p>
          <a:endParaRPr lang="lt-LT"/>
        </a:p>
      </dgm:t>
    </dgm:pt>
    <dgm:pt modelId="{E5123D1C-0ABE-47EA-8E99-7476CA0ECEB6}">
      <dgm:prSet phldrT="[Tekstas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Provided by colleagues (professionals in the English language)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40097-879A-47B2-B788-536D7EDA3873}" type="parTrans" cxnId="{590D472D-29CD-4D28-B317-26AD594C7886}">
      <dgm:prSet/>
      <dgm:spPr/>
      <dgm:t>
        <a:bodyPr/>
        <a:lstStyle/>
        <a:p>
          <a:endParaRPr lang="lt-LT"/>
        </a:p>
      </dgm:t>
    </dgm:pt>
    <dgm:pt modelId="{7BA7F5A4-D927-4FFD-8EA5-C1A4574DF708}" type="sibTrans" cxnId="{590D472D-29CD-4D28-B317-26AD594C7886}">
      <dgm:prSet/>
      <dgm:spPr/>
      <dgm:t>
        <a:bodyPr/>
        <a:lstStyle/>
        <a:p>
          <a:endParaRPr lang="lt-LT"/>
        </a:p>
      </dgm:t>
    </dgm:pt>
    <dgm:pt modelId="{05D7DE4D-2AED-440E-8B98-AD7307AF6EC3}">
      <dgm:prSet phldrT="[Tekstas]"/>
      <dgm:spPr/>
      <dgm:t>
        <a:bodyPr/>
        <a:lstStyle/>
        <a:p>
          <a:r>
            <a:rPr lang="en-US" noProof="0" dirty="0" smtClean="0">
              <a:latin typeface="Arial" panose="020B0604020202020204" pitchFamily="34" charset="0"/>
              <a:cs typeface="Arial" panose="020B0604020202020204" pitchFamily="34" charset="0"/>
            </a:rPr>
            <a:t>Information providers (workshops)</a:t>
          </a:r>
          <a:endParaRPr lang="en-US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BB8928-EF4E-4179-B2B3-D4C3AC13DCC1}" type="parTrans" cxnId="{C704ABD3-683C-4B36-81C9-C1E0F6DD1671}">
      <dgm:prSet/>
      <dgm:spPr/>
      <dgm:t>
        <a:bodyPr/>
        <a:lstStyle/>
        <a:p>
          <a:endParaRPr lang="lt-LT"/>
        </a:p>
      </dgm:t>
    </dgm:pt>
    <dgm:pt modelId="{BBA8366B-80F0-4FDC-8ACA-EF2D9DC8304A}" type="sibTrans" cxnId="{C704ABD3-683C-4B36-81C9-C1E0F6DD1671}">
      <dgm:prSet/>
      <dgm:spPr/>
      <dgm:t>
        <a:bodyPr/>
        <a:lstStyle/>
        <a:p>
          <a:endParaRPr lang="lt-LT"/>
        </a:p>
      </dgm:t>
    </dgm:pt>
    <dgm:pt modelId="{C9A7214C-7560-4E88-AE3A-E6EC0B60B328}" type="pres">
      <dgm:prSet presAssocID="{C66D431A-64D9-49E8-9FE8-6BDF6F9D6B7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lt-LT"/>
        </a:p>
      </dgm:t>
    </dgm:pt>
    <dgm:pt modelId="{5D9147CA-AE48-4FEC-B3F6-DB93DDA8DDB9}" type="pres">
      <dgm:prSet presAssocID="{5ED0DF7A-C4E1-4AC6-A6EE-2358C6DEE47D}" presName="vertOne" presStyleCnt="0"/>
      <dgm:spPr/>
      <dgm:t>
        <a:bodyPr/>
        <a:lstStyle/>
        <a:p>
          <a:endParaRPr lang="lt-LT"/>
        </a:p>
      </dgm:t>
    </dgm:pt>
    <dgm:pt modelId="{E5C72780-861D-4C75-B9BA-22AC5AE5DE1C}" type="pres">
      <dgm:prSet presAssocID="{5ED0DF7A-C4E1-4AC6-A6EE-2358C6DEE47D}" presName="txOne" presStyleLbl="node0" presStyleIdx="0" presStyleCnt="1" custScaleY="66056" custLinFactNeighborX="0" custLinFactNeighborY="18501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5F69D9F7-2A7C-4D55-948E-22ED2B85EF6B}" type="pres">
      <dgm:prSet presAssocID="{5ED0DF7A-C4E1-4AC6-A6EE-2358C6DEE47D}" presName="parTransOne" presStyleCnt="0"/>
      <dgm:spPr/>
      <dgm:t>
        <a:bodyPr/>
        <a:lstStyle/>
        <a:p>
          <a:endParaRPr lang="lt-LT"/>
        </a:p>
      </dgm:t>
    </dgm:pt>
    <dgm:pt modelId="{F2327AC3-3B65-44E9-AE9D-C4A1E3600960}" type="pres">
      <dgm:prSet presAssocID="{5ED0DF7A-C4E1-4AC6-A6EE-2358C6DEE47D}" presName="horzOne" presStyleCnt="0"/>
      <dgm:spPr/>
      <dgm:t>
        <a:bodyPr/>
        <a:lstStyle/>
        <a:p>
          <a:endParaRPr lang="lt-LT"/>
        </a:p>
      </dgm:t>
    </dgm:pt>
    <dgm:pt modelId="{2DA6F584-457C-4164-B777-BE233A80A048}" type="pres">
      <dgm:prSet presAssocID="{08E5FE23-9A2E-4D25-9F6E-5D458163D91C}" presName="vertTwo" presStyleCnt="0"/>
      <dgm:spPr/>
      <dgm:t>
        <a:bodyPr/>
        <a:lstStyle/>
        <a:p>
          <a:endParaRPr lang="lt-LT"/>
        </a:p>
      </dgm:t>
    </dgm:pt>
    <dgm:pt modelId="{23CE7216-6DDF-4658-B868-40EDD655453F}" type="pres">
      <dgm:prSet presAssocID="{08E5FE23-9A2E-4D25-9F6E-5D458163D91C}" presName="txTwo" presStyleLbl="node2" presStyleIdx="0" presStyleCnt="2" custScaleY="78507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F9EA0551-B16F-401B-A331-9A228421D33F}" type="pres">
      <dgm:prSet presAssocID="{08E5FE23-9A2E-4D25-9F6E-5D458163D91C}" presName="parTransTwo" presStyleCnt="0"/>
      <dgm:spPr/>
      <dgm:t>
        <a:bodyPr/>
        <a:lstStyle/>
        <a:p>
          <a:endParaRPr lang="lt-LT"/>
        </a:p>
      </dgm:t>
    </dgm:pt>
    <dgm:pt modelId="{8A696A61-EBF4-488A-877D-0AD0D3417051}" type="pres">
      <dgm:prSet presAssocID="{08E5FE23-9A2E-4D25-9F6E-5D458163D91C}" presName="horzTwo" presStyleCnt="0"/>
      <dgm:spPr/>
      <dgm:t>
        <a:bodyPr/>
        <a:lstStyle/>
        <a:p>
          <a:endParaRPr lang="lt-LT"/>
        </a:p>
      </dgm:t>
    </dgm:pt>
    <dgm:pt modelId="{170585A8-62D8-4CCA-ACB8-5E2FDCE7D581}" type="pres">
      <dgm:prSet presAssocID="{27AFDC07-26C8-4EDF-A8B3-5D776B910A00}" presName="vertThree" presStyleCnt="0"/>
      <dgm:spPr/>
      <dgm:t>
        <a:bodyPr/>
        <a:lstStyle/>
        <a:p>
          <a:endParaRPr lang="lt-LT"/>
        </a:p>
      </dgm:t>
    </dgm:pt>
    <dgm:pt modelId="{1EB7102B-07A9-461A-B30E-57F6E21B261C}" type="pres">
      <dgm:prSet presAssocID="{27AFDC07-26C8-4EDF-A8B3-5D776B910A00}" presName="txThree" presStyleLbl="node3" presStyleIdx="0" presStyleCnt="4" custScaleX="98945" custScaleY="113847" custLinFactNeighborX="852" custLinFactNeighborY="335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6A4DFF4E-1184-40AF-BBAD-68343FE5D9AC}" type="pres">
      <dgm:prSet presAssocID="{27AFDC07-26C8-4EDF-A8B3-5D776B910A00}" presName="horzThree" presStyleCnt="0"/>
      <dgm:spPr/>
      <dgm:t>
        <a:bodyPr/>
        <a:lstStyle/>
        <a:p>
          <a:endParaRPr lang="lt-LT"/>
        </a:p>
      </dgm:t>
    </dgm:pt>
    <dgm:pt modelId="{055B9F13-1017-44D5-9462-A51631411198}" type="pres">
      <dgm:prSet presAssocID="{D5C716D2-11BC-40FA-B42F-0B959AD771AF}" presName="sibSpaceThree" presStyleCnt="0"/>
      <dgm:spPr/>
      <dgm:t>
        <a:bodyPr/>
        <a:lstStyle/>
        <a:p>
          <a:endParaRPr lang="lt-LT"/>
        </a:p>
      </dgm:t>
    </dgm:pt>
    <dgm:pt modelId="{C9B30C25-5921-43E6-B031-6AEE89D979B2}" type="pres">
      <dgm:prSet presAssocID="{D896201F-D5A6-452D-874F-CDF1550CBE15}" presName="vertThree" presStyleCnt="0"/>
      <dgm:spPr/>
      <dgm:t>
        <a:bodyPr/>
        <a:lstStyle/>
        <a:p>
          <a:endParaRPr lang="lt-LT"/>
        </a:p>
      </dgm:t>
    </dgm:pt>
    <dgm:pt modelId="{A1FCB0B3-06AE-4C2A-B721-D065CF612531}" type="pres">
      <dgm:prSet presAssocID="{D896201F-D5A6-452D-874F-CDF1550CBE15}" presName="txThree" presStyleLbl="node3" presStyleIdx="1" presStyleCnt="4" custScaleY="114099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33A77D6B-B0BB-4366-BE53-48B19ACB6343}" type="pres">
      <dgm:prSet presAssocID="{D896201F-D5A6-452D-874F-CDF1550CBE15}" presName="horzThree" presStyleCnt="0"/>
      <dgm:spPr/>
      <dgm:t>
        <a:bodyPr/>
        <a:lstStyle/>
        <a:p>
          <a:endParaRPr lang="lt-LT"/>
        </a:p>
      </dgm:t>
    </dgm:pt>
    <dgm:pt modelId="{8292D6C8-0806-4B20-A7B6-663C2BD478A5}" type="pres">
      <dgm:prSet presAssocID="{06802B3F-6754-4F1F-BB23-1612AB7E10D3}" presName="sibSpaceThree" presStyleCnt="0"/>
      <dgm:spPr/>
      <dgm:t>
        <a:bodyPr/>
        <a:lstStyle/>
        <a:p>
          <a:endParaRPr lang="lt-LT"/>
        </a:p>
      </dgm:t>
    </dgm:pt>
    <dgm:pt modelId="{B661EB31-DE8F-4A65-B0FA-66A9C1559A6A}" type="pres">
      <dgm:prSet presAssocID="{05D7DE4D-2AED-440E-8B98-AD7307AF6EC3}" presName="vertThree" presStyleCnt="0"/>
      <dgm:spPr/>
      <dgm:t>
        <a:bodyPr/>
        <a:lstStyle/>
        <a:p>
          <a:endParaRPr lang="lt-LT"/>
        </a:p>
      </dgm:t>
    </dgm:pt>
    <dgm:pt modelId="{D9E591CC-4EB0-41E6-A6C8-9DD61AB5FA88}" type="pres">
      <dgm:prSet presAssocID="{05D7DE4D-2AED-440E-8B98-AD7307AF6EC3}" presName="txThree" presStyleLbl="node3" presStyleIdx="2" presStyleCnt="4" custScaleY="116678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AFD3355B-BCC6-4A8E-9B54-25C11EE28EEA}" type="pres">
      <dgm:prSet presAssocID="{05D7DE4D-2AED-440E-8B98-AD7307AF6EC3}" presName="horzThree" presStyleCnt="0"/>
      <dgm:spPr/>
      <dgm:t>
        <a:bodyPr/>
        <a:lstStyle/>
        <a:p>
          <a:endParaRPr lang="lt-LT"/>
        </a:p>
      </dgm:t>
    </dgm:pt>
    <dgm:pt modelId="{56905C8C-3A9F-454C-9111-F4CA3E57FE27}" type="pres">
      <dgm:prSet presAssocID="{67114EB2-188F-4DF7-B6B1-29305A0A73A9}" presName="sibSpaceTwo" presStyleCnt="0"/>
      <dgm:spPr/>
      <dgm:t>
        <a:bodyPr/>
        <a:lstStyle/>
        <a:p>
          <a:endParaRPr lang="lt-LT"/>
        </a:p>
      </dgm:t>
    </dgm:pt>
    <dgm:pt modelId="{2CB6844F-6452-47AD-81DB-5DED1800008B}" type="pres">
      <dgm:prSet presAssocID="{6C3155AF-AE57-483B-899C-F7BDA612FA50}" presName="vertTwo" presStyleCnt="0"/>
      <dgm:spPr/>
      <dgm:t>
        <a:bodyPr/>
        <a:lstStyle/>
        <a:p>
          <a:endParaRPr lang="lt-LT"/>
        </a:p>
      </dgm:t>
    </dgm:pt>
    <dgm:pt modelId="{C16DFCD1-4E9D-4652-9E4E-1F1C57E64EDD}" type="pres">
      <dgm:prSet presAssocID="{6C3155AF-AE57-483B-899C-F7BDA612FA50}" presName="txTwo" presStyleLbl="node2" presStyleIdx="1" presStyleCnt="2" custScaleX="93061" custScaleY="76741" custLinFactNeighborX="834" custLinFactNeighborY="7395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53E77824-B2E5-4A03-A891-0D6DED1CC3FD}" type="pres">
      <dgm:prSet presAssocID="{6C3155AF-AE57-483B-899C-F7BDA612FA50}" presName="parTransTwo" presStyleCnt="0"/>
      <dgm:spPr/>
      <dgm:t>
        <a:bodyPr/>
        <a:lstStyle/>
        <a:p>
          <a:endParaRPr lang="lt-LT"/>
        </a:p>
      </dgm:t>
    </dgm:pt>
    <dgm:pt modelId="{ACE28A76-AAAB-4479-902E-DC4847C21F73}" type="pres">
      <dgm:prSet presAssocID="{6C3155AF-AE57-483B-899C-F7BDA612FA50}" presName="horzTwo" presStyleCnt="0"/>
      <dgm:spPr/>
      <dgm:t>
        <a:bodyPr/>
        <a:lstStyle/>
        <a:p>
          <a:endParaRPr lang="lt-LT"/>
        </a:p>
      </dgm:t>
    </dgm:pt>
    <dgm:pt modelId="{59E92554-9799-4CE7-8619-3B537F20C0D7}" type="pres">
      <dgm:prSet presAssocID="{E5123D1C-0ABE-47EA-8E99-7476CA0ECEB6}" presName="vertThree" presStyleCnt="0"/>
      <dgm:spPr/>
      <dgm:t>
        <a:bodyPr/>
        <a:lstStyle/>
        <a:p>
          <a:endParaRPr lang="lt-LT"/>
        </a:p>
      </dgm:t>
    </dgm:pt>
    <dgm:pt modelId="{5443DBE5-B7DD-402A-B4CE-9BBD951F926E}" type="pres">
      <dgm:prSet presAssocID="{E5123D1C-0ABE-47EA-8E99-7476CA0ECEB6}" presName="txThree" presStyleLbl="node3" presStyleIdx="3" presStyleCnt="4" custScaleX="89411" custScaleY="118904" custLinFactNeighborX="-1170" custLinFactNeighborY="11853">
        <dgm:presLayoutVars>
          <dgm:chPref val="3"/>
        </dgm:presLayoutVars>
      </dgm:prSet>
      <dgm:spPr/>
      <dgm:t>
        <a:bodyPr/>
        <a:lstStyle/>
        <a:p>
          <a:endParaRPr lang="lt-LT"/>
        </a:p>
      </dgm:t>
    </dgm:pt>
    <dgm:pt modelId="{67E9A000-4D28-44E5-A80C-361453010B3F}" type="pres">
      <dgm:prSet presAssocID="{E5123D1C-0ABE-47EA-8E99-7476CA0ECEB6}" presName="horzThree" presStyleCnt="0"/>
      <dgm:spPr/>
      <dgm:t>
        <a:bodyPr/>
        <a:lstStyle/>
        <a:p>
          <a:endParaRPr lang="lt-LT"/>
        </a:p>
      </dgm:t>
    </dgm:pt>
  </dgm:ptLst>
  <dgm:cxnLst>
    <dgm:cxn modelId="{D0CCD8FA-7A8E-4773-8A20-F48161AE424E}" srcId="{08E5FE23-9A2E-4D25-9F6E-5D458163D91C}" destId="{27AFDC07-26C8-4EDF-A8B3-5D776B910A00}" srcOrd="0" destOrd="0" parTransId="{0748EC52-DDA6-4358-A30B-2E0B9E4323D3}" sibTransId="{D5C716D2-11BC-40FA-B42F-0B959AD771AF}"/>
    <dgm:cxn modelId="{B7A9CCFD-2BAD-4455-9EFE-C93AB8419AF3}" srcId="{5ED0DF7A-C4E1-4AC6-A6EE-2358C6DEE47D}" destId="{08E5FE23-9A2E-4D25-9F6E-5D458163D91C}" srcOrd="0" destOrd="0" parTransId="{97992127-62F0-4F32-9FBB-EA0BC0A1AA00}" sibTransId="{67114EB2-188F-4DF7-B6B1-29305A0A73A9}"/>
    <dgm:cxn modelId="{E530A9DD-9255-4BA2-91CF-8F627EC4B31E}" type="presOf" srcId="{05D7DE4D-2AED-440E-8B98-AD7307AF6EC3}" destId="{D9E591CC-4EB0-41E6-A6C8-9DD61AB5FA88}" srcOrd="0" destOrd="0" presId="urn:microsoft.com/office/officeart/2005/8/layout/hierarchy4"/>
    <dgm:cxn modelId="{0359AF45-3AA0-4548-BDEB-BFFD8F95251F}" type="presOf" srcId="{C66D431A-64D9-49E8-9FE8-6BDF6F9D6B7D}" destId="{C9A7214C-7560-4E88-AE3A-E6EC0B60B328}" srcOrd="0" destOrd="0" presId="urn:microsoft.com/office/officeart/2005/8/layout/hierarchy4"/>
    <dgm:cxn modelId="{CEC48D7B-8193-4F66-8D28-072B9CEB3276}" type="presOf" srcId="{5ED0DF7A-C4E1-4AC6-A6EE-2358C6DEE47D}" destId="{E5C72780-861D-4C75-B9BA-22AC5AE5DE1C}" srcOrd="0" destOrd="0" presId="urn:microsoft.com/office/officeart/2005/8/layout/hierarchy4"/>
    <dgm:cxn modelId="{04DBAB46-8A3E-43C2-87A0-046F0E39CD89}" type="presOf" srcId="{E5123D1C-0ABE-47EA-8E99-7476CA0ECEB6}" destId="{5443DBE5-B7DD-402A-B4CE-9BBD951F926E}" srcOrd="0" destOrd="0" presId="urn:microsoft.com/office/officeart/2005/8/layout/hierarchy4"/>
    <dgm:cxn modelId="{C704ABD3-683C-4B36-81C9-C1E0F6DD1671}" srcId="{08E5FE23-9A2E-4D25-9F6E-5D458163D91C}" destId="{05D7DE4D-2AED-440E-8B98-AD7307AF6EC3}" srcOrd="2" destOrd="0" parTransId="{E4BB8928-EF4E-4179-B2B3-D4C3AC13DCC1}" sibTransId="{BBA8366B-80F0-4FDC-8ACA-EF2D9DC8304A}"/>
    <dgm:cxn modelId="{0ECD32E0-0C3A-4760-B98D-FE224B03ACEB}" type="presOf" srcId="{D896201F-D5A6-452D-874F-CDF1550CBE15}" destId="{A1FCB0B3-06AE-4C2A-B721-D065CF612531}" srcOrd="0" destOrd="0" presId="urn:microsoft.com/office/officeart/2005/8/layout/hierarchy4"/>
    <dgm:cxn modelId="{590D472D-29CD-4D28-B317-26AD594C7886}" srcId="{6C3155AF-AE57-483B-899C-F7BDA612FA50}" destId="{E5123D1C-0ABE-47EA-8E99-7476CA0ECEB6}" srcOrd="0" destOrd="0" parTransId="{CB640097-879A-47B2-B788-536D7EDA3873}" sibTransId="{7BA7F5A4-D927-4FFD-8EA5-C1A4574DF708}"/>
    <dgm:cxn modelId="{BB62896B-FA0E-4CC7-AE8A-FE1C8AD0DC3D}" type="presOf" srcId="{27AFDC07-26C8-4EDF-A8B3-5D776B910A00}" destId="{1EB7102B-07A9-461A-B30E-57F6E21B261C}" srcOrd="0" destOrd="0" presId="urn:microsoft.com/office/officeart/2005/8/layout/hierarchy4"/>
    <dgm:cxn modelId="{0A506294-1192-489B-B5EE-74F20EEEE0C7}" type="presOf" srcId="{6C3155AF-AE57-483B-899C-F7BDA612FA50}" destId="{C16DFCD1-4E9D-4652-9E4E-1F1C57E64EDD}" srcOrd="0" destOrd="0" presId="urn:microsoft.com/office/officeart/2005/8/layout/hierarchy4"/>
    <dgm:cxn modelId="{65AAE32E-5D85-46B7-B2D1-8DF5D7D05471}" type="presOf" srcId="{08E5FE23-9A2E-4D25-9F6E-5D458163D91C}" destId="{23CE7216-6DDF-4658-B868-40EDD655453F}" srcOrd="0" destOrd="0" presId="urn:microsoft.com/office/officeart/2005/8/layout/hierarchy4"/>
    <dgm:cxn modelId="{C8CCFC9D-45E2-48EE-A576-FA493689F796}" srcId="{5ED0DF7A-C4E1-4AC6-A6EE-2358C6DEE47D}" destId="{6C3155AF-AE57-483B-899C-F7BDA612FA50}" srcOrd="1" destOrd="0" parTransId="{EF40F679-96C7-4FA8-84E4-684C0D8C3B7B}" sibTransId="{41115BBE-9217-4B6E-9383-598BC0A9B2B8}"/>
    <dgm:cxn modelId="{B9B1D418-8414-4E5F-A41F-0184424DC0E6}" srcId="{C66D431A-64D9-49E8-9FE8-6BDF6F9D6B7D}" destId="{5ED0DF7A-C4E1-4AC6-A6EE-2358C6DEE47D}" srcOrd="0" destOrd="0" parTransId="{69C399FE-9F25-484E-95B3-38D3006024E7}" sibTransId="{85ACBB99-4BB7-47FC-9110-EF881BE13E07}"/>
    <dgm:cxn modelId="{C389446B-1CC1-496A-B1C9-C205A95007E8}" srcId="{08E5FE23-9A2E-4D25-9F6E-5D458163D91C}" destId="{D896201F-D5A6-452D-874F-CDF1550CBE15}" srcOrd="1" destOrd="0" parTransId="{372FEC42-A7C4-4ED8-B98B-A7A1FF34EF9F}" sibTransId="{06802B3F-6754-4F1F-BB23-1612AB7E10D3}"/>
    <dgm:cxn modelId="{A0225012-6410-46C8-AC46-8689A0CC81F8}" type="presParOf" srcId="{C9A7214C-7560-4E88-AE3A-E6EC0B60B328}" destId="{5D9147CA-AE48-4FEC-B3F6-DB93DDA8DDB9}" srcOrd="0" destOrd="0" presId="urn:microsoft.com/office/officeart/2005/8/layout/hierarchy4"/>
    <dgm:cxn modelId="{628814AB-000A-4086-8915-F188BC67E94F}" type="presParOf" srcId="{5D9147CA-AE48-4FEC-B3F6-DB93DDA8DDB9}" destId="{E5C72780-861D-4C75-B9BA-22AC5AE5DE1C}" srcOrd="0" destOrd="0" presId="urn:microsoft.com/office/officeart/2005/8/layout/hierarchy4"/>
    <dgm:cxn modelId="{EFC9D95A-C94E-44EA-A83B-6D4A2688FAC0}" type="presParOf" srcId="{5D9147CA-AE48-4FEC-B3F6-DB93DDA8DDB9}" destId="{5F69D9F7-2A7C-4D55-948E-22ED2B85EF6B}" srcOrd="1" destOrd="0" presId="urn:microsoft.com/office/officeart/2005/8/layout/hierarchy4"/>
    <dgm:cxn modelId="{56D56D23-2E71-4128-939E-9937DECF2064}" type="presParOf" srcId="{5D9147CA-AE48-4FEC-B3F6-DB93DDA8DDB9}" destId="{F2327AC3-3B65-44E9-AE9D-C4A1E3600960}" srcOrd="2" destOrd="0" presId="urn:microsoft.com/office/officeart/2005/8/layout/hierarchy4"/>
    <dgm:cxn modelId="{5DD2ACB2-2F09-4FC1-85B2-D5A28A8D819C}" type="presParOf" srcId="{F2327AC3-3B65-44E9-AE9D-C4A1E3600960}" destId="{2DA6F584-457C-4164-B777-BE233A80A048}" srcOrd="0" destOrd="0" presId="urn:microsoft.com/office/officeart/2005/8/layout/hierarchy4"/>
    <dgm:cxn modelId="{7C5F5F5A-4894-4EE4-89ED-22ABBB226BB0}" type="presParOf" srcId="{2DA6F584-457C-4164-B777-BE233A80A048}" destId="{23CE7216-6DDF-4658-B868-40EDD655453F}" srcOrd="0" destOrd="0" presId="urn:microsoft.com/office/officeart/2005/8/layout/hierarchy4"/>
    <dgm:cxn modelId="{C2048B9E-3DFB-49B0-B913-E47DA43A5AF2}" type="presParOf" srcId="{2DA6F584-457C-4164-B777-BE233A80A048}" destId="{F9EA0551-B16F-401B-A331-9A228421D33F}" srcOrd="1" destOrd="0" presId="urn:microsoft.com/office/officeart/2005/8/layout/hierarchy4"/>
    <dgm:cxn modelId="{0650DCEF-706B-4C38-BAE6-BF07A77A201D}" type="presParOf" srcId="{2DA6F584-457C-4164-B777-BE233A80A048}" destId="{8A696A61-EBF4-488A-877D-0AD0D3417051}" srcOrd="2" destOrd="0" presId="urn:microsoft.com/office/officeart/2005/8/layout/hierarchy4"/>
    <dgm:cxn modelId="{1DA8EEF9-8561-426D-B176-F0975E61E2B6}" type="presParOf" srcId="{8A696A61-EBF4-488A-877D-0AD0D3417051}" destId="{170585A8-62D8-4CCA-ACB8-5E2FDCE7D581}" srcOrd="0" destOrd="0" presId="urn:microsoft.com/office/officeart/2005/8/layout/hierarchy4"/>
    <dgm:cxn modelId="{0280F330-D880-42C3-95AF-BE260C094E9C}" type="presParOf" srcId="{170585A8-62D8-4CCA-ACB8-5E2FDCE7D581}" destId="{1EB7102B-07A9-461A-B30E-57F6E21B261C}" srcOrd="0" destOrd="0" presId="urn:microsoft.com/office/officeart/2005/8/layout/hierarchy4"/>
    <dgm:cxn modelId="{41987E41-BA3D-4839-A2FC-35EAF103A19D}" type="presParOf" srcId="{170585A8-62D8-4CCA-ACB8-5E2FDCE7D581}" destId="{6A4DFF4E-1184-40AF-BBAD-68343FE5D9AC}" srcOrd="1" destOrd="0" presId="urn:microsoft.com/office/officeart/2005/8/layout/hierarchy4"/>
    <dgm:cxn modelId="{EC42A4E0-2C85-4B65-AA25-788B9A180718}" type="presParOf" srcId="{8A696A61-EBF4-488A-877D-0AD0D3417051}" destId="{055B9F13-1017-44D5-9462-A51631411198}" srcOrd="1" destOrd="0" presId="urn:microsoft.com/office/officeart/2005/8/layout/hierarchy4"/>
    <dgm:cxn modelId="{6F0476E2-74CC-426D-885B-6ED80E6B7F64}" type="presParOf" srcId="{8A696A61-EBF4-488A-877D-0AD0D3417051}" destId="{C9B30C25-5921-43E6-B031-6AEE89D979B2}" srcOrd="2" destOrd="0" presId="urn:microsoft.com/office/officeart/2005/8/layout/hierarchy4"/>
    <dgm:cxn modelId="{20ACCC7D-3C95-41ED-A34A-1D8C89CCEA6D}" type="presParOf" srcId="{C9B30C25-5921-43E6-B031-6AEE89D979B2}" destId="{A1FCB0B3-06AE-4C2A-B721-D065CF612531}" srcOrd="0" destOrd="0" presId="urn:microsoft.com/office/officeart/2005/8/layout/hierarchy4"/>
    <dgm:cxn modelId="{3FEA26C5-DDAB-4B57-B4DD-E92B989A81CF}" type="presParOf" srcId="{C9B30C25-5921-43E6-B031-6AEE89D979B2}" destId="{33A77D6B-B0BB-4366-BE53-48B19ACB6343}" srcOrd="1" destOrd="0" presId="urn:microsoft.com/office/officeart/2005/8/layout/hierarchy4"/>
    <dgm:cxn modelId="{3BBBB5AF-E08D-4900-A5BD-186E36F05951}" type="presParOf" srcId="{8A696A61-EBF4-488A-877D-0AD0D3417051}" destId="{8292D6C8-0806-4B20-A7B6-663C2BD478A5}" srcOrd="3" destOrd="0" presId="urn:microsoft.com/office/officeart/2005/8/layout/hierarchy4"/>
    <dgm:cxn modelId="{A0E49C2E-0ECF-4E20-A5E2-04784F47B6CB}" type="presParOf" srcId="{8A696A61-EBF4-488A-877D-0AD0D3417051}" destId="{B661EB31-DE8F-4A65-B0FA-66A9C1559A6A}" srcOrd="4" destOrd="0" presId="urn:microsoft.com/office/officeart/2005/8/layout/hierarchy4"/>
    <dgm:cxn modelId="{41F5C4EE-477E-447B-9A41-AC47BE17940A}" type="presParOf" srcId="{B661EB31-DE8F-4A65-B0FA-66A9C1559A6A}" destId="{D9E591CC-4EB0-41E6-A6C8-9DD61AB5FA88}" srcOrd="0" destOrd="0" presId="urn:microsoft.com/office/officeart/2005/8/layout/hierarchy4"/>
    <dgm:cxn modelId="{6AD589E0-1930-418C-8D18-F6A85E61E530}" type="presParOf" srcId="{B661EB31-DE8F-4A65-B0FA-66A9C1559A6A}" destId="{AFD3355B-BCC6-4A8E-9B54-25C11EE28EEA}" srcOrd="1" destOrd="0" presId="urn:microsoft.com/office/officeart/2005/8/layout/hierarchy4"/>
    <dgm:cxn modelId="{FB25AB49-DB7F-4D95-950B-A3FD52EFCA8F}" type="presParOf" srcId="{F2327AC3-3B65-44E9-AE9D-C4A1E3600960}" destId="{56905C8C-3A9F-454C-9111-F4CA3E57FE27}" srcOrd="1" destOrd="0" presId="urn:microsoft.com/office/officeart/2005/8/layout/hierarchy4"/>
    <dgm:cxn modelId="{22A41AEF-BFD0-4093-9CD5-A74079257B4B}" type="presParOf" srcId="{F2327AC3-3B65-44E9-AE9D-C4A1E3600960}" destId="{2CB6844F-6452-47AD-81DB-5DED1800008B}" srcOrd="2" destOrd="0" presId="urn:microsoft.com/office/officeart/2005/8/layout/hierarchy4"/>
    <dgm:cxn modelId="{8D644C3C-F675-4C3A-9B2E-A488EB5AFF88}" type="presParOf" srcId="{2CB6844F-6452-47AD-81DB-5DED1800008B}" destId="{C16DFCD1-4E9D-4652-9E4E-1F1C57E64EDD}" srcOrd="0" destOrd="0" presId="urn:microsoft.com/office/officeart/2005/8/layout/hierarchy4"/>
    <dgm:cxn modelId="{530B2A2D-9A2B-444E-BEB5-9CE4B54D06DA}" type="presParOf" srcId="{2CB6844F-6452-47AD-81DB-5DED1800008B}" destId="{53E77824-B2E5-4A03-A891-0D6DED1CC3FD}" srcOrd="1" destOrd="0" presId="urn:microsoft.com/office/officeart/2005/8/layout/hierarchy4"/>
    <dgm:cxn modelId="{53A899F1-30A2-4540-98C1-66C43F85DD44}" type="presParOf" srcId="{2CB6844F-6452-47AD-81DB-5DED1800008B}" destId="{ACE28A76-AAAB-4479-902E-DC4847C21F73}" srcOrd="2" destOrd="0" presId="urn:microsoft.com/office/officeart/2005/8/layout/hierarchy4"/>
    <dgm:cxn modelId="{6671F87E-1EF2-421D-83A6-D73E196FF270}" type="presParOf" srcId="{ACE28A76-AAAB-4479-902E-DC4847C21F73}" destId="{59E92554-9799-4CE7-8619-3B537F20C0D7}" srcOrd="0" destOrd="0" presId="urn:microsoft.com/office/officeart/2005/8/layout/hierarchy4"/>
    <dgm:cxn modelId="{70E9AAED-7C9E-46CD-ACA8-9D914A2670C3}" type="presParOf" srcId="{59E92554-9799-4CE7-8619-3B537F20C0D7}" destId="{5443DBE5-B7DD-402A-B4CE-9BBD951F926E}" srcOrd="0" destOrd="0" presId="urn:microsoft.com/office/officeart/2005/8/layout/hierarchy4"/>
    <dgm:cxn modelId="{63EBE65A-4D4A-42FB-9D79-A9C9DAD3A63E}" type="presParOf" srcId="{59E92554-9799-4CE7-8619-3B537F20C0D7}" destId="{67E9A000-4D28-44E5-A80C-361453010B3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C3D628-F8C5-4F45-B968-A815F073BC29}" type="doc">
      <dgm:prSet loTypeId="urn:microsoft.com/office/officeart/2005/8/layout/lProcess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lt-LT"/>
        </a:p>
      </dgm:t>
    </dgm:pt>
    <dgm:pt modelId="{4DB82411-72C7-46F1-9B63-E34386E493AF}">
      <dgm:prSet phldrT="[Tekstas]"/>
      <dgm:spPr/>
      <dgm:t>
        <a:bodyPr/>
        <a:lstStyle/>
        <a:p>
          <a:r>
            <a:rPr lang="en-US" noProof="0" dirty="0" smtClean="0"/>
            <a:t>Training users</a:t>
          </a:r>
          <a:endParaRPr lang="en-US" noProof="0" dirty="0"/>
        </a:p>
      </dgm:t>
    </dgm:pt>
    <dgm:pt modelId="{3A689520-B75A-413D-824E-11328EE4A5FF}" type="parTrans" cxnId="{9779758D-9212-4AC7-9E3A-52B11803C00E}">
      <dgm:prSet/>
      <dgm:spPr/>
      <dgm:t>
        <a:bodyPr/>
        <a:lstStyle/>
        <a:p>
          <a:endParaRPr lang="lt-LT"/>
        </a:p>
      </dgm:t>
    </dgm:pt>
    <dgm:pt modelId="{F3D635FC-E7A4-4F40-B0D2-E8A455D73F6D}" type="sibTrans" cxnId="{9779758D-9212-4AC7-9E3A-52B11803C00E}">
      <dgm:prSet/>
      <dgm:spPr/>
      <dgm:t>
        <a:bodyPr/>
        <a:lstStyle/>
        <a:p>
          <a:endParaRPr lang="lt-LT"/>
        </a:p>
      </dgm:t>
    </dgm:pt>
    <dgm:pt modelId="{670AC523-313C-4B6C-8D42-8C1568692945}">
      <dgm:prSet phldrT="[Tekstas]"/>
      <dgm:spPr/>
      <dgm:t>
        <a:bodyPr/>
        <a:lstStyle/>
        <a:p>
          <a:r>
            <a:rPr lang="lt-LT" dirty="0" smtClean="0"/>
            <a:t>In groups</a:t>
          </a:r>
          <a:endParaRPr lang="lt-LT" dirty="0"/>
        </a:p>
      </dgm:t>
    </dgm:pt>
    <dgm:pt modelId="{0A4AAB1E-9111-4BBC-B009-5D85A3A1556A}" type="parTrans" cxnId="{0BF40B6F-B58E-4E30-B745-31ED920D0B45}">
      <dgm:prSet/>
      <dgm:spPr/>
      <dgm:t>
        <a:bodyPr/>
        <a:lstStyle/>
        <a:p>
          <a:endParaRPr lang="lt-LT"/>
        </a:p>
      </dgm:t>
    </dgm:pt>
    <dgm:pt modelId="{87006A88-E70D-428F-96E0-D61870200A50}" type="sibTrans" cxnId="{0BF40B6F-B58E-4E30-B745-31ED920D0B45}">
      <dgm:prSet/>
      <dgm:spPr/>
      <dgm:t>
        <a:bodyPr/>
        <a:lstStyle/>
        <a:p>
          <a:endParaRPr lang="lt-LT"/>
        </a:p>
      </dgm:t>
    </dgm:pt>
    <dgm:pt modelId="{A539BCF2-1E87-4527-978F-BB5265937CE3}">
      <dgm:prSet phldrT="[Tekstas]"/>
      <dgm:spPr/>
      <dgm:t>
        <a:bodyPr/>
        <a:lstStyle/>
        <a:p>
          <a:r>
            <a:rPr lang="lt-LT" dirty="0" smtClean="0"/>
            <a:t>Individual</a:t>
          </a:r>
          <a:endParaRPr lang="lt-LT" dirty="0"/>
        </a:p>
      </dgm:t>
    </dgm:pt>
    <dgm:pt modelId="{95321309-EEF2-43EB-8575-5AC22DD9975E}" type="parTrans" cxnId="{D798CD84-1D1C-42F0-AA92-53E3FDD9BD29}">
      <dgm:prSet/>
      <dgm:spPr/>
      <dgm:t>
        <a:bodyPr/>
        <a:lstStyle/>
        <a:p>
          <a:endParaRPr lang="lt-LT"/>
        </a:p>
      </dgm:t>
    </dgm:pt>
    <dgm:pt modelId="{9349FAE0-519C-427D-9CF6-626D9A85BC87}" type="sibTrans" cxnId="{D798CD84-1D1C-42F0-AA92-53E3FDD9BD29}">
      <dgm:prSet/>
      <dgm:spPr/>
      <dgm:t>
        <a:bodyPr/>
        <a:lstStyle/>
        <a:p>
          <a:endParaRPr lang="lt-LT"/>
        </a:p>
      </dgm:t>
    </dgm:pt>
    <dgm:pt modelId="{33CF585F-6E9F-494E-8683-6506360EC6A6}">
      <dgm:prSet phldrT="[Tekstas]"/>
      <dgm:spPr/>
      <dgm:t>
        <a:bodyPr/>
        <a:lstStyle/>
        <a:p>
          <a:r>
            <a:rPr lang="lt-LT" dirty="0" smtClean="0"/>
            <a:t>Hands-on trainings</a:t>
          </a:r>
          <a:endParaRPr lang="lt-LT" dirty="0"/>
        </a:p>
      </dgm:t>
    </dgm:pt>
    <dgm:pt modelId="{EAC4B9BC-6186-4837-AECD-330BEE5FCBF1}" type="parTrans" cxnId="{62738761-ECB9-45A0-B418-0ABA9E703297}">
      <dgm:prSet/>
      <dgm:spPr/>
      <dgm:t>
        <a:bodyPr/>
        <a:lstStyle/>
        <a:p>
          <a:endParaRPr lang="lt-LT"/>
        </a:p>
      </dgm:t>
    </dgm:pt>
    <dgm:pt modelId="{9D3BD6AC-4B45-4778-8EB5-E9A8C1ED1DAF}" type="sibTrans" cxnId="{62738761-ECB9-45A0-B418-0ABA9E703297}">
      <dgm:prSet/>
      <dgm:spPr/>
      <dgm:t>
        <a:bodyPr/>
        <a:lstStyle/>
        <a:p>
          <a:endParaRPr lang="lt-LT"/>
        </a:p>
      </dgm:t>
    </dgm:pt>
    <dgm:pt modelId="{683539EF-F1CC-4CD3-9209-093DC007D824}">
      <dgm:prSet phldrT="[Tekstas]"/>
      <dgm:spPr/>
      <dgm:t>
        <a:bodyPr/>
        <a:lstStyle/>
        <a:p>
          <a:r>
            <a:rPr lang="lt-LT" dirty="0" smtClean="0"/>
            <a:t>Invited publishers</a:t>
          </a:r>
          <a:endParaRPr lang="lt-LT" dirty="0"/>
        </a:p>
      </dgm:t>
    </dgm:pt>
    <dgm:pt modelId="{6C075225-6249-4DF1-AF04-103270E69D0B}" type="parTrans" cxnId="{E4D3569A-628A-41B5-A09E-C0AB2ABB24AD}">
      <dgm:prSet/>
      <dgm:spPr/>
      <dgm:t>
        <a:bodyPr/>
        <a:lstStyle/>
        <a:p>
          <a:endParaRPr lang="lt-LT"/>
        </a:p>
      </dgm:t>
    </dgm:pt>
    <dgm:pt modelId="{07C2F552-EC22-480B-8C47-E84366713CA2}" type="sibTrans" cxnId="{E4D3569A-628A-41B5-A09E-C0AB2ABB24AD}">
      <dgm:prSet/>
      <dgm:spPr/>
      <dgm:t>
        <a:bodyPr/>
        <a:lstStyle/>
        <a:p>
          <a:endParaRPr lang="lt-LT"/>
        </a:p>
      </dgm:t>
    </dgm:pt>
    <dgm:pt modelId="{E8D0B7F7-E6E0-454B-A84A-F1B7C714F4FE}">
      <dgm:prSet phldrT="[Tekstas]"/>
      <dgm:spPr/>
      <dgm:t>
        <a:bodyPr/>
        <a:lstStyle/>
        <a:p>
          <a:r>
            <a:rPr lang="lt-LT" dirty="0" smtClean="0"/>
            <a:t>Webinars</a:t>
          </a:r>
          <a:endParaRPr lang="lt-LT" dirty="0"/>
        </a:p>
      </dgm:t>
    </dgm:pt>
    <dgm:pt modelId="{8FB04F1D-1468-47CF-B0F8-EDF2A3C79840}" type="parTrans" cxnId="{9C62FB98-3C9A-4824-AB2F-EE4FF70515C4}">
      <dgm:prSet/>
      <dgm:spPr/>
      <dgm:t>
        <a:bodyPr/>
        <a:lstStyle/>
        <a:p>
          <a:endParaRPr lang="lt-LT"/>
        </a:p>
      </dgm:t>
    </dgm:pt>
    <dgm:pt modelId="{F552C906-6817-45B9-B8C4-3D881EECBAFA}" type="sibTrans" cxnId="{9C62FB98-3C9A-4824-AB2F-EE4FF70515C4}">
      <dgm:prSet/>
      <dgm:spPr/>
      <dgm:t>
        <a:bodyPr/>
        <a:lstStyle/>
        <a:p>
          <a:endParaRPr lang="lt-LT"/>
        </a:p>
      </dgm:t>
    </dgm:pt>
    <dgm:pt modelId="{1F64D12A-5465-4DB7-A4A6-A6451969AB08}">
      <dgm:prSet phldrT="[Tekstas]"/>
      <dgm:spPr/>
      <dgm:t>
        <a:bodyPr/>
        <a:lstStyle/>
        <a:p>
          <a:r>
            <a:rPr lang="en-US" noProof="0" dirty="0" smtClean="0"/>
            <a:t>Creating supplementary material</a:t>
          </a:r>
          <a:endParaRPr lang="en-US" noProof="0" dirty="0"/>
        </a:p>
      </dgm:t>
    </dgm:pt>
    <dgm:pt modelId="{039D5175-F0AC-462B-82BA-52C0F658EB8B}" type="parTrans" cxnId="{02F6C613-C317-4DB0-A1E8-44AC19893814}">
      <dgm:prSet/>
      <dgm:spPr/>
      <dgm:t>
        <a:bodyPr/>
        <a:lstStyle/>
        <a:p>
          <a:endParaRPr lang="lt-LT"/>
        </a:p>
      </dgm:t>
    </dgm:pt>
    <dgm:pt modelId="{1BE35263-31F5-4B57-9433-0AA16ECF69DE}" type="sibTrans" cxnId="{02F6C613-C317-4DB0-A1E8-44AC19893814}">
      <dgm:prSet/>
      <dgm:spPr/>
      <dgm:t>
        <a:bodyPr/>
        <a:lstStyle/>
        <a:p>
          <a:endParaRPr lang="lt-LT"/>
        </a:p>
      </dgm:t>
    </dgm:pt>
    <dgm:pt modelId="{CCE5186E-C12B-4FDE-B7AF-16B18453C287}">
      <dgm:prSet phldrT="[Tekstas]"/>
      <dgm:spPr/>
      <dgm:t>
        <a:bodyPr/>
        <a:lstStyle/>
        <a:p>
          <a:r>
            <a:rPr lang="lt-LT" dirty="0" smtClean="0"/>
            <a:t>Video tutorials</a:t>
          </a:r>
          <a:endParaRPr lang="lt-LT" dirty="0"/>
        </a:p>
      </dgm:t>
    </dgm:pt>
    <dgm:pt modelId="{E021F835-B5C2-4CF7-8B33-926C4857DE91}" type="parTrans" cxnId="{2CB4F588-75D0-4C75-B18F-CF23E7354546}">
      <dgm:prSet/>
      <dgm:spPr/>
      <dgm:t>
        <a:bodyPr/>
        <a:lstStyle/>
        <a:p>
          <a:endParaRPr lang="lt-LT"/>
        </a:p>
      </dgm:t>
    </dgm:pt>
    <dgm:pt modelId="{A50069F4-998D-4C7C-9567-70ABD2692567}" type="sibTrans" cxnId="{2CB4F588-75D0-4C75-B18F-CF23E7354546}">
      <dgm:prSet/>
      <dgm:spPr/>
      <dgm:t>
        <a:bodyPr/>
        <a:lstStyle/>
        <a:p>
          <a:endParaRPr lang="lt-LT"/>
        </a:p>
      </dgm:t>
    </dgm:pt>
    <dgm:pt modelId="{5B65B69A-0F06-4245-9E5A-142350C0F10F}">
      <dgm:prSet phldrT="[Tekstas]"/>
      <dgm:spPr/>
      <dgm:t>
        <a:bodyPr/>
        <a:lstStyle/>
        <a:p>
          <a:r>
            <a:rPr lang="lt-LT" dirty="0" smtClean="0"/>
            <a:t>Support and help guides</a:t>
          </a:r>
          <a:endParaRPr lang="lt-LT" dirty="0"/>
        </a:p>
      </dgm:t>
    </dgm:pt>
    <dgm:pt modelId="{6CC4D30C-0C09-4AAB-8CD7-6A79B634F5FE}" type="parTrans" cxnId="{E9B41948-39A1-4869-B531-8DEA62193FE0}">
      <dgm:prSet/>
      <dgm:spPr/>
      <dgm:t>
        <a:bodyPr/>
        <a:lstStyle/>
        <a:p>
          <a:endParaRPr lang="lt-LT"/>
        </a:p>
      </dgm:t>
    </dgm:pt>
    <dgm:pt modelId="{88E7744D-1DD9-4C1C-B614-629BCFDF2E6E}" type="sibTrans" cxnId="{E9B41948-39A1-4869-B531-8DEA62193FE0}">
      <dgm:prSet/>
      <dgm:spPr/>
      <dgm:t>
        <a:bodyPr/>
        <a:lstStyle/>
        <a:p>
          <a:endParaRPr lang="lt-LT"/>
        </a:p>
      </dgm:t>
    </dgm:pt>
    <dgm:pt modelId="{B70FDE22-CC8D-430B-9D1A-EE0F771F66B5}">
      <dgm:prSet phldrT="[Tekstas]"/>
      <dgm:spPr/>
      <dgm:t>
        <a:bodyPr/>
        <a:lstStyle/>
        <a:p>
          <a:r>
            <a:rPr lang="lt-LT" dirty="0" smtClean="0"/>
            <a:t>Subject </a:t>
          </a:r>
          <a:r>
            <a:rPr lang="en-US" dirty="0" smtClean="0"/>
            <a:t>g</a:t>
          </a:r>
          <a:r>
            <a:rPr lang="lt-LT" dirty="0" smtClean="0"/>
            <a:t>uides</a:t>
          </a:r>
          <a:endParaRPr lang="lt-LT" dirty="0"/>
        </a:p>
      </dgm:t>
    </dgm:pt>
    <dgm:pt modelId="{B1F0BB0B-91CA-4D81-B794-92FFDE22E86A}" type="parTrans" cxnId="{AE1D68F7-FBBA-4183-A2EA-CE19B8ED2147}">
      <dgm:prSet/>
      <dgm:spPr/>
      <dgm:t>
        <a:bodyPr/>
        <a:lstStyle/>
        <a:p>
          <a:endParaRPr lang="lt-LT"/>
        </a:p>
      </dgm:t>
    </dgm:pt>
    <dgm:pt modelId="{A790EEC5-21DB-4F64-B8B4-B2870BA99FEA}" type="sibTrans" cxnId="{AE1D68F7-FBBA-4183-A2EA-CE19B8ED2147}">
      <dgm:prSet/>
      <dgm:spPr/>
      <dgm:t>
        <a:bodyPr/>
        <a:lstStyle/>
        <a:p>
          <a:endParaRPr lang="lt-LT"/>
        </a:p>
      </dgm:t>
    </dgm:pt>
    <dgm:pt modelId="{A3F21779-A0DA-43B0-B4CC-D2433A55D42B}" type="pres">
      <dgm:prSet presAssocID="{87C3D628-F8C5-4F45-B968-A815F073BC2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871C9D0F-8B6A-40E2-AC39-B90A79E171DA}" type="pres">
      <dgm:prSet presAssocID="{4DB82411-72C7-46F1-9B63-E34386E493AF}" presName="compNode" presStyleCnt="0"/>
      <dgm:spPr/>
      <dgm:t>
        <a:bodyPr/>
        <a:lstStyle/>
        <a:p>
          <a:endParaRPr lang="lt-LT"/>
        </a:p>
      </dgm:t>
    </dgm:pt>
    <dgm:pt modelId="{1DA42EEA-02E6-4B83-91B8-498AF846DA03}" type="pres">
      <dgm:prSet presAssocID="{4DB82411-72C7-46F1-9B63-E34386E493AF}" presName="aNode" presStyleLbl="bgShp" presStyleIdx="0" presStyleCnt="2" custLinFactNeighborX="702" custLinFactNeighborY="388"/>
      <dgm:spPr/>
      <dgm:t>
        <a:bodyPr/>
        <a:lstStyle/>
        <a:p>
          <a:endParaRPr lang="lt-LT"/>
        </a:p>
      </dgm:t>
    </dgm:pt>
    <dgm:pt modelId="{3BFAE218-B48E-4D35-AA67-862C7A389875}" type="pres">
      <dgm:prSet presAssocID="{4DB82411-72C7-46F1-9B63-E34386E493AF}" presName="textNode" presStyleLbl="bgShp" presStyleIdx="0" presStyleCnt="2"/>
      <dgm:spPr/>
      <dgm:t>
        <a:bodyPr/>
        <a:lstStyle/>
        <a:p>
          <a:endParaRPr lang="lt-LT"/>
        </a:p>
      </dgm:t>
    </dgm:pt>
    <dgm:pt modelId="{9E712FD6-9E8A-4392-ACD2-E9F2FEDFC346}" type="pres">
      <dgm:prSet presAssocID="{4DB82411-72C7-46F1-9B63-E34386E493AF}" presName="compChildNode" presStyleCnt="0"/>
      <dgm:spPr/>
      <dgm:t>
        <a:bodyPr/>
        <a:lstStyle/>
        <a:p>
          <a:endParaRPr lang="lt-LT"/>
        </a:p>
      </dgm:t>
    </dgm:pt>
    <dgm:pt modelId="{7177E3B5-7BDE-4E8C-9A4E-9DD87052F56E}" type="pres">
      <dgm:prSet presAssocID="{4DB82411-72C7-46F1-9B63-E34386E493AF}" presName="theInnerList" presStyleCnt="0"/>
      <dgm:spPr/>
      <dgm:t>
        <a:bodyPr/>
        <a:lstStyle/>
        <a:p>
          <a:endParaRPr lang="lt-LT"/>
        </a:p>
      </dgm:t>
    </dgm:pt>
    <dgm:pt modelId="{54370919-73D5-42CD-9F50-E09A4D428B9B}" type="pres">
      <dgm:prSet presAssocID="{670AC523-313C-4B6C-8D42-8C1568692945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BC9CAFE-0350-4E9C-8A9F-212864E043D5}" type="pres">
      <dgm:prSet presAssocID="{670AC523-313C-4B6C-8D42-8C1568692945}" presName="aSpace2" presStyleCnt="0"/>
      <dgm:spPr/>
      <dgm:t>
        <a:bodyPr/>
        <a:lstStyle/>
        <a:p>
          <a:endParaRPr lang="lt-LT"/>
        </a:p>
      </dgm:t>
    </dgm:pt>
    <dgm:pt modelId="{6CD72178-B0D8-4675-BDF0-3E814FE3F2CE}" type="pres">
      <dgm:prSet presAssocID="{A539BCF2-1E87-4527-978F-BB5265937CE3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BA5391F-3CF3-4AAC-85B6-D1707D6335F9}" type="pres">
      <dgm:prSet presAssocID="{A539BCF2-1E87-4527-978F-BB5265937CE3}" presName="aSpace2" presStyleCnt="0"/>
      <dgm:spPr/>
      <dgm:t>
        <a:bodyPr/>
        <a:lstStyle/>
        <a:p>
          <a:endParaRPr lang="lt-LT"/>
        </a:p>
      </dgm:t>
    </dgm:pt>
    <dgm:pt modelId="{B9E96B24-054B-471F-A183-5EF649ED8504}" type="pres">
      <dgm:prSet presAssocID="{33CF585F-6E9F-494E-8683-6506360EC6A6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947E186-FD53-4547-ABFB-47E88B34CB19}" type="pres">
      <dgm:prSet presAssocID="{33CF585F-6E9F-494E-8683-6506360EC6A6}" presName="aSpace2" presStyleCnt="0"/>
      <dgm:spPr/>
      <dgm:t>
        <a:bodyPr/>
        <a:lstStyle/>
        <a:p>
          <a:endParaRPr lang="lt-LT"/>
        </a:p>
      </dgm:t>
    </dgm:pt>
    <dgm:pt modelId="{8F5D24B6-5A49-4A34-9770-9294D037441C}" type="pres">
      <dgm:prSet presAssocID="{683539EF-F1CC-4CD3-9209-093DC007D824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897686F-474A-4981-BE43-06F738130C3B}" type="pres">
      <dgm:prSet presAssocID="{683539EF-F1CC-4CD3-9209-093DC007D824}" presName="aSpace2" presStyleCnt="0"/>
      <dgm:spPr/>
      <dgm:t>
        <a:bodyPr/>
        <a:lstStyle/>
        <a:p>
          <a:endParaRPr lang="lt-LT"/>
        </a:p>
      </dgm:t>
    </dgm:pt>
    <dgm:pt modelId="{A22EB4BB-8602-4701-8FB5-05024F208567}" type="pres">
      <dgm:prSet presAssocID="{E8D0B7F7-E6E0-454B-A84A-F1B7C714F4FE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EA46987-7B47-437B-84CA-69B130E7F2F1}" type="pres">
      <dgm:prSet presAssocID="{4DB82411-72C7-46F1-9B63-E34386E493AF}" presName="aSpace" presStyleCnt="0"/>
      <dgm:spPr/>
      <dgm:t>
        <a:bodyPr/>
        <a:lstStyle/>
        <a:p>
          <a:endParaRPr lang="lt-LT"/>
        </a:p>
      </dgm:t>
    </dgm:pt>
    <dgm:pt modelId="{F732F99A-AA2C-4C16-8879-8438E2325A8D}" type="pres">
      <dgm:prSet presAssocID="{1F64D12A-5465-4DB7-A4A6-A6451969AB08}" presName="compNode" presStyleCnt="0"/>
      <dgm:spPr/>
      <dgm:t>
        <a:bodyPr/>
        <a:lstStyle/>
        <a:p>
          <a:endParaRPr lang="lt-LT"/>
        </a:p>
      </dgm:t>
    </dgm:pt>
    <dgm:pt modelId="{4C3210D8-7790-442A-8CD5-337A7F38671B}" type="pres">
      <dgm:prSet presAssocID="{1F64D12A-5465-4DB7-A4A6-A6451969AB08}" presName="aNode" presStyleLbl="bgShp" presStyleIdx="1" presStyleCnt="2" custLinFactNeighborX="104" custLinFactNeighborY="2160"/>
      <dgm:spPr/>
      <dgm:t>
        <a:bodyPr/>
        <a:lstStyle/>
        <a:p>
          <a:endParaRPr lang="lt-LT"/>
        </a:p>
      </dgm:t>
    </dgm:pt>
    <dgm:pt modelId="{26985F42-927A-42CF-9205-EBD6BB69B9F7}" type="pres">
      <dgm:prSet presAssocID="{1F64D12A-5465-4DB7-A4A6-A6451969AB08}" presName="textNode" presStyleLbl="bgShp" presStyleIdx="1" presStyleCnt="2"/>
      <dgm:spPr/>
      <dgm:t>
        <a:bodyPr/>
        <a:lstStyle/>
        <a:p>
          <a:endParaRPr lang="lt-LT"/>
        </a:p>
      </dgm:t>
    </dgm:pt>
    <dgm:pt modelId="{8CB0D908-E1B3-41F4-8803-84934596F1FA}" type="pres">
      <dgm:prSet presAssocID="{1F64D12A-5465-4DB7-A4A6-A6451969AB08}" presName="compChildNode" presStyleCnt="0"/>
      <dgm:spPr/>
      <dgm:t>
        <a:bodyPr/>
        <a:lstStyle/>
        <a:p>
          <a:endParaRPr lang="lt-LT"/>
        </a:p>
      </dgm:t>
    </dgm:pt>
    <dgm:pt modelId="{529DDD7F-F0A0-489C-8BE7-6AE8AFF5B2F1}" type="pres">
      <dgm:prSet presAssocID="{1F64D12A-5465-4DB7-A4A6-A6451969AB08}" presName="theInnerList" presStyleCnt="0"/>
      <dgm:spPr/>
      <dgm:t>
        <a:bodyPr/>
        <a:lstStyle/>
        <a:p>
          <a:endParaRPr lang="lt-LT"/>
        </a:p>
      </dgm:t>
    </dgm:pt>
    <dgm:pt modelId="{18A0AE47-AE89-4205-9739-554A6CD8EE1B}" type="pres">
      <dgm:prSet presAssocID="{CCE5186E-C12B-4FDE-B7AF-16B18453C287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0C315825-6C17-4888-BB78-DD83EA3BB580}" type="pres">
      <dgm:prSet presAssocID="{CCE5186E-C12B-4FDE-B7AF-16B18453C287}" presName="aSpace2" presStyleCnt="0"/>
      <dgm:spPr/>
      <dgm:t>
        <a:bodyPr/>
        <a:lstStyle/>
        <a:p>
          <a:endParaRPr lang="lt-LT"/>
        </a:p>
      </dgm:t>
    </dgm:pt>
    <dgm:pt modelId="{94B644C4-CC78-4655-A5F1-D9FEC017FA7F}" type="pres">
      <dgm:prSet presAssocID="{5B65B69A-0F06-4245-9E5A-142350C0F10F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B22544A-77B7-42C5-8398-16C4AD539D8F}" type="pres">
      <dgm:prSet presAssocID="{5B65B69A-0F06-4245-9E5A-142350C0F10F}" presName="aSpace2" presStyleCnt="0"/>
      <dgm:spPr/>
      <dgm:t>
        <a:bodyPr/>
        <a:lstStyle/>
        <a:p>
          <a:endParaRPr lang="lt-LT"/>
        </a:p>
      </dgm:t>
    </dgm:pt>
    <dgm:pt modelId="{C788E513-F5E5-421F-B09E-5429A2009F2D}" type="pres">
      <dgm:prSet presAssocID="{B70FDE22-CC8D-430B-9D1A-EE0F771F66B5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58D4AA9F-D6DB-4352-9D7C-55D179D8D3D0}" type="presOf" srcId="{670AC523-313C-4B6C-8D42-8C1568692945}" destId="{54370919-73D5-42CD-9F50-E09A4D428B9B}" srcOrd="0" destOrd="0" presId="urn:microsoft.com/office/officeart/2005/8/layout/lProcess2"/>
    <dgm:cxn modelId="{62738761-ECB9-45A0-B418-0ABA9E703297}" srcId="{4DB82411-72C7-46F1-9B63-E34386E493AF}" destId="{33CF585F-6E9F-494E-8683-6506360EC6A6}" srcOrd="2" destOrd="0" parTransId="{EAC4B9BC-6186-4837-AECD-330BEE5FCBF1}" sibTransId="{9D3BD6AC-4B45-4778-8EB5-E9A8C1ED1DAF}"/>
    <dgm:cxn modelId="{21CA516C-B8AA-40DA-8765-EC7016FB00CB}" type="presOf" srcId="{E8D0B7F7-E6E0-454B-A84A-F1B7C714F4FE}" destId="{A22EB4BB-8602-4701-8FB5-05024F208567}" srcOrd="0" destOrd="0" presId="urn:microsoft.com/office/officeart/2005/8/layout/lProcess2"/>
    <dgm:cxn modelId="{D798CD84-1D1C-42F0-AA92-53E3FDD9BD29}" srcId="{4DB82411-72C7-46F1-9B63-E34386E493AF}" destId="{A539BCF2-1E87-4527-978F-BB5265937CE3}" srcOrd="1" destOrd="0" parTransId="{95321309-EEF2-43EB-8575-5AC22DD9975E}" sibTransId="{9349FAE0-519C-427D-9CF6-626D9A85BC87}"/>
    <dgm:cxn modelId="{E9B41948-39A1-4869-B531-8DEA62193FE0}" srcId="{1F64D12A-5465-4DB7-A4A6-A6451969AB08}" destId="{5B65B69A-0F06-4245-9E5A-142350C0F10F}" srcOrd="1" destOrd="0" parTransId="{6CC4D30C-0C09-4AAB-8CD7-6A79B634F5FE}" sibTransId="{88E7744D-1DD9-4C1C-B614-629BCFDF2E6E}"/>
    <dgm:cxn modelId="{C560E712-C379-4126-8F3F-6C1476E491A8}" type="presOf" srcId="{A539BCF2-1E87-4527-978F-BB5265937CE3}" destId="{6CD72178-B0D8-4675-BDF0-3E814FE3F2CE}" srcOrd="0" destOrd="0" presId="urn:microsoft.com/office/officeart/2005/8/layout/lProcess2"/>
    <dgm:cxn modelId="{02F6C613-C317-4DB0-A1E8-44AC19893814}" srcId="{87C3D628-F8C5-4F45-B968-A815F073BC29}" destId="{1F64D12A-5465-4DB7-A4A6-A6451969AB08}" srcOrd="1" destOrd="0" parTransId="{039D5175-F0AC-462B-82BA-52C0F658EB8B}" sibTransId="{1BE35263-31F5-4B57-9433-0AA16ECF69DE}"/>
    <dgm:cxn modelId="{E1CDE9BE-F5DF-4171-94F0-EF0FA8CE4618}" type="presOf" srcId="{1F64D12A-5465-4DB7-A4A6-A6451969AB08}" destId="{4C3210D8-7790-442A-8CD5-337A7F38671B}" srcOrd="0" destOrd="0" presId="urn:microsoft.com/office/officeart/2005/8/layout/lProcess2"/>
    <dgm:cxn modelId="{DCAEA8F7-53C9-47F4-A552-43C395ADDDCD}" type="presOf" srcId="{33CF585F-6E9F-494E-8683-6506360EC6A6}" destId="{B9E96B24-054B-471F-A183-5EF649ED8504}" srcOrd="0" destOrd="0" presId="urn:microsoft.com/office/officeart/2005/8/layout/lProcess2"/>
    <dgm:cxn modelId="{9779758D-9212-4AC7-9E3A-52B11803C00E}" srcId="{87C3D628-F8C5-4F45-B968-A815F073BC29}" destId="{4DB82411-72C7-46F1-9B63-E34386E493AF}" srcOrd="0" destOrd="0" parTransId="{3A689520-B75A-413D-824E-11328EE4A5FF}" sibTransId="{F3D635FC-E7A4-4F40-B0D2-E8A455D73F6D}"/>
    <dgm:cxn modelId="{A029700A-7D86-4FA8-9775-1797202EDAED}" type="presOf" srcId="{CCE5186E-C12B-4FDE-B7AF-16B18453C287}" destId="{18A0AE47-AE89-4205-9739-554A6CD8EE1B}" srcOrd="0" destOrd="0" presId="urn:microsoft.com/office/officeart/2005/8/layout/lProcess2"/>
    <dgm:cxn modelId="{E4D3569A-628A-41B5-A09E-C0AB2ABB24AD}" srcId="{4DB82411-72C7-46F1-9B63-E34386E493AF}" destId="{683539EF-F1CC-4CD3-9209-093DC007D824}" srcOrd="3" destOrd="0" parTransId="{6C075225-6249-4DF1-AF04-103270E69D0B}" sibTransId="{07C2F552-EC22-480B-8C47-E84366713CA2}"/>
    <dgm:cxn modelId="{2FC1664F-1B54-45EF-92C5-E6168FD42C1B}" type="presOf" srcId="{4DB82411-72C7-46F1-9B63-E34386E493AF}" destId="{3BFAE218-B48E-4D35-AA67-862C7A389875}" srcOrd="1" destOrd="0" presId="urn:microsoft.com/office/officeart/2005/8/layout/lProcess2"/>
    <dgm:cxn modelId="{6DAB4A19-976F-493A-98C9-7EFDF3019129}" type="presOf" srcId="{683539EF-F1CC-4CD3-9209-093DC007D824}" destId="{8F5D24B6-5A49-4A34-9770-9294D037441C}" srcOrd="0" destOrd="0" presId="urn:microsoft.com/office/officeart/2005/8/layout/lProcess2"/>
    <dgm:cxn modelId="{192C8C1C-E5C4-4A61-85BF-7B9E2E322357}" type="presOf" srcId="{87C3D628-F8C5-4F45-B968-A815F073BC29}" destId="{A3F21779-A0DA-43B0-B4CC-D2433A55D42B}" srcOrd="0" destOrd="0" presId="urn:microsoft.com/office/officeart/2005/8/layout/lProcess2"/>
    <dgm:cxn modelId="{0BF40B6F-B58E-4E30-B745-31ED920D0B45}" srcId="{4DB82411-72C7-46F1-9B63-E34386E493AF}" destId="{670AC523-313C-4B6C-8D42-8C1568692945}" srcOrd="0" destOrd="0" parTransId="{0A4AAB1E-9111-4BBC-B009-5D85A3A1556A}" sibTransId="{87006A88-E70D-428F-96E0-D61870200A50}"/>
    <dgm:cxn modelId="{1D20A9A1-E9E0-4974-9296-979082018CB5}" type="presOf" srcId="{1F64D12A-5465-4DB7-A4A6-A6451969AB08}" destId="{26985F42-927A-42CF-9205-EBD6BB69B9F7}" srcOrd="1" destOrd="0" presId="urn:microsoft.com/office/officeart/2005/8/layout/lProcess2"/>
    <dgm:cxn modelId="{B0145A6E-6990-4608-9BC9-E304093CDC49}" type="presOf" srcId="{5B65B69A-0F06-4245-9E5A-142350C0F10F}" destId="{94B644C4-CC78-4655-A5F1-D9FEC017FA7F}" srcOrd="0" destOrd="0" presId="urn:microsoft.com/office/officeart/2005/8/layout/lProcess2"/>
    <dgm:cxn modelId="{A0332ED3-906F-4D55-AF59-6B160B69C4AD}" type="presOf" srcId="{B70FDE22-CC8D-430B-9D1A-EE0F771F66B5}" destId="{C788E513-F5E5-421F-B09E-5429A2009F2D}" srcOrd="0" destOrd="0" presId="urn:microsoft.com/office/officeart/2005/8/layout/lProcess2"/>
    <dgm:cxn modelId="{9C62FB98-3C9A-4824-AB2F-EE4FF70515C4}" srcId="{4DB82411-72C7-46F1-9B63-E34386E493AF}" destId="{E8D0B7F7-E6E0-454B-A84A-F1B7C714F4FE}" srcOrd="4" destOrd="0" parTransId="{8FB04F1D-1468-47CF-B0F8-EDF2A3C79840}" sibTransId="{F552C906-6817-45B9-B8C4-3D881EECBAFA}"/>
    <dgm:cxn modelId="{AE1D68F7-FBBA-4183-A2EA-CE19B8ED2147}" srcId="{1F64D12A-5465-4DB7-A4A6-A6451969AB08}" destId="{B70FDE22-CC8D-430B-9D1A-EE0F771F66B5}" srcOrd="2" destOrd="0" parTransId="{B1F0BB0B-91CA-4D81-B794-92FFDE22E86A}" sibTransId="{A790EEC5-21DB-4F64-B8B4-B2870BA99FEA}"/>
    <dgm:cxn modelId="{E5C9713C-5CB6-4C7F-BC09-19C216E5BF4B}" type="presOf" srcId="{4DB82411-72C7-46F1-9B63-E34386E493AF}" destId="{1DA42EEA-02E6-4B83-91B8-498AF846DA03}" srcOrd="0" destOrd="0" presId="urn:microsoft.com/office/officeart/2005/8/layout/lProcess2"/>
    <dgm:cxn modelId="{2CB4F588-75D0-4C75-B18F-CF23E7354546}" srcId="{1F64D12A-5465-4DB7-A4A6-A6451969AB08}" destId="{CCE5186E-C12B-4FDE-B7AF-16B18453C287}" srcOrd="0" destOrd="0" parTransId="{E021F835-B5C2-4CF7-8B33-926C4857DE91}" sibTransId="{A50069F4-998D-4C7C-9567-70ABD2692567}"/>
    <dgm:cxn modelId="{7D898CA6-FBDF-4660-ACDA-182CF3C37474}" type="presParOf" srcId="{A3F21779-A0DA-43B0-B4CC-D2433A55D42B}" destId="{871C9D0F-8B6A-40E2-AC39-B90A79E171DA}" srcOrd="0" destOrd="0" presId="urn:microsoft.com/office/officeart/2005/8/layout/lProcess2"/>
    <dgm:cxn modelId="{D0DEA1E6-2D5F-4935-BE82-8D484E9A9CA6}" type="presParOf" srcId="{871C9D0F-8B6A-40E2-AC39-B90A79E171DA}" destId="{1DA42EEA-02E6-4B83-91B8-498AF846DA03}" srcOrd="0" destOrd="0" presId="urn:microsoft.com/office/officeart/2005/8/layout/lProcess2"/>
    <dgm:cxn modelId="{83718CC4-BB8D-4CD9-8F0C-50405DBC3835}" type="presParOf" srcId="{871C9D0F-8B6A-40E2-AC39-B90A79E171DA}" destId="{3BFAE218-B48E-4D35-AA67-862C7A389875}" srcOrd="1" destOrd="0" presId="urn:microsoft.com/office/officeart/2005/8/layout/lProcess2"/>
    <dgm:cxn modelId="{B5044632-7FBC-43AE-92DC-15CE62D6DC0B}" type="presParOf" srcId="{871C9D0F-8B6A-40E2-AC39-B90A79E171DA}" destId="{9E712FD6-9E8A-4392-ACD2-E9F2FEDFC346}" srcOrd="2" destOrd="0" presId="urn:microsoft.com/office/officeart/2005/8/layout/lProcess2"/>
    <dgm:cxn modelId="{C17B463E-F17A-4817-A6FF-0F1C574022E9}" type="presParOf" srcId="{9E712FD6-9E8A-4392-ACD2-E9F2FEDFC346}" destId="{7177E3B5-7BDE-4E8C-9A4E-9DD87052F56E}" srcOrd="0" destOrd="0" presId="urn:microsoft.com/office/officeart/2005/8/layout/lProcess2"/>
    <dgm:cxn modelId="{2A94EFF8-616F-413B-BF38-FB3A37AAB03C}" type="presParOf" srcId="{7177E3B5-7BDE-4E8C-9A4E-9DD87052F56E}" destId="{54370919-73D5-42CD-9F50-E09A4D428B9B}" srcOrd="0" destOrd="0" presId="urn:microsoft.com/office/officeart/2005/8/layout/lProcess2"/>
    <dgm:cxn modelId="{9BB4F5F3-B4A3-4364-A4CE-C9EF145FBA05}" type="presParOf" srcId="{7177E3B5-7BDE-4E8C-9A4E-9DD87052F56E}" destId="{ABC9CAFE-0350-4E9C-8A9F-212864E043D5}" srcOrd="1" destOrd="0" presId="urn:microsoft.com/office/officeart/2005/8/layout/lProcess2"/>
    <dgm:cxn modelId="{058AE89B-B989-4EF7-9950-3A0B4207182C}" type="presParOf" srcId="{7177E3B5-7BDE-4E8C-9A4E-9DD87052F56E}" destId="{6CD72178-B0D8-4675-BDF0-3E814FE3F2CE}" srcOrd="2" destOrd="0" presId="urn:microsoft.com/office/officeart/2005/8/layout/lProcess2"/>
    <dgm:cxn modelId="{B0EAD7EF-6777-48FE-9C8F-64A6649F0041}" type="presParOf" srcId="{7177E3B5-7BDE-4E8C-9A4E-9DD87052F56E}" destId="{3BA5391F-3CF3-4AAC-85B6-D1707D6335F9}" srcOrd="3" destOrd="0" presId="urn:microsoft.com/office/officeart/2005/8/layout/lProcess2"/>
    <dgm:cxn modelId="{840EC610-1473-43FA-B337-4D4E1F3DC4A0}" type="presParOf" srcId="{7177E3B5-7BDE-4E8C-9A4E-9DD87052F56E}" destId="{B9E96B24-054B-471F-A183-5EF649ED8504}" srcOrd="4" destOrd="0" presId="urn:microsoft.com/office/officeart/2005/8/layout/lProcess2"/>
    <dgm:cxn modelId="{E705A0F8-F05A-49F5-9958-B093E435FADD}" type="presParOf" srcId="{7177E3B5-7BDE-4E8C-9A4E-9DD87052F56E}" destId="{2947E186-FD53-4547-ABFB-47E88B34CB19}" srcOrd="5" destOrd="0" presId="urn:microsoft.com/office/officeart/2005/8/layout/lProcess2"/>
    <dgm:cxn modelId="{26C2204B-D415-4DAE-8BFE-255DB5328A17}" type="presParOf" srcId="{7177E3B5-7BDE-4E8C-9A4E-9DD87052F56E}" destId="{8F5D24B6-5A49-4A34-9770-9294D037441C}" srcOrd="6" destOrd="0" presId="urn:microsoft.com/office/officeart/2005/8/layout/lProcess2"/>
    <dgm:cxn modelId="{A54ADEB1-E5DD-4029-AD5E-A42862FF89B2}" type="presParOf" srcId="{7177E3B5-7BDE-4E8C-9A4E-9DD87052F56E}" destId="{0897686F-474A-4981-BE43-06F738130C3B}" srcOrd="7" destOrd="0" presId="urn:microsoft.com/office/officeart/2005/8/layout/lProcess2"/>
    <dgm:cxn modelId="{DF3C5652-C8BB-4D22-88B1-6778F718F511}" type="presParOf" srcId="{7177E3B5-7BDE-4E8C-9A4E-9DD87052F56E}" destId="{A22EB4BB-8602-4701-8FB5-05024F208567}" srcOrd="8" destOrd="0" presId="urn:microsoft.com/office/officeart/2005/8/layout/lProcess2"/>
    <dgm:cxn modelId="{7A7D6EAD-8B92-4119-8DE0-E5871ABA0298}" type="presParOf" srcId="{A3F21779-A0DA-43B0-B4CC-D2433A55D42B}" destId="{5EA46987-7B47-437B-84CA-69B130E7F2F1}" srcOrd="1" destOrd="0" presId="urn:microsoft.com/office/officeart/2005/8/layout/lProcess2"/>
    <dgm:cxn modelId="{0A454B92-8AC3-4469-A4E0-EF48C0C757D6}" type="presParOf" srcId="{A3F21779-A0DA-43B0-B4CC-D2433A55D42B}" destId="{F732F99A-AA2C-4C16-8879-8438E2325A8D}" srcOrd="2" destOrd="0" presId="urn:microsoft.com/office/officeart/2005/8/layout/lProcess2"/>
    <dgm:cxn modelId="{CD0E0200-1F2D-4D7F-B39C-60FF21034139}" type="presParOf" srcId="{F732F99A-AA2C-4C16-8879-8438E2325A8D}" destId="{4C3210D8-7790-442A-8CD5-337A7F38671B}" srcOrd="0" destOrd="0" presId="urn:microsoft.com/office/officeart/2005/8/layout/lProcess2"/>
    <dgm:cxn modelId="{FEC11283-44D8-4C11-81E1-E96F3479BD42}" type="presParOf" srcId="{F732F99A-AA2C-4C16-8879-8438E2325A8D}" destId="{26985F42-927A-42CF-9205-EBD6BB69B9F7}" srcOrd="1" destOrd="0" presId="urn:microsoft.com/office/officeart/2005/8/layout/lProcess2"/>
    <dgm:cxn modelId="{8CC19E2A-DBFB-47E7-A65A-B47449731E12}" type="presParOf" srcId="{F732F99A-AA2C-4C16-8879-8438E2325A8D}" destId="{8CB0D908-E1B3-41F4-8803-84934596F1FA}" srcOrd="2" destOrd="0" presId="urn:microsoft.com/office/officeart/2005/8/layout/lProcess2"/>
    <dgm:cxn modelId="{91833A9F-EB4B-442F-961D-4B17ED55AC6F}" type="presParOf" srcId="{8CB0D908-E1B3-41F4-8803-84934596F1FA}" destId="{529DDD7F-F0A0-489C-8BE7-6AE8AFF5B2F1}" srcOrd="0" destOrd="0" presId="urn:microsoft.com/office/officeart/2005/8/layout/lProcess2"/>
    <dgm:cxn modelId="{0C08F78C-CE2A-44C6-A260-6CFC8FC067BE}" type="presParOf" srcId="{529DDD7F-F0A0-489C-8BE7-6AE8AFF5B2F1}" destId="{18A0AE47-AE89-4205-9739-554A6CD8EE1B}" srcOrd="0" destOrd="0" presId="urn:microsoft.com/office/officeart/2005/8/layout/lProcess2"/>
    <dgm:cxn modelId="{07956CDD-C701-41FA-815A-4B8C8CE23A23}" type="presParOf" srcId="{529DDD7F-F0A0-489C-8BE7-6AE8AFF5B2F1}" destId="{0C315825-6C17-4888-BB78-DD83EA3BB580}" srcOrd="1" destOrd="0" presId="urn:microsoft.com/office/officeart/2005/8/layout/lProcess2"/>
    <dgm:cxn modelId="{9F85DC7E-F057-40E7-A220-603312D66C19}" type="presParOf" srcId="{529DDD7F-F0A0-489C-8BE7-6AE8AFF5B2F1}" destId="{94B644C4-CC78-4655-A5F1-D9FEC017FA7F}" srcOrd="2" destOrd="0" presId="urn:microsoft.com/office/officeart/2005/8/layout/lProcess2"/>
    <dgm:cxn modelId="{6903573D-A36F-4511-8E65-15D00C533103}" type="presParOf" srcId="{529DDD7F-F0A0-489C-8BE7-6AE8AFF5B2F1}" destId="{5B22544A-77B7-42C5-8398-16C4AD539D8F}" srcOrd="3" destOrd="0" presId="urn:microsoft.com/office/officeart/2005/8/layout/lProcess2"/>
    <dgm:cxn modelId="{85ACB181-C767-4376-A8A6-8AA80EDDD9CE}" type="presParOf" srcId="{529DDD7F-F0A0-489C-8BE7-6AE8AFF5B2F1}" destId="{C788E513-F5E5-421F-B09E-5429A2009F2D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8C4909-304A-4BDD-BD1F-FF95E635AF58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lt-LT"/>
        </a:p>
      </dgm:t>
    </dgm:pt>
    <dgm:pt modelId="{130D771A-34DF-4C57-B479-1A3780EA6526}">
      <dgm:prSet phldrT="[Tekstas]"/>
      <dgm:spPr/>
      <dgm:t>
        <a:bodyPr/>
        <a:lstStyle/>
        <a:p>
          <a:r>
            <a:rPr lang="en-US" dirty="0" smtClean="0"/>
            <a:t>Library information system and services;</a:t>
          </a:r>
          <a:endParaRPr lang="lt-LT" dirty="0"/>
        </a:p>
      </dgm:t>
    </dgm:pt>
    <dgm:pt modelId="{66DB6BF6-17AE-4D06-826E-A35E24443104}" type="parTrans" cxnId="{85B578AC-A3CE-4C66-817C-B0A12FD2DD70}">
      <dgm:prSet/>
      <dgm:spPr/>
      <dgm:t>
        <a:bodyPr/>
        <a:lstStyle/>
        <a:p>
          <a:endParaRPr lang="lt-LT"/>
        </a:p>
      </dgm:t>
    </dgm:pt>
    <dgm:pt modelId="{38584957-ECCC-4246-955C-4B5F7A086E7F}" type="sibTrans" cxnId="{85B578AC-A3CE-4C66-817C-B0A12FD2DD70}">
      <dgm:prSet/>
      <dgm:spPr/>
      <dgm:t>
        <a:bodyPr/>
        <a:lstStyle/>
        <a:p>
          <a:endParaRPr lang="lt-LT"/>
        </a:p>
      </dgm:t>
    </dgm:pt>
    <dgm:pt modelId="{61F247B5-CF1A-4E16-9089-7B39AB277A7C}">
      <dgm:prSet/>
      <dgm:spPr/>
      <dgm:t>
        <a:bodyPr/>
        <a:lstStyle/>
        <a:p>
          <a:r>
            <a:rPr lang="en-US" dirty="0" smtClean="0"/>
            <a:t>Library information system (</a:t>
          </a:r>
          <a:r>
            <a:rPr lang="lt-LT" dirty="0" smtClean="0"/>
            <a:t>f</a:t>
          </a:r>
          <a:r>
            <a:rPr lang="en-US" dirty="0" smtClean="0"/>
            <a:t>or PhD students);</a:t>
          </a:r>
          <a:endParaRPr lang="en-US" dirty="0"/>
        </a:p>
      </dgm:t>
    </dgm:pt>
    <dgm:pt modelId="{752CA28B-55B6-498A-A913-C6290D1E706F}" type="parTrans" cxnId="{1EFBB8DD-0D38-4E9F-92B8-30699BF36CB3}">
      <dgm:prSet/>
      <dgm:spPr/>
      <dgm:t>
        <a:bodyPr/>
        <a:lstStyle/>
        <a:p>
          <a:endParaRPr lang="lt-LT"/>
        </a:p>
      </dgm:t>
    </dgm:pt>
    <dgm:pt modelId="{33F22444-F286-4712-AF44-837EE8893034}" type="sibTrans" cxnId="{1EFBB8DD-0D38-4E9F-92B8-30699BF36CB3}">
      <dgm:prSet/>
      <dgm:spPr/>
      <dgm:t>
        <a:bodyPr/>
        <a:lstStyle/>
        <a:p>
          <a:endParaRPr lang="lt-LT"/>
        </a:p>
      </dgm:t>
    </dgm:pt>
    <dgm:pt modelId="{6A30CB64-153E-4657-85AE-19F455DE035A}">
      <dgm:prSet/>
      <dgm:spPr/>
      <dgm:t>
        <a:bodyPr/>
        <a:lstStyle/>
        <a:p>
          <a:r>
            <a:rPr lang="en-US" dirty="0" smtClean="0"/>
            <a:t>Search strategy at the Library;</a:t>
          </a:r>
          <a:endParaRPr lang="en-US" dirty="0"/>
        </a:p>
      </dgm:t>
    </dgm:pt>
    <dgm:pt modelId="{4C9F4E5C-DF0E-4C98-96DF-E0201304BD77}" type="parTrans" cxnId="{3B7777ED-A361-46A3-BD76-3E5AC96EBB58}">
      <dgm:prSet/>
      <dgm:spPr/>
      <dgm:t>
        <a:bodyPr/>
        <a:lstStyle/>
        <a:p>
          <a:endParaRPr lang="lt-LT"/>
        </a:p>
      </dgm:t>
    </dgm:pt>
    <dgm:pt modelId="{6A2DFBAF-F979-44BC-85C3-190BC6FBE797}" type="sibTrans" cxnId="{3B7777ED-A361-46A3-BD76-3E5AC96EBB58}">
      <dgm:prSet/>
      <dgm:spPr/>
      <dgm:t>
        <a:bodyPr/>
        <a:lstStyle/>
        <a:p>
          <a:endParaRPr lang="lt-LT"/>
        </a:p>
      </dgm:t>
    </dgm:pt>
    <dgm:pt modelId="{D933B17C-47F4-4DAD-8B52-7BC30B931290}">
      <dgm:prSet/>
      <dgm:spPr/>
      <dgm:t>
        <a:bodyPr/>
        <a:lstStyle/>
        <a:p>
          <a:r>
            <a:rPr lang="en-US" dirty="0" smtClean="0"/>
            <a:t>Information search in the Library catalogue and KTU virtual library;</a:t>
          </a:r>
          <a:endParaRPr lang="en-US" dirty="0"/>
        </a:p>
      </dgm:t>
    </dgm:pt>
    <dgm:pt modelId="{69B54EE0-C38C-4F79-8810-45C098F42BB9}" type="parTrans" cxnId="{07354B73-EB4E-42F3-A188-5696257C84F6}">
      <dgm:prSet/>
      <dgm:spPr/>
      <dgm:t>
        <a:bodyPr/>
        <a:lstStyle/>
        <a:p>
          <a:endParaRPr lang="lt-LT"/>
        </a:p>
      </dgm:t>
    </dgm:pt>
    <dgm:pt modelId="{6072669C-C923-460D-B9E3-3091B031E986}" type="sibTrans" cxnId="{07354B73-EB4E-42F3-A188-5696257C84F6}">
      <dgm:prSet/>
      <dgm:spPr/>
      <dgm:t>
        <a:bodyPr/>
        <a:lstStyle/>
        <a:p>
          <a:endParaRPr lang="lt-LT"/>
        </a:p>
      </dgm:t>
    </dgm:pt>
    <dgm:pt modelId="{539B89E4-2D3C-4A19-92B3-BC1D9303EA63}">
      <dgm:prSet/>
      <dgm:spPr/>
      <dgm:t>
        <a:bodyPr/>
        <a:lstStyle/>
        <a:p>
          <a:r>
            <a:rPr lang="en-US" dirty="0" smtClean="0"/>
            <a:t>Search and ordering publications in the catalogue;</a:t>
          </a:r>
          <a:endParaRPr lang="en-US" dirty="0"/>
        </a:p>
      </dgm:t>
    </dgm:pt>
    <dgm:pt modelId="{3F30C452-D787-4DB8-937E-C74A0A84A591}" type="parTrans" cxnId="{FE5ABAC5-7EDD-4174-8C22-866ADB852F37}">
      <dgm:prSet/>
      <dgm:spPr/>
      <dgm:t>
        <a:bodyPr/>
        <a:lstStyle/>
        <a:p>
          <a:endParaRPr lang="lt-LT"/>
        </a:p>
      </dgm:t>
    </dgm:pt>
    <dgm:pt modelId="{09323795-4BAA-4FF9-A4CF-3EA36C4A1C89}" type="sibTrans" cxnId="{FE5ABAC5-7EDD-4174-8C22-866ADB852F37}">
      <dgm:prSet/>
      <dgm:spPr/>
      <dgm:t>
        <a:bodyPr/>
        <a:lstStyle/>
        <a:p>
          <a:endParaRPr lang="lt-LT"/>
        </a:p>
      </dgm:t>
    </dgm:pt>
    <dgm:pt modelId="{35CC9CBC-0EE6-4270-B8FB-16938C93B3BC}">
      <dgm:prSet/>
      <dgm:spPr/>
      <dgm:t>
        <a:bodyPr/>
        <a:lstStyle/>
        <a:p>
          <a:r>
            <a:rPr lang="en-US" dirty="0" smtClean="0"/>
            <a:t>Scientific information search;</a:t>
          </a:r>
          <a:endParaRPr lang="en-US" dirty="0"/>
        </a:p>
      </dgm:t>
    </dgm:pt>
    <dgm:pt modelId="{4EF61788-2FD7-42D3-AD2D-D4BB8E001CF4}" type="parTrans" cxnId="{C95EC9F2-CD2F-491F-BF4D-2BE12447A1F9}">
      <dgm:prSet/>
      <dgm:spPr/>
      <dgm:t>
        <a:bodyPr/>
        <a:lstStyle/>
        <a:p>
          <a:endParaRPr lang="lt-LT"/>
        </a:p>
      </dgm:t>
    </dgm:pt>
    <dgm:pt modelId="{E00D6E08-206D-406A-9001-E753F5845C7A}" type="sibTrans" cxnId="{C95EC9F2-CD2F-491F-BF4D-2BE12447A1F9}">
      <dgm:prSet/>
      <dgm:spPr/>
      <dgm:t>
        <a:bodyPr/>
        <a:lstStyle/>
        <a:p>
          <a:endParaRPr lang="lt-LT"/>
        </a:p>
      </dgm:t>
    </dgm:pt>
    <dgm:pt modelId="{A0991C3F-3944-4635-9823-0AA03C96EA12}">
      <dgm:prSet/>
      <dgm:spPr/>
      <dgm:t>
        <a:bodyPr/>
        <a:lstStyle/>
        <a:p>
          <a:r>
            <a:rPr lang="en-US" dirty="0" smtClean="0"/>
            <a:t>Search e-resources from subscribed databases;</a:t>
          </a:r>
          <a:endParaRPr lang="en-US" dirty="0"/>
        </a:p>
      </dgm:t>
    </dgm:pt>
    <dgm:pt modelId="{0C6FBDC0-340C-45F4-95D3-8F2DE31A9BA0}" type="parTrans" cxnId="{9602E711-5359-4862-8008-2C97811930B6}">
      <dgm:prSet/>
      <dgm:spPr/>
      <dgm:t>
        <a:bodyPr/>
        <a:lstStyle/>
        <a:p>
          <a:endParaRPr lang="lt-LT"/>
        </a:p>
      </dgm:t>
    </dgm:pt>
    <dgm:pt modelId="{02307CC6-1626-4DA4-A620-EF9D62958CDF}" type="sibTrans" cxnId="{9602E711-5359-4862-8008-2C97811930B6}">
      <dgm:prSet/>
      <dgm:spPr/>
      <dgm:t>
        <a:bodyPr/>
        <a:lstStyle/>
        <a:p>
          <a:endParaRPr lang="lt-LT"/>
        </a:p>
      </dgm:t>
    </dgm:pt>
    <dgm:pt modelId="{979784A7-4667-4472-ABB1-29FD9FFABD01}">
      <dgm:prSet/>
      <dgm:spPr/>
      <dgm:t>
        <a:bodyPr/>
        <a:lstStyle/>
        <a:p>
          <a:r>
            <a:rPr lang="en-US" dirty="0" smtClean="0"/>
            <a:t>Citation and copyright;</a:t>
          </a:r>
          <a:endParaRPr lang="en-US" dirty="0"/>
        </a:p>
      </dgm:t>
    </dgm:pt>
    <dgm:pt modelId="{447DA763-96A6-4087-9F8B-1ACB93CC6867}" type="parTrans" cxnId="{97D578F2-46FE-40E5-85C5-F5A6BAB7E18A}">
      <dgm:prSet/>
      <dgm:spPr/>
      <dgm:t>
        <a:bodyPr/>
        <a:lstStyle/>
        <a:p>
          <a:endParaRPr lang="lt-LT"/>
        </a:p>
      </dgm:t>
    </dgm:pt>
    <dgm:pt modelId="{0A9534F7-2556-4F5A-A06D-1F90AB178816}" type="sibTrans" cxnId="{97D578F2-46FE-40E5-85C5-F5A6BAB7E18A}">
      <dgm:prSet/>
      <dgm:spPr/>
      <dgm:t>
        <a:bodyPr/>
        <a:lstStyle/>
        <a:p>
          <a:endParaRPr lang="lt-LT"/>
        </a:p>
      </dgm:t>
    </dgm:pt>
    <dgm:pt modelId="{2DD7B1B2-C557-4916-A1CE-C8C9733D3106}">
      <dgm:prSet/>
      <dgm:spPr/>
      <dgm:t>
        <a:bodyPr/>
        <a:lstStyle/>
        <a:p>
          <a:r>
            <a:rPr lang="en-US" dirty="0" smtClean="0"/>
            <a:t>Scholarly communication and open access</a:t>
          </a:r>
          <a:r>
            <a:rPr lang="lt-LT" dirty="0" smtClean="0"/>
            <a:t>;</a:t>
          </a:r>
          <a:endParaRPr lang="en-US" dirty="0" smtClean="0"/>
        </a:p>
      </dgm:t>
    </dgm:pt>
    <dgm:pt modelId="{9B1876E1-8876-4106-A74A-28B3C58CFF0B}" type="parTrans" cxnId="{240C4FF4-B269-46F7-ADA4-12AFA278DBBA}">
      <dgm:prSet/>
      <dgm:spPr/>
      <dgm:t>
        <a:bodyPr/>
        <a:lstStyle/>
        <a:p>
          <a:endParaRPr lang="lt-LT"/>
        </a:p>
      </dgm:t>
    </dgm:pt>
    <dgm:pt modelId="{865EF50C-23EB-43BF-832F-A35F104181C7}" type="sibTrans" cxnId="{240C4FF4-B269-46F7-ADA4-12AFA278DBBA}">
      <dgm:prSet/>
      <dgm:spPr/>
      <dgm:t>
        <a:bodyPr/>
        <a:lstStyle/>
        <a:p>
          <a:endParaRPr lang="lt-LT"/>
        </a:p>
      </dgm:t>
    </dgm:pt>
    <dgm:pt modelId="{4E454B02-DBCA-4D7F-8E31-5372B1B1ED89}">
      <dgm:prSet/>
      <dgm:spPr/>
      <dgm:t>
        <a:bodyPr/>
        <a:lstStyle/>
        <a:p>
          <a:r>
            <a:rPr lang="en-US" dirty="0" smtClean="0"/>
            <a:t>How to find a journal for publishing</a:t>
          </a:r>
          <a:r>
            <a:rPr lang="lt-LT" dirty="0" smtClean="0"/>
            <a:t>; </a:t>
          </a:r>
          <a:endParaRPr lang="en-US" dirty="0" smtClean="0"/>
        </a:p>
      </dgm:t>
    </dgm:pt>
    <dgm:pt modelId="{C23C355F-0FFA-459B-B51A-E6CD8139EFBE}" type="parTrans" cxnId="{178BBB55-07C1-4D12-9D54-BEF848E2CC66}">
      <dgm:prSet/>
      <dgm:spPr/>
      <dgm:t>
        <a:bodyPr/>
        <a:lstStyle/>
        <a:p>
          <a:endParaRPr lang="lt-LT"/>
        </a:p>
      </dgm:t>
    </dgm:pt>
    <dgm:pt modelId="{BA988EB2-650D-4AB3-9D3B-11965287A2AA}" type="sibTrans" cxnId="{178BBB55-07C1-4D12-9D54-BEF848E2CC66}">
      <dgm:prSet/>
      <dgm:spPr/>
      <dgm:t>
        <a:bodyPr/>
        <a:lstStyle/>
        <a:p>
          <a:endParaRPr lang="lt-LT"/>
        </a:p>
      </dgm:t>
    </dgm:pt>
    <dgm:pt modelId="{D7378A97-DC01-4E8C-9BEF-506650A7763A}">
      <dgm:prSet/>
      <dgm:spPr/>
      <dgm:t>
        <a:bodyPr/>
        <a:lstStyle/>
        <a:p>
          <a:r>
            <a:rPr lang="en-US" dirty="0" smtClean="0"/>
            <a:t>…</a:t>
          </a:r>
          <a:endParaRPr lang="lt-LT" dirty="0"/>
        </a:p>
      </dgm:t>
    </dgm:pt>
    <dgm:pt modelId="{C65BCDA5-5841-4FC6-AC97-E8E2B87A04EA}" type="parTrans" cxnId="{64127FDE-F457-422C-9022-968F80A22CA0}">
      <dgm:prSet/>
      <dgm:spPr/>
      <dgm:t>
        <a:bodyPr/>
        <a:lstStyle/>
        <a:p>
          <a:endParaRPr lang="lt-LT"/>
        </a:p>
      </dgm:t>
    </dgm:pt>
    <dgm:pt modelId="{83B7AABB-1FE3-4EEB-BB3F-DDAAF77A8322}" type="sibTrans" cxnId="{64127FDE-F457-422C-9022-968F80A22CA0}">
      <dgm:prSet/>
      <dgm:spPr/>
      <dgm:t>
        <a:bodyPr/>
        <a:lstStyle/>
        <a:p>
          <a:endParaRPr lang="lt-LT"/>
        </a:p>
      </dgm:t>
    </dgm:pt>
    <dgm:pt modelId="{0347EA13-1EA5-4CE9-9F34-704354F04D2B}" type="pres">
      <dgm:prSet presAssocID="{118C4909-304A-4BDD-BD1F-FF95E635AF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FEA9F31A-69AE-4FC0-B9E0-F84E21EA0CCC}" type="pres">
      <dgm:prSet presAssocID="{130D771A-34DF-4C57-B479-1A3780EA6526}" presName="parentText" presStyleLbl="node1" presStyleIdx="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402C503F-239E-49D4-BA94-FF5B82732939}" type="pres">
      <dgm:prSet presAssocID="{38584957-ECCC-4246-955C-4B5F7A086E7F}" presName="spacer" presStyleCnt="0"/>
      <dgm:spPr/>
    </dgm:pt>
    <dgm:pt modelId="{1ADCA1D7-C8AB-48FC-979C-D618064AE339}" type="pres">
      <dgm:prSet presAssocID="{61F247B5-CF1A-4E16-9089-7B39AB277A7C}" presName="parentText" presStyleLbl="node1" presStyleIdx="1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B9C21478-68F7-417B-A2F8-382640F1192D}" type="pres">
      <dgm:prSet presAssocID="{33F22444-F286-4712-AF44-837EE8893034}" presName="spacer" presStyleCnt="0"/>
      <dgm:spPr/>
    </dgm:pt>
    <dgm:pt modelId="{C44BBB0F-FF2D-4EFD-900F-AB8A92D2BB8D}" type="pres">
      <dgm:prSet presAssocID="{6A30CB64-153E-4657-85AE-19F455DE035A}" presName="parentText" presStyleLbl="node1" presStyleIdx="2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467E085-7203-4A82-97A6-4278D67C43C7}" type="pres">
      <dgm:prSet presAssocID="{6A2DFBAF-F979-44BC-85C3-190BC6FBE797}" presName="spacer" presStyleCnt="0"/>
      <dgm:spPr/>
    </dgm:pt>
    <dgm:pt modelId="{9F3D17CB-DB6F-40F8-A53A-7B6BE62ED6DA}" type="pres">
      <dgm:prSet presAssocID="{D933B17C-47F4-4DAD-8B52-7BC30B931290}" presName="parentText" presStyleLbl="node1" presStyleIdx="3" presStyleCnt="11" custLinFactNeighborX="-337" custLinFactNeighborY="-15340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072478D-6D93-4CF7-A069-EA588E5328BE}" type="pres">
      <dgm:prSet presAssocID="{6072669C-C923-460D-B9E3-3091B031E986}" presName="spacer" presStyleCnt="0"/>
      <dgm:spPr/>
    </dgm:pt>
    <dgm:pt modelId="{7648D74C-0E53-40DE-970F-E3051564FC48}" type="pres">
      <dgm:prSet presAssocID="{539B89E4-2D3C-4A19-92B3-BC1D9303EA63}" presName="parentText" presStyleLbl="node1" presStyleIdx="4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ED9159BD-FB2F-44BC-A291-6F488D46D003}" type="pres">
      <dgm:prSet presAssocID="{09323795-4BAA-4FF9-A4CF-3EA36C4A1C89}" presName="spacer" presStyleCnt="0"/>
      <dgm:spPr/>
    </dgm:pt>
    <dgm:pt modelId="{1ECDF8C7-421C-422A-A11D-C4DEC6BAECD1}" type="pres">
      <dgm:prSet presAssocID="{35CC9CBC-0EE6-4270-B8FB-16938C93B3BC}" presName="parentText" presStyleLbl="node1" presStyleIdx="5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2FF06D61-21B1-439E-8B70-DC96F820D32B}" type="pres">
      <dgm:prSet presAssocID="{E00D6E08-206D-406A-9001-E753F5845C7A}" presName="spacer" presStyleCnt="0"/>
      <dgm:spPr/>
    </dgm:pt>
    <dgm:pt modelId="{0BF03C31-E70F-4790-86D1-972A63741317}" type="pres">
      <dgm:prSet presAssocID="{A0991C3F-3944-4635-9823-0AA03C96EA12}" presName="parentText" presStyleLbl="node1" presStyleIdx="6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9DF8CAD-B77A-4F34-AD45-9FA6CE4665A5}" type="pres">
      <dgm:prSet presAssocID="{02307CC6-1626-4DA4-A620-EF9D62958CDF}" presName="spacer" presStyleCnt="0"/>
      <dgm:spPr/>
    </dgm:pt>
    <dgm:pt modelId="{8EA9AC9A-FDDB-4702-A9B0-DD1A02C323A0}" type="pres">
      <dgm:prSet presAssocID="{979784A7-4667-4472-ABB1-29FD9FFABD01}" presName="parentText" presStyleLbl="node1" presStyleIdx="7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ADF0743-A749-404A-A8E5-FFD2B908E9A7}" type="pres">
      <dgm:prSet presAssocID="{0A9534F7-2556-4F5A-A06D-1F90AB178816}" presName="spacer" presStyleCnt="0"/>
      <dgm:spPr/>
    </dgm:pt>
    <dgm:pt modelId="{A75B0719-81C7-4D7D-832A-E02F968FEFA3}" type="pres">
      <dgm:prSet presAssocID="{2DD7B1B2-C557-4916-A1CE-C8C9733D3106}" presName="parentText" presStyleLbl="node1" presStyleIdx="8" presStyleCnt="11" custLinFactNeighborX="-169" custLinFactNeighborY="43343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6927A11C-045E-4B8B-9DE0-F7659DBDAB1C}" type="pres">
      <dgm:prSet presAssocID="{865EF50C-23EB-43BF-832F-A35F104181C7}" presName="spacer" presStyleCnt="0"/>
      <dgm:spPr/>
    </dgm:pt>
    <dgm:pt modelId="{C95593F2-00E6-4CF5-B6A6-A6F13F6F3F85}" type="pres">
      <dgm:prSet presAssocID="{4E454B02-DBCA-4D7F-8E31-5372B1B1ED89}" presName="parentText" presStyleLbl="node1" presStyleIdx="9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006BDEE-EF57-4615-9CED-37AC6B39323F}" type="pres">
      <dgm:prSet presAssocID="{BA988EB2-650D-4AB3-9D3B-11965287A2AA}" presName="spacer" presStyleCnt="0"/>
      <dgm:spPr/>
    </dgm:pt>
    <dgm:pt modelId="{A3A28F14-E62C-42FD-82EE-363EA276FFD7}" type="pres">
      <dgm:prSet presAssocID="{D7378A97-DC01-4E8C-9BEF-506650A7763A}" presName="parentText" presStyleLbl="node1" presStyleIdx="10" presStyleCnt="11">
        <dgm:presLayoutVars>
          <dgm:chMax val="0"/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033C4FC8-9D4A-4DE4-AEBD-127D71896FE4}" type="presOf" srcId="{539B89E4-2D3C-4A19-92B3-BC1D9303EA63}" destId="{7648D74C-0E53-40DE-970F-E3051564FC48}" srcOrd="0" destOrd="0" presId="urn:microsoft.com/office/officeart/2005/8/layout/vList2"/>
    <dgm:cxn modelId="{FE5ABAC5-7EDD-4174-8C22-866ADB852F37}" srcId="{118C4909-304A-4BDD-BD1F-FF95E635AF58}" destId="{539B89E4-2D3C-4A19-92B3-BC1D9303EA63}" srcOrd="4" destOrd="0" parTransId="{3F30C452-D787-4DB8-937E-C74A0A84A591}" sibTransId="{09323795-4BAA-4FF9-A4CF-3EA36C4A1C89}"/>
    <dgm:cxn modelId="{674E86DF-D415-455E-89D6-4F5DBE458BB1}" type="presOf" srcId="{4E454B02-DBCA-4D7F-8E31-5372B1B1ED89}" destId="{C95593F2-00E6-4CF5-B6A6-A6F13F6F3F85}" srcOrd="0" destOrd="0" presId="urn:microsoft.com/office/officeart/2005/8/layout/vList2"/>
    <dgm:cxn modelId="{3B7777ED-A361-46A3-BD76-3E5AC96EBB58}" srcId="{118C4909-304A-4BDD-BD1F-FF95E635AF58}" destId="{6A30CB64-153E-4657-85AE-19F455DE035A}" srcOrd="2" destOrd="0" parTransId="{4C9F4E5C-DF0E-4C98-96DF-E0201304BD77}" sibTransId="{6A2DFBAF-F979-44BC-85C3-190BC6FBE797}"/>
    <dgm:cxn modelId="{87E69D89-EA05-4E11-A588-78E2D307CC7F}" type="presOf" srcId="{A0991C3F-3944-4635-9823-0AA03C96EA12}" destId="{0BF03C31-E70F-4790-86D1-972A63741317}" srcOrd="0" destOrd="0" presId="urn:microsoft.com/office/officeart/2005/8/layout/vList2"/>
    <dgm:cxn modelId="{B08CE26C-4444-4416-97D7-0CD125D94E8E}" type="presOf" srcId="{6A30CB64-153E-4657-85AE-19F455DE035A}" destId="{C44BBB0F-FF2D-4EFD-900F-AB8A92D2BB8D}" srcOrd="0" destOrd="0" presId="urn:microsoft.com/office/officeart/2005/8/layout/vList2"/>
    <dgm:cxn modelId="{BF0D4ADA-9C99-4DB7-8D7D-5780033E18D2}" type="presOf" srcId="{D7378A97-DC01-4E8C-9BEF-506650A7763A}" destId="{A3A28F14-E62C-42FD-82EE-363EA276FFD7}" srcOrd="0" destOrd="0" presId="urn:microsoft.com/office/officeart/2005/8/layout/vList2"/>
    <dgm:cxn modelId="{64127FDE-F457-422C-9022-968F80A22CA0}" srcId="{118C4909-304A-4BDD-BD1F-FF95E635AF58}" destId="{D7378A97-DC01-4E8C-9BEF-506650A7763A}" srcOrd="10" destOrd="0" parTransId="{C65BCDA5-5841-4FC6-AC97-E8E2B87A04EA}" sibTransId="{83B7AABB-1FE3-4EEB-BB3F-DDAAF77A8322}"/>
    <dgm:cxn modelId="{1EFBB8DD-0D38-4E9F-92B8-30699BF36CB3}" srcId="{118C4909-304A-4BDD-BD1F-FF95E635AF58}" destId="{61F247B5-CF1A-4E16-9089-7B39AB277A7C}" srcOrd="1" destOrd="0" parTransId="{752CA28B-55B6-498A-A913-C6290D1E706F}" sibTransId="{33F22444-F286-4712-AF44-837EE8893034}"/>
    <dgm:cxn modelId="{240C4FF4-B269-46F7-ADA4-12AFA278DBBA}" srcId="{118C4909-304A-4BDD-BD1F-FF95E635AF58}" destId="{2DD7B1B2-C557-4916-A1CE-C8C9733D3106}" srcOrd="8" destOrd="0" parTransId="{9B1876E1-8876-4106-A74A-28B3C58CFF0B}" sibTransId="{865EF50C-23EB-43BF-832F-A35F104181C7}"/>
    <dgm:cxn modelId="{412AF355-95DC-4829-8555-F8F468CD1DDC}" type="presOf" srcId="{2DD7B1B2-C557-4916-A1CE-C8C9733D3106}" destId="{A75B0719-81C7-4D7D-832A-E02F968FEFA3}" srcOrd="0" destOrd="0" presId="urn:microsoft.com/office/officeart/2005/8/layout/vList2"/>
    <dgm:cxn modelId="{30B8DFC9-9D42-4BC2-B778-E7749A07DD6B}" type="presOf" srcId="{979784A7-4667-4472-ABB1-29FD9FFABD01}" destId="{8EA9AC9A-FDDB-4702-A9B0-DD1A02C323A0}" srcOrd="0" destOrd="0" presId="urn:microsoft.com/office/officeart/2005/8/layout/vList2"/>
    <dgm:cxn modelId="{85B578AC-A3CE-4C66-817C-B0A12FD2DD70}" srcId="{118C4909-304A-4BDD-BD1F-FF95E635AF58}" destId="{130D771A-34DF-4C57-B479-1A3780EA6526}" srcOrd="0" destOrd="0" parTransId="{66DB6BF6-17AE-4D06-826E-A35E24443104}" sibTransId="{38584957-ECCC-4246-955C-4B5F7A086E7F}"/>
    <dgm:cxn modelId="{C95EC9F2-CD2F-491F-BF4D-2BE12447A1F9}" srcId="{118C4909-304A-4BDD-BD1F-FF95E635AF58}" destId="{35CC9CBC-0EE6-4270-B8FB-16938C93B3BC}" srcOrd="5" destOrd="0" parTransId="{4EF61788-2FD7-42D3-AD2D-D4BB8E001CF4}" sibTransId="{E00D6E08-206D-406A-9001-E753F5845C7A}"/>
    <dgm:cxn modelId="{90668E17-B5BF-4483-8EF8-D60FDE8B8C5E}" type="presOf" srcId="{D933B17C-47F4-4DAD-8B52-7BC30B931290}" destId="{9F3D17CB-DB6F-40F8-A53A-7B6BE62ED6DA}" srcOrd="0" destOrd="0" presId="urn:microsoft.com/office/officeart/2005/8/layout/vList2"/>
    <dgm:cxn modelId="{6E093BDA-FEBD-42F2-B60C-10DAF57692DD}" type="presOf" srcId="{35CC9CBC-0EE6-4270-B8FB-16938C93B3BC}" destId="{1ECDF8C7-421C-422A-A11D-C4DEC6BAECD1}" srcOrd="0" destOrd="0" presId="urn:microsoft.com/office/officeart/2005/8/layout/vList2"/>
    <dgm:cxn modelId="{CA0C0EA6-9960-4299-B77B-DE9EB168BF23}" type="presOf" srcId="{118C4909-304A-4BDD-BD1F-FF95E635AF58}" destId="{0347EA13-1EA5-4CE9-9F34-704354F04D2B}" srcOrd="0" destOrd="0" presId="urn:microsoft.com/office/officeart/2005/8/layout/vList2"/>
    <dgm:cxn modelId="{97D578F2-46FE-40E5-85C5-F5A6BAB7E18A}" srcId="{118C4909-304A-4BDD-BD1F-FF95E635AF58}" destId="{979784A7-4667-4472-ABB1-29FD9FFABD01}" srcOrd="7" destOrd="0" parTransId="{447DA763-96A6-4087-9F8B-1ACB93CC6867}" sibTransId="{0A9534F7-2556-4F5A-A06D-1F90AB178816}"/>
    <dgm:cxn modelId="{07354B73-EB4E-42F3-A188-5696257C84F6}" srcId="{118C4909-304A-4BDD-BD1F-FF95E635AF58}" destId="{D933B17C-47F4-4DAD-8B52-7BC30B931290}" srcOrd="3" destOrd="0" parTransId="{69B54EE0-C38C-4F79-8810-45C098F42BB9}" sibTransId="{6072669C-C923-460D-B9E3-3091B031E986}"/>
    <dgm:cxn modelId="{BD373DF8-AEF5-4FA4-99D3-5DB87167AFFE}" type="presOf" srcId="{130D771A-34DF-4C57-B479-1A3780EA6526}" destId="{FEA9F31A-69AE-4FC0-B9E0-F84E21EA0CCC}" srcOrd="0" destOrd="0" presId="urn:microsoft.com/office/officeart/2005/8/layout/vList2"/>
    <dgm:cxn modelId="{59F4D6CA-718F-4ACC-B1C9-3AE048C69AEE}" type="presOf" srcId="{61F247B5-CF1A-4E16-9089-7B39AB277A7C}" destId="{1ADCA1D7-C8AB-48FC-979C-D618064AE339}" srcOrd="0" destOrd="0" presId="urn:microsoft.com/office/officeart/2005/8/layout/vList2"/>
    <dgm:cxn modelId="{9602E711-5359-4862-8008-2C97811930B6}" srcId="{118C4909-304A-4BDD-BD1F-FF95E635AF58}" destId="{A0991C3F-3944-4635-9823-0AA03C96EA12}" srcOrd="6" destOrd="0" parTransId="{0C6FBDC0-340C-45F4-95D3-8F2DE31A9BA0}" sibTransId="{02307CC6-1626-4DA4-A620-EF9D62958CDF}"/>
    <dgm:cxn modelId="{178BBB55-07C1-4D12-9D54-BEF848E2CC66}" srcId="{118C4909-304A-4BDD-BD1F-FF95E635AF58}" destId="{4E454B02-DBCA-4D7F-8E31-5372B1B1ED89}" srcOrd="9" destOrd="0" parTransId="{C23C355F-0FFA-459B-B51A-E6CD8139EFBE}" sibTransId="{BA988EB2-650D-4AB3-9D3B-11965287A2AA}"/>
    <dgm:cxn modelId="{A6E92739-7F0F-4F21-A7AB-AEFC3DB8E64B}" type="presParOf" srcId="{0347EA13-1EA5-4CE9-9F34-704354F04D2B}" destId="{FEA9F31A-69AE-4FC0-B9E0-F84E21EA0CCC}" srcOrd="0" destOrd="0" presId="urn:microsoft.com/office/officeart/2005/8/layout/vList2"/>
    <dgm:cxn modelId="{64FC20E1-1103-424D-BBF9-3C411E5CF880}" type="presParOf" srcId="{0347EA13-1EA5-4CE9-9F34-704354F04D2B}" destId="{402C503F-239E-49D4-BA94-FF5B82732939}" srcOrd="1" destOrd="0" presId="urn:microsoft.com/office/officeart/2005/8/layout/vList2"/>
    <dgm:cxn modelId="{9BA74353-5E40-49B2-86FA-22211EDD6DB1}" type="presParOf" srcId="{0347EA13-1EA5-4CE9-9F34-704354F04D2B}" destId="{1ADCA1D7-C8AB-48FC-979C-D618064AE339}" srcOrd="2" destOrd="0" presId="urn:microsoft.com/office/officeart/2005/8/layout/vList2"/>
    <dgm:cxn modelId="{02A9E41F-5FD4-46E6-9B72-CFF7698AD8E6}" type="presParOf" srcId="{0347EA13-1EA5-4CE9-9F34-704354F04D2B}" destId="{B9C21478-68F7-417B-A2F8-382640F1192D}" srcOrd="3" destOrd="0" presId="urn:microsoft.com/office/officeart/2005/8/layout/vList2"/>
    <dgm:cxn modelId="{2C3EA12F-F2F8-41F2-B29F-03AD64ABB0BC}" type="presParOf" srcId="{0347EA13-1EA5-4CE9-9F34-704354F04D2B}" destId="{C44BBB0F-FF2D-4EFD-900F-AB8A92D2BB8D}" srcOrd="4" destOrd="0" presId="urn:microsoft.com/office/officeart/2005/8/layout/vList2"/>
    <dgm:cxn modelId="{28F86066-9829-4B1D-9072-658282C73B49}" type="presParOf" srcId="{0347EA13-1EA5-4CE9-9F34-704354F04D2B}" destId="{5467E085-7203-4A82-97A6-4278D67C43C7}" srcOrd="5" destOrd="0" presId="urn:microsoft.com/office/officeart/2005/8/layout/vList2"/>
    <dgm:cxn modelId="{CE0D52E0-DA4B-4766-9B4B-BFF399B2A24E}" type="presParOf" srcId="{0347EA13-1EA5-4CE9-9F34-704354F04D2B}" destId="{9F3D17CB-DB6F-40F8-A53A-7B6BE62ED6DA}" srcOrd="6" destOrd="0" presId="urn:microsoft.com/office/officeart/2005/8/layout/vList2"/>
    <dgm:cxn modelId="{115980AF-BB44-4B09-80AB-149A088D553F}" type="presParOf" srcId="{0347EA13-1EA5-4CE9-9F34-704354F04D2B}" destId="{8072478D-6D93-4CF7-A069-EA588E5328BE}" srcOrd="7" destOrd="0" presId="urn:microsoft.com/office/officeart/2005/8/layout/vList2"/>
    <dgm:cxn modelId="{BC8F6AEA-64B4-4EE6-ACA3-F1748B1293B2}" type="presParOf" srcId="{0347EA13-1EA5-4CE9-9F34-704354F04D2B}" destId="{7648D74C-0E53-40DE-970F-E3051564FC48}" srcOrd="8" destOrd="0" presId="urn:microsoft.com/office/officeart/2005/8/layout/vList2"/>
    <dgm:cxn modelId="{15E17AB2-9991-4375-92F9-53E015C3BC70}" type="presParOf" srcId="{0347EA13-1EA5-4CE9-9F34-704354F04D2B}" destId="{ED9159BD-FB2F-44BC-A291-6F488D46D003}" srcOrd="9" destOrd="0" presId="urn:microsoft.com/office/officeart/2005/8/layout/vList2"/>
    <dgm:cxn modelId="{689E3699-A965-4999-9946-4F2D0D5249A9}" type="presParOf" srcId="{0347EA13-1EA5-4CE9-9F34-704354F04D2B}" destId="{1ECDF8C7-421C-422A-A11D-C4DEC6BAECD1}" srcOrd="10" destOrd="0" presId="urn:microsoft.com/office/officeart/2005/8/layout/vList2"/>
    <dgm:cxn modelId="{FDF2092E-8247-4924-B5B8-41C0F2A70F4A}" type="presParOf" srcId="{0347EA13-1EA5-4CE9-9F34-704354F04D2B}" destId="{2FF06D61-21B1-439E-8B70-DC96F820D32B}" srcOrd="11" destOrd="0" presId="urn:microsoft.com/office/officeart/2005/8/layout/vList2"/>
    <dgm:cxn modelId="{43A58426-4D01-4DE9-B8CF-32A5F6D497EC}" type="presParOf" srcId="{0347EA13-1EA5-4CE9-9F34-704354F04D2B}" destId="{0BF03C31-E70F-4790-86D1-972A63741317}" srcOrd="12" destOrd="0" presId="urn:microsoft.com/office/officeart/2005/8/layout/vList2"/>
    <dgm:cxn modelId="{08B3899F-AF1A-41ED-A9A9-2FF6517457DE}" type="presParOf" srcId="{0347EA13-1EA5-4CE9-9F34-704354F04D2B}" destId="{79DF8CAD-B77A-4F34-AD45-9FA6CE4665A5}" srcOrd="13" destOrd="0" presId="urn:microsoft.com/office/officeart/2005/8/layout/vList2"/>
    <dgm:cxn modelId="{E41F9EFE-B318-4D50-A193-6A8B58B8D648}" type="presParOf" srcId="{0347EA13-1EA5-4CE9-9F34-704354F04D2B}" destId="{8EA9AC9A-FDDB-4702-A9B0-DD1A02C323A0}" srcOrd="14" destOrd="0" presId="urn:microsoft.com/office/officeart/2005/8/layout/vList2"/>
    <dgm:cxn modelId="{FDD4DF6A-3C63-4778-9B41-8A65166F48D4}" type="presParOf" srcId="{0347EA13-1EA5-4CE9-9F34-704354F04D2B}" destId="{1ADF0743-A749-404A-A8E5-FFD2B908E9A7}" srcOrd="15" destOrd="0" presId="urn:microsoft.com/office/officeart/2005/8/layout/vList2"/>
    <dgm:cxn modelId="{ADBE2766-7514-471C-8610-FC30E18BA300}" type="presParOf" srcId="{0347EA13-1EA5-4CE9-9F34-704354F04D2B}" destId="{A75B0719-81C7-4D7D-832A-E02F968FEFA3}" srcOrd="16" destOrd="0" presId="urn:microsoft.com/office/officeart/2005/8/layout/vList2"/>
    <dgm:cxn modelId="{4C317554-6683-4012-A84C-2F40C944F02F}" type="presParOf" srcId="{0347EA13-1EA5-4CE9-9F34-704354F04D2B}" destId="{6927A11C-045E-4B8B-9DE0-F7659DBDAB1C}" srcOrd="17" destOrd="0" presId="urn:microsoft.com/office/officeart/2005/8/layout/vList2"/>
    <dgm:cxn modelId="{D5DDC300-3418-4F9A-A5AB-75602258DA10}" type="presParOf" srcId="{0347EA13-1EA5-4CE9-9F34-704354F04D2B}" destId="{C95593F2-00E6-4CF5-B6A6-A6F13F6F3F85}" srcOrd="18" destOrd="0" presId="urn:microsoft.com/office/officeart/2005/8/layout/vList2"/>
    <dgm:cxn modelId="{20BD81F5-8797-4732-8400-4CDD28354276}" type="presParOf" srcId="{0347EA13-1EA5-4CE9-9F34-704354F04D2B}" destId="{A006BDEE-EF57-4615-9CED-37AC6B39323F}" srcOrd="19" destOrd="0" presId="urn:microsoft.com/office/officeart/2005/8/layout/vList2"/>
    <dgm:cxn modelId="{791876A0-EAB5-4217-83C4-D0BC593B42E5}" type="presParOf" srcId="{0347EA13-1EA5-4CE9-9F34-704354F04D2B}" destId="{A3A28F14-E62C-42FD-82EE-363EA276FFD7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72780-861D-4C75-B9BA-22AC5AE5DE1C}">
      <dsp:nvSpPr>
        <dsp:cNvPr id="0" name=""/>
        <dsp:cNvSpPr/>
      </dsp:nvSpPr>
      <dsp:spPr>
        <a:xfrm>
          <a:off x="3741" y="30405"/>
          <a:ext cx="7625364" cy="1157646"/>
        </a:xfrm>
        <a:prstGeom prst="roundRect">
          <a:avLst>
            <a:gd name="adj" fmla="val 10000"/>
          </a:avLst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Training Librarians</a:t>
          </a:r>
          <a:endParaRPr lang="en-US" sz="45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647" y="64311"/>
        <a:ext cx="7557552" cy="1089834"/>
      </dsp:txXfrm>
    </dsp:sp>
    <dsp:sp modelId="{23CE7216-6DDF-4658-B868-40EDD655453F}">
      <dsp:nvSpPr>
        <dsp:cNvPr id="0" name=""/>
        <dsp:cNvSpPr/>
      </dsp:nvSpPr>
      <dsp:spPr>
        <a:xfrm>
          <a:off x="11184" y="1312733"/>
          <a:ext cx="5721873" cy="1375853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Monthly training sessions </a:t>
          </a:r>
        </a:p>
      </dsp:txBody>
      <dsp:txXfrm>
        <a:off x="51481" y="1353030"/>
        <a:ext cx="5641279" cy="1295259"/>
      </dsp:txXfrm>
    </dsp:sp>
    <dsp:sp modelId="{1EB7102B-07A9-461A-B30E-57F6E21B261C}">
      <dsp:nvSpPr>
        <dsp:cNvPr id="0" name=""/>
        <dsp:cNvSpPr/>
      </dsp:nvSpPr>
      <dsp:spPr>
        <a:xfrm>
          <a:off x="46438" y="2847442"/>
          <a:ext cx="1829513" cy="199519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Internal resources – librarians (experience, topics)</a:t>
          </a:r>
          <a:endParaRPr lang="en-US" sz="1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023" y="2901027"/>
        <a:ext cx="1722343" cy="1888024"/>
      </dsp:txXfrm>
    </dsp:sp>
    <dsp:sp modelId="{A1FCB0B3-06AE-4C2A-B721-D065CF612531}">
      <dsp:nvSpPr>
        <dsp:cNvPr id="0" name=""/>
        <dsp:cNvSpPr/>
      </dsp:nvSpPr>
      <dsp:spPr>
        <a:xfrm>
          <a:off x="1937857" y="2841571"/>
          <a:ext cx="1849020" cy="1999611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Guest lecturers from other departments </a:t>
          </a:r>
          <a:endParaRPr lang="en-US" sz="1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92013" y="2895727"/>
        <a:ext cx="1740708" cy="1891299"/>
      </dsp:txXfrm>
    </dsp:sp>
    <dsp:sp modelId="{D9E591CC-4EB0-41E6-A6C8-9DD61AB5FA88}">
      <dsp:nvSpPr>
        <dsp:cNvPr id="0" name=""/>
        <dsp:cNvSpPr/>
      </dsp:nvSpPr>
      <dsp:spPr>
        <a:xfrm>
          <a:off x="3864537" y="2841571"/>
          <a:ext cx="1849020" cy="2044808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Information providers (workshops)</a:t>
          </a:r>
          <a:endParaRPr lang="en-US" sz="1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18693" y="2895727"/>
        <a:ext cx="1740708" cy="1936496"/>
      </dsp:txXfrm>
    </dsp:sp>
    <dsp:sp modelId="{C16DFCD1-4E9D-4652-9E4E-1F1C57E64EDD}">
      <dsp:nvSpPr>
        <dsp:cNvPr id="0" name=""/>
        <dsp:cNvSpPr/>
      </dsp:nvSpPr>
      <dsp:spPr>
        <a:xfrm>
          <a:off x="5900321" y="1324046"/>
          <a:ext cx="1732526" cy="1344903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Weekly English classes</a:t>
          </a:r>
          <a:endParaRPr lang="en-US" sz="26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9712" y="1363437"/>
        <a:ext cx="1653744" cy="1266121"/>
      </dsp:txXfrm>
    </dsp:sp>
    <dsp:sp modelId="{5443DBE5-B7DD-402A-B4CE-9BBD951F926E}">
      <dsp:nvSpPr>
        <dsp:cNvPr id="0" name=""/>
        <dsp:cNvSpPr/>
      </dsp:nvSpPr>
      <dsp:spPr>
        <a:xfrm>
          <a:off x="5904662" y="2812724"/>
          <a:ext cx="1658081" cy="2083819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381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Provided by colleagues (professionals in the English language)</a:t>
          </a:r>
          <a:endParaRPr lang="en-US" sz="1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53226" y="2861288"/>
        <a:ext cx="1560953" cy="1986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42EEA-02E6-4B83-91B8-498AF846DA03}">
      <dsp:nvSpPr>
        <dsp:cNvPr id="0" name=""/>
        <dsp:cNvSpPr/>
      </dsp:nvSpPr>
      <dsp:spPr>
        <a:xfrm>
          <a:off x="21205" y="0"/>
          <a:ext cx="2631159" cy="345638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Training users</a:t>
          </a:r>
          <a:endParaRPr lang="en-US" sz="2000" kern="1200" noProof="0" dirty="0"/>
        </a:p>
      </dsp:txBody>
      <dsp:txXfrm>
        <a:off x="21205" y="0"/>
        <a:ext cx="2631159" cy="1036915"/>
      </dsp:txXfrm>
    </dsp:sp>
    <dsp:sp modelId="{54370919-73D5-42CD-9F50-E09A4D428B9B}">
      <dsp:nvSpPr>
        <dsp:cNvPr id="0" name=""/>
        <dsp:cNvSpPr/>
      </dsp:nvSpPr>
      <dsp:spPr>
        <a:xfrm>
          <a:off x="265851" y="1037569"/>
          <a:ext cx="2104927" cy="3998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In groups</a:t>
          </a:r>
          <a:endParaRPr lang="lt-LT" sz="1900" kern="1200" dirty="0"/>
        </a:p>
      </dsp:txBody>
      <dsp:txXfrm>
        <a:off x="277562" y="1049280"/>
        <a:ext cx="2081505" cy="376433"/>
      </dsp:txXfrm>
    </dsp:sp>
    <dsp:sp modelId="{6CD72178-B0D8-4675-BDF0-3E814FE3F2CE}">
      <dsp:nvSpPr>
        <dsp:cNvPr id="0" name=""/>
        <dsp:cNvSpPr/>
      </dsp:nvSpPr>
      <dsp:spPr>
        <a:xfrm>
          <a:off x="265851" y="1498940"/>
          <a:ext cx="2104927" cy="3998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Individual</a:t>
          </a:r>
          <a:endParaRPr lang="lt-LT" sz="1900" kern="1200" dirty="0"/>
        </a:p>
      </dsp:txBody>
      <dsp:txXfrm>
        <a:off x="277562" y="1510651"/>
        <a:ext cx="2081505" cy="376433"/>
      </dsp:txXfrm>
    </dsp:sp>
    <dsp:sp modelId="{B9E96B24-054B-471F-A183-5EF649ED8504}">
      <dsp:nvSpPr>
        <dsp:cNvPr id="0" name=""/>
        <dsp:cNvSpPr/>
      </dsp:nvSpPr>
      <dsp:spPr>
        <a:xfrm>
          <a:off x="265851" y="1960312"/>
          <a:ext cx="2104927" cy="3998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Hands-on trainings</a:t>
          </a:r>
          <a:endParaRPr lang="lt-LT" sz="1900" kern="1200" dirty="0"/>
        </a:p>
      </dsp:txBody>
      <dsp:txXfrm>
        <a:off x="277562" y="1972023"/>
        <a:ext cx="2081505" cy="376433"/>
      </dsp:txXfrm>
    </dsp:sp>
    <dsp:sp modelId="{8F5D24B6-5A49-4A34-9770-9294D037441C}">
      <dsp:nvSpPr>
        <dsp:cNvPr id="0" name=""/>
        <dsp:cNvSpPr/>
      </dsp:nvSpPr>
      <dsp:spPr>
        <a:xfrm>
          <a:off x="265851" y="2421683"/>
          <a:ext cx="2104927" cy="3998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Invited publishers</a:t>
          </a:r>
          <a:endParaRPr lang="lt-LT" sz="1900" kern="1200" dirty="0"/>
        </a:p>
      </dsp:txBody>
      <dsp:txXfrm>
        <a:off x="277562" y="2433394"/>
        <a:ext cx="2081505" cy="376433"/>
      </dsp:txXfrm>
    </dsp:sp>
    <dsp:sp modelId="{A22EB4BB-8602-4701-8FB5-05024F208567}">
      <dsp:nvSpPr>
        <dsp:cNvPr id="0" name=""/>
        <dsp:cNvSpPr/>
      </dsp:nvSpPr>
      <dsp:spPr>
        <a:xfrm>
          <a:off x="265851" y="2883055"/>
          <a:ext cx="2104927" cy="39985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Webinars</a:t>
          </a:r>
          <a:endParaRPr lang="lt-LT" sz="1900" kern="1200" dirty="0"/>
        </a:p>
      </dsp:txBody>
      <dsp:txXfrm>
        <a:off x="277562" y="2894766"/>
        <a:ext cx="2081505" cy="376433"/>
      </dsp:txXfrm>
    </dsp:sp>
    <dsp:sp modelId="{4C3210D8-7790-442A-8CD5-337A7F38671B}">
      <dsp:nvSpPr>
        <dsp:cNvPr id="0" name=""/>
        <dsp:cNvSpPr/>
      </dsp:nvSpPr>
      <dsp:spPr>
        <a:xfrm>
          <a:off x="2833967" y="0"/>
          <a:ext cx="2631159" cy="345638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Creating supplementary material</a:t>
          </a:r>
          <a:endParaRPr lang="en-US" sz="2000" kern="1200" noProof="0" dirty="0"/>
        </a:p>
      </dsp:txBody>
      <dsp:txXfrm>
        <a:off x="2833967" y="0"/>
        <a:ext cx="2631159" cy="1036915"/>
      </dsp:txXfrm>
    </dsp:sp>
    <dsp:sp modelId="{18A0AE47-AE89-4205-9739-554A6CD8EE1B}">
      <dsp:nvSpPr>
        <dsp:cNvPr id="0" name=""/>
        <dsp:cNvSpPr/>
      </dsp:nvSpPr>
      <dsp:spPr>
        <a:xfrm>
          <a:off x="3094347" y="1037210"/>
          <a:ext cx="2104927" cy="679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Video tutorials</a:t>
          </a:r>
          <a:endParaRPr lang="lt-LT" sz="1900" kern="1200" dirty="0"/>
        </a:p>
      </dsp:txBody>
      <dsp:txXfrm>
        <a:off x="3114235" y="1057098"/>
        <a:ext cx="2065151" cy="639265"/>
      </dsp:txXfrm>
    </dsp:sp>
    <dsp:sp modelId="{94B644C4-CC78-4655-A5F1-D9FEC017FA7F}">
      <dsp:nvSpPr>
        <dsp:cNvPr id="0" name=""/>
        <dsp:cNvSpPr/>
      </dsp:nvSpPr>
      <dsp:spPr>
        <a:xfrm>
          <a:off x="3094347" y="1820719"/>
          <a:ext cx="2104927" cy="679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Support and help guides</a:t>
          </a:r>
          <a:endParaRPr lang="lt-LT" sz="1900" kern="1200" dirty="0"/>
        </a:p>
      </dsp:txBody>
      <dsp:txXfrm>
        <a:off x="3114235" y="1840607"/>
        <a:ext cx="2065151" cy="639265"/>
      </dsp:txXfrm>
    </dsp:sp>
    <dsp:sp modelId="{C788E513-F5E5-421F-B09E-5429A2009F2D}">
      <dsp:nvSpPr>
        <dsp:cNvPr id="0" name=""/>
        <dsp:cNvSpPr/>
      </dsp:nvSpPr>
      <dsp:spPr>
        <a:xfrm>
          <a:off x="3094347" y="2604228"/>
          <a:ext cx="2104927" cy="67904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t-LT" sz="1900" kern="1200" dirty="0" smtClean="0"/>
            <a:t>Subject </a:t>
          </a:r>
          <a:r>
            <a:rPr lang="en-US" sz="1900" kern="1200" dirty="0" smtClean="0"/>
            <a:t>g</a:t>
          </a:r>
          <a:r>
            <a:rPr lang="lt-LT" sz="1900" kern="1200" dirty="0" smtClean="0"/>
            <a:t>uides</a:t>
          </a:r>
          <a:endParaRPr lang="lt-LT" sz="1900" kern="1200" dirty="0"/>
        </a:p>
      </dsp:txBody>
      <dsp:txXfrm>
        <a:off x="3114235" y="2624116"/>
        <a:ext cx="2065151" cy="6392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9F31A-69AE-4FC0-B9E0-F84E21EA0CCC}">
      <dsp:nvSpPr>
        <dsp:cNvPr id="0" name=""/>
        <dsp:cNvSpPr/>
      </dsp:nvSpPr>
      <dsp:spPr>
        <a:xfrm>
          <a:off x="0" y="9678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Library information system and services;</a:t>
          </a:r>
          <a:endParaRPr lang="lt-LT" sz="1800" kern="1200" dirty="0"/>
        </a:p>
      </dsp:txBody>
      <dsp:txXfrm>
        <a:off x="21075" y="117859"/>
        <a:ext cx="7995657" cy="389580"/>
      </dsp:txXfrm>
    </dsp:sp>
    <dsp:sp modelId="{1ADCA1D7-C8AB-48FC-979C-D618064AE339}">
      <dsp:nvSpPr>
        <dsp:cNvPr id="0" name=""/>
        <dsp:cNvSpPr/>
      </dsp:nvSpPr>
      <dsp:spPr>
        <a:xfrm>
          <a:off x="0" y="58035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Library information system (</a:t>
          </a:r>
          <a:r>
            <a:rPr lang="lt-LT" sz="1800" kern="1200" dirty="0" smtClean="0"/>
            <a:t>f</a:t>
          </a:r>
          <a:r>
            <a:rPr lang="en-US" sz="1800" kern="1200" dirty="0" smtClean="0"/>
            <a:t>or PhD students);</a:t>
          </a:r>
          <a:endParaRPr lang="en-US" sz="1800" kern="1200" dirty="0"/>
        </a:p>
      </dsp:txBody>
      <dsp:txXfrm>
        <a:off x="21075" y="601429"/>
        <a:ext cx="7995657" cy="389580"/>
      </dsp:txXfrm>
    </dsp:sp>
    <dsp:sp modelId="{C44BBB0F-FF2D-4EFD-900F-AB8A92D2BB8D}">
      <dsp:nvSpPr>
        <dsp:cNvPr id="0" name=""/>
        <dsp:cNvSpPr/>
      </dsp:nvSpPr>
      <dsp:spPr>
        <a:xfrm>
          <a:off x="0" y="106392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Search strategy at the Library;</a:t>
          </a:r>
          <a:endParaRPr lang="en-US" sz="1800" kern="1200" dirty="0"/>
        </a:p>
      </dsp:txBody>
      <dsp:txXfrm>
        <a:off x="21075" y="1084999"/>
        <a:ext cx="7995657" cy="389580"/>
      </dsp:txXfrm>
    </dsp:sp>
    <dsp:sp modelId="{9F3D17CB-DB6F-40F8-A53A-7B6BE62ED6DA}">
      <dsp:nvSpPr>
        <dsp:cNvPr id="0" name=""/>
        <dsp:cNvSpPr/>
      </dsp:nvSpPr>
      <dsp:spPr>
        <a:xfrm>
          <a:off x="0" y="1539542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Information search in the Library catalogue and KTU virtual library;</a:t>
          </a:r>
          <a:endParaRPr lang="en-US" sz="1800" kern="1200" dirty="0"/>
        </a:p>
      </dsp:txBody>
      <dsp:txXfrm>
        <a:off x="21075" y="1560617"/>
        <a:ext cx="7995657" cy="389580"/>
      </dsp:txXfrm>
    </dsp:sp>
    <dsp:sp modelId="{7648D74C-0E53-40DE-970F-E3051564FC48}">
      <dsp:nvSpPr>
        <dsp:cNvPr id="0" name=""/>
        <dsp:cNvSpPr/>
      </dsp:nvSpPr>
      <dsp:spPr>
        <a:xfrm>
          <a:off x="0" y="203106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Search and ordering publications in the catalogue;</a:t>
          </a:r>
          <a:endParaRPr lang="en-US" sz="1800" kern="1200" dirty="0"/>
        </a:p>
      </dsp:txBody>
      <dsp:txXfrm>
        <a:off x="21075" y="2052139"/>
        <a:ext cx="7995657" cy="389580"/>
      </dsp:txXfrm>
    </dsp:sp>
    <dsp:sp modelId="{1ECDF8C7-421C-422A-A11D-C4DEC6BAECD1}">
      <dsp:nvSpPr>
        <dsp:cNvPr id="0" name=""/>
        <dsp:cNvSpPr/>
      </dsp:nvSpPr>
      <dsp:spPr>
        <a:xfrm>
          <a:off x="0" y="251463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Scientific information search;</a:t>
          </a:r>
          <a:endParaRPr lang="en-US" sz="1800" kern="1200" dirty="0"/>
        </a:p>
      </dsp:txBody>
      <dsp:txXfrm>
        <a:off x="21075" y="2535709"/>
        <a:ext cx="7995657" cy="389580"/>
      </dsp:txXfrm>
    </dsp:sp>
    <dsp:sp modelId="{0BF03C31-E70F-4790-86D1-972A63741317}">
      <dsp:nvSpPr>
        <dsp:cNvPr id="0" name=""/>
        <dsp:cNvSpPr/>
      </dsp:nvSpPr>
      <dsp:spPr>
        <a:xfrm>
          <a:off x="0" y="299820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Search e-resources from subscribed databases;</a:t>
          </a:r>
          <a:endParaRPr lang="en-US" sz="1800" kern="1200" dirty="0"/>
        </a:p>
      </dsp:txBody>
      <dsp:txXfrm>
        <a:off x="21075" y="3019279"/>
        <a:ext cx="7995657" cy="389580"/>
      </dsp:txXfrm>
    </dsp:sp>
    <dsp:sp modelId="{8EA9AC9A-FDDB-4702-A9B0-DD1A02C323A0}">
      <dsp:nvSpPr>
        <dsp:cNvPr id="0" name=""/>
        <dsp:cNvSpPr/>
      </dsp:nvSpPr>
      <dsp:spPr>
        <a:xfrm>
          <a:off x="0" y="3481775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Citation and copyright;</a:t>
          </a:r>
          <a:endParaRPr lang="en-US" sz="1800" kern="1200" dirty="0"/>
        </a:p>
      </dsp:txBody>
      <dsp:txXfrm>
        <a:off x="21075" y="3502850"/>
        <a:ext cx="7995657" cy="389580"/>
      </dsp:txXfrm>
    </dsp:sp>
    <dsp:sp modelId="{A75B0719-81C7-4D7D-832A-E02F968FEFA3}">
      <dsp:nvSpPr>
        <dsp:cNvPr id="0" name=""/>
        <dsp:cNvSpPr/>
      </dsp:nvSpPr>
      <dsp:spPr>
        <a:xfrm>
          <a:off x="0" y="3987814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Scholarly communication and open access</a:t>
          </a:r>
          <a:r>
            <a:rPr lang="lt-LT" sz="1800" kern="1200" dirty="0" smtClean="0"/>
            <a:t>;</a:t>
          </a:r>
          <a:endParaRPr lang="en-US" sz="1800" kern="1200" dirty="0" smtClean="0"/>
        </a:p>
      </dsp:txBody>
      <dsp:txXfrm>
        <a:off x="21075" y="4008889"/>
        <a:ext cx="7995657" cy="389580"/>
      </dsp:txXfrm>
    </dsp:sp>
    <dsp:sp modelId="{C95593F2-00E6-4CF5-B6A6-A6F13F6F3F85}">
      <dsp:nvSpPr>
        <dsp:cNvPr id="0" name=""/>
        <dsp:cNvSpPr/>
      </dsp:nvSpPr>
      <dsp:spPr>
        <a:xfrm>
          <a:off x="0" y="4448915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How to find a journal for publishing</a:t>
          </a:r>
          <a:r>
            <a:rPr lang="lt-LT" sz="1800" kern="1200" dirty="0" smtClean="0"/>
            <a:t>; </a:t>
          </a:r>
          <a:endParaRPr lang="en-US" sz="1800" kern="1200" dirty="0" smtClean="0"/>
        </a:p>
      </dsp:txBody>
      <dsp:txXfrm>
        <a:off x="21075" y="4469990"/>
        <a:ext cx="7995657" cy="389580"/>
      </dsp:txXfrm>
    </dsp:sp>
    <dsp:sp modelId="{A3A28F14-E62C-42FD-82EE-363EA276FFD7}">
      <dsp:nvSpPr>
        <dsp:cNvPr id="0" name=""/>
        <dsp:cNvSpPr/>
      </dsp:nvSpPr>
      <dsp:spPr>
        <a:xfrm>
          <a:off x="0" y="4932485"/>
          <a:ext cx="8037807" cy="43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…</a:t>
          </a:r>
          <a:endParaRPr lang="lt-LT" sz="1800" kern="1200" dirty="0"/>
        </a:p>
      </dsp:txBody>
      <dsp:txXfrm>
        <a:off x="21075" y="4953560"/>
        <a:ext cx="7995657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83D5BF0-BDF4-4D5E-BE03-2219827B0FBC}" type="datetimeFigureOut">
              <a:rPr lang="lt-LT"/>
              <a:pPr>
                <a:defRPr/>
              </a:pPr>
              <a:t>2016-06-22</a:t>
            </a:fld>
            <a:endParaRPr lang="lt-LT" dirty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27CA421-0AA7-456D-9C40-5FE42A162AB7}" type="slidenum">
              <a:rPr lang="lt-LT"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47277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pPr lvl="0"/>
            <a:endParaRPr lang="lt-LT" noProof="0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noProof="0" smtClean="0"/>
              <a:t>Spustelėkite, jei norite keisti ruošinio teksto stilius</a:t>
            </a:r>
          </a:p>
          <a:p>
            <a:pPr lvl="1"/>
            <a:r>
              <a:rPr lang="lt-LT" noProof="0" smtClean="0"/>
              <a:t>Antras lygis</a:t>
            </a:r>
          </a:p>
          <a:p>
            <a:pPr lvl="2"/>
            <a:r>
              <a:rPr lang="lt-LT" noProof="0" smtClean="0"/>
              <a:t>Trečias lygis</a:t>
            </a:r>
          </a:p>
          <a:p>
            <a:pPr lvl="3"/>
            <a:r>
              <a:rPr lang="lt-LT" noProof="0" smtClean="0"/>
              <a:t>Ketvirtas lygis</a:t>
            </a:r>
          </a:p>
          <a:p>
            <a:pPr lvl="4"/>
            <a:r>
              <a:rPr lang="lt-LT" noProof="0" smtClean="0"/>
              <a:t>Penktas lygis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 dirty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7381EC-D776-48A7-BDD9-B446DDEF61C7}" type="slidenum">
              <a:rPr/>
              <a:pPr>
                <a:defRPr/>
              </a:pPr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674153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lt-LT" sz="1200" kern="1200">
        <a:solidFill>
          <a:schemeClr val="tx1"/>
        </a:solidFill>
        <a:latin typeface="+mn-lt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lt-LT" sz="1200" kern="1200">
        <a:solidFill>
          <a:schemeClr val="tx1"/>
        </a:solidFill>
        <a:latin typeface="+mn-lt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lt-LT" sz="1200" kern="1200">
        <a:solidFill>
          <a:schemeClr val="tx1"/>
        </a:solidFill>
        <a:latin typeface="+mn-lt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lt-LT" sz="1200" kern="1200">
        <a:solidFill>
          <a:schemeClr val="tx1"/>
        </a:solidFill>
        <a:latin typeface="+mn-lt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lt-LT" sz="1200" kern="1200">
        <a:solidFill>
          <a:schemeClr val="tx1"/>
        </a:solidFill>
        <a:latin typeface="+mn-lt"/>
        <a:ea typeface="ＭＳ Ｐゴシック" pitchFamily="28" charset="-128"/>
        <a:cs typeface="+mn-cs"/>
      </a:defRPr>
    </a:lvl5pPr>
    <a:lvl6pPr marL="2286000" algn="l" rtl="0">
      <a:defRPr lang="lt-LT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lt-LT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lt-LT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lt-LT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12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10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9222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0135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92317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22796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98F29A-0116-46B2-BF3F-BCEA90AA4661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83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38584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baseline="0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16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64145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907401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E725FB-2F55-4EFE-B109-7A9DB92F3B83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31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lt-LT" baseline="0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19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51354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20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68649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21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28752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baseline="0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22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75806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23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79002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24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2541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2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baseline="0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D3EA4-E1CA-A344-8709-8A6A7DB0AE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64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03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6</a:t>
            </a:fld>
            <a:r>
              <a:rPr lang="en-US" dirty="0" smtClean="0"/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60401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7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6368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8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80325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7381EC-D776-48A7-BDD9-B446DDEF61C7}" type="slidenum">
              <a:rPr lang="lt-LT" smtClean="0"/>
              <a:pPr>
                <a:defRPr/>
              </a:pPr>
              <a:t>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55772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 latinLnBrk="0">
              <a:buNone/>
              <a:defRPr lang="lt-LT"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lt-LT" smtClean="0"/>
              <a:t>Spustelėkite ruošinio paantraštės stiliui keisti</a:t>
            </a:r>
            <a:endParaRPr lang="lt-LT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/>
          <a:lstStyle>
            <a:lvl1pPr algn="r" latinLnBrk="0">
              <a:defRPr lang="lt-LT" sz="4000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23BD5-202B-4E29-B65F-847E8D7C86FE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1B9F-5399-4DDF-A3E1-E62EB3423723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23850" y="6245225"/>
            <a:ext cx="8640763" cy="476250"/>
          </a:xfrm>
        </p:spPr>
        <p:txBody>
          <a:bodyPr/>
          <a:lstStyle>
            <a:lvl1pPr>
              <a:defRPr sz="12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800"/>
              </a:spcBef>
              <a:spcAft>
                <a:spcPts val="800"/>
              </a:spcAft>
              <a:defRPr/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7EC3869F-CFB1-4B23-BE8E-CFBEC065391F}" type="datetime1">
              <a:rPr lang="en-US"/>
              <a:pPr/>
              <a:t>6/22/2016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1A52BAE5-1C57-408C-91E6-72D8C4D134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5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E679C-9BFC-4667-B43D-DDA38E0B4BDC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FEC73-F283-4E63-96B0-0BCD31BEC5B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3407F-8C82-4CDF-80D4-FA96343E8DEF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4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B828-0594-455B-8B71-B759B12FD30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C2FB8-015C-4A32-9F7D-13D61EEA393D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3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4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A9C9F-8DBB-4506-91EC-0E916D94A12D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dviejų stulpelių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4BD77-244F-4A06-891E-C8A0318F586A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E089-58B9-41EC-A06F-55DF227F5E8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03626-8945-4291-A451-616DBD2DACA6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A2045-2F23-4739-8B85-8B0DBC367BE7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2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44966-CFFD-4AFC-B8E2-66712231B2A8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867C-7313-425F-94BF-27C6957A181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779818"/>
            <a:ext cx="9144000" cy="2078182"/>
          </a:xfrm>
          <a:prstGeom prst="rect">
            <a:avLst/>
          </a:prstGeom>
          <a:solidFill>
            <a:srgbClr val="D2D7D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5800725" y="1627188"/>
            <a:ext cx="2843213" cy="4268787"/>
          </a:xfrm>
          <a:prstGeom prst="rect">
            <a:avLst/>
          </a:prstGeom>
        </p:spPr>
        <p:txBody>
          <a:bodyPr/>
          <a:lstStyle>
            <a:lvl1pPr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lt-LT" dirty="0" smtClean="0"/>
              <a:t>Picture</a:t>
            </a:r>
            <a:endParaRPr lang="lt-LT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082066" y="414171"/>
            <a:ext cx="5561703" cy="548639"/>
          </a:xfrm>
          <a:prstGeom prst="rect">
            <a:avLst/>
          </a:prstGeom>
        </p:spPr>
        <p:txBody>
          <a:bodyPr/>
          <a:lstStyle>
            <a:lvl1pPr algn="r">
              <a:lnSpc>
                <a:spcPts val="3500"/>
              </a:lnSpc>
              <a:buNone/>
              <a:defRPr sz="2800" b="0" baseline="0">
                <a:solidFill>
                  <a:srgbClr val="1D1D1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Title of chapter</a:t>
            </a:r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16860" y="2328850"/>
            <a:ext cx="4854387" cy="3567125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buNone/>
              <a:defRPr sz="2000" b="0" baseline="0">
                <a:solidFill>
                  <a:srgbClr val="1D1D1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232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18003" y="1151635"/>
            <a:ext cx="8293561" cy="5299001"/>
          </a:xfrm>
          <a:prstGeom prst="rect">
            <a:avLst/>
          </a:prstGeom>
          <a:noFill/>
          <a:ln w="34925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flipV="1">
            <a:off x="3084399" y="398549"/>
            <a:ext cx="5627165" cy="753086"/>
          </a:xfrm>
          <a:prstGeom prst="rect">
            <a:avLst/>
          </a:prstGeom>
          <a:noFill/>
          <a:ln w="34925" cmpd="sng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225515" y="529256"/>
            <a:ext cx="5410324" cy="525692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800" b="1" i="0" cap="all">
                <a:solidFill>
                  <a:schemeClr val="accent6"/>
                </a:solidFill>
              </a:defRPr>
            </a:lvl1pPr>
          </a:lstStyle>
          <a:p>
            <a:r>
              <a:rPr lang="en-GB" dirty="0" smtClean="0"/>
              <a:t>Click to ADD TEXT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800100" y="1471613"/>
            <a:ext cx="7566025" cy="4501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 i="0" cap="all"/>
            </a:lvl1pPr>
            <a:lvl5pPr marL="1828800" indent="0">
              <a:buNone/>
              <a:defRPr sz="1800" b="1" i="0" cap="all"/>
            </a:lvl5pPr>
          </a:lstStyle>
          <a:p>
            <a:pPr lvl="0"/>
            <a:r>
              <a:rPr lang="en-GB" dirty="0" smtClean="0"/>
              <a:t>CLICK TO ADD TITLE</a:t>
            </a:r>
            <a:endParaRPr 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2028825"/>
            <a:ext cx="7566025" cy="40455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 smtClean="0"/>
              <a:t>Click to add text</a:t>
            </a:r>
            <a:endParaRPr lang="en-US" dirty="0"/>
          </a:p>
        </p:txBody>
      </p:sp>
      <p:sp>
        <p:nvSpPr>
          <p:cNvPr id="8" name="Freeform 3"/>
          <p:cNvSpPr>
            <a:spLocks noChangeArrowheads="1"/>
          </p:cNvSpPr>
          <p:nvPr userDrawn="1"/>
        </p:nvSpPr>
        <p:spPr bwMode="auto">
          <a:xfrm>
            <a:off x="401666" y="383075"/>
            <a:ext cx="1415495" cy="784529"/>
          </a:xfrm>
          <a:custGeom>
            <a:avLst/>
            <a:gdLst>
              <a:gd name="T0" fmla="*/ 3010 w 11950"/>
              <a:gd name="T1" fmla="*/ 4538 h 6623"/>
              <a:gd name="T2" fmla="*/ 2648 w 11950"/>
              <a:gd name="T3" fmla="*/ 3117 h 6623"/>
              <a:gd name="T4" fmla="*/ 4113 w 11950"/>
              <a:gd name="T5" fmla="*/ 4282 h 6623"/>
              <a:gd name="T6" fmla="*/ 3857 w 11950"/>
              <a:gd name="T7" fmla="*/ 4538 h 6623"/>
              <a:gd name="T8" fmla="*/ 7121 w 11950"/>
              <a:gd name="T9" fmla="*/ 2473 h 6623"/>
              <a:gd name="T10" fmla="*/ 7554 w 11950"/>
              <a:gd name="T11" fmla="*/ 2543 h 6623"/>
              <a:gd name="T12" fmla="*/ 7289 w 11950"/>
              <a:gd name="T13" fmla="*/ 2155 h 6623"/>
              <a:gd name="T14" fmla="*/ 7360 w 11950"/>
              <a:gd name="T15" fmla="*/ 2375 h 6623"/>
              <a:gd name="T16" fmla="*/ 7748 w 11950"/>
              <a:gd name="T17" fmla="*/ 2066 h 6623"/>
              <a:gd name="T18" fmla="*/ 8613 w 11950"/>
              <a:gd name="T19" fmla="*/ 2614 h 6623"/>
              <a:gd name="T20" fmla="*/ 8825 w 11950"/>
              <a:gd name="T21" fmla="*/ 2314 h 6623"/>
              <a:gd name="T22" fmla="*/ 9054 w 11950"/>
              <a:gd name="T23" fmla="*/ 2614 h 6623"/>
              <a:gd name="T24" fmla="*/ 8754 w 11950"/>
              <a:gd name="T25" fmla="*/ 2137 h 6623"/>
              <a:gd name="T26" fmla="*/ 8825 w 11950"/>
              <a:gd name="T27" fmla="*/ 2499 h 6623"/>
              <a:gd name="T28" fmla="*/ 9495 w 11950"/>
              <a:gd name="T29" fmla="*/ 2596 h 6623"/>
              <a:gd name="T30" fmla="*/ 9451 w 11950"/>
              <a:gd name="T31" fmla="*/ 2164 h 6623"/>
              <a:gd name="T32" fmla="*/ 9337 w 11950"/>
              <a:gd name="T33" fmla="*/ 2367 h 6623"/>
              <a:gd name="T34" fmla="*/ 6839 w 11950"/>
              <a:gd name="T35" fmla="*/ 3478 h 6623"/>
              <a:gd name="T36" fmla="*/ 7263 w 11950"/>
              <a:gd name="T37" fmla="*/ 3082 h 6623"/>
              <a:gd name="T38" fmla="*/ 7510 w 11950"/>
              <a:gd name="T39" fmla="*/ 3047 h 6623"/>
              <a:gd name="T40" fmla="*/ 8454 w 11950"/>
              <a:gd name="T41" fmla="*/ 3381 h 6623"/>
              <a:gd name="T42" fmla="*/ 8604 w 11950"/>
              <a:gd name="T43" fmla="*/ 3452 h 6623"/>
              <a:gd name="T44" fmla="*/ 8578 w 11950"/>
              <a:gd name="T45" fmla="*/ 3206 h 6623"/>
              <a:gd name="T46" fmla="*/ 9266 w 11950"/>
              <a:gd name="T47" fmla="*/ 3029 h 6623"/>
              <a:gd name="T48" fmla="*/ 9584 w 11950"/>
              <a:gd name="T49" fmla="*/ 3425 h 6623"/>
              <a:gd name="T50" fmla="*/ 9690 w 11950"/>
              <a:gd name="T51" fmla="*/ 3443 h 6623"/>
              <a:gd name="T52" fmla="*/ 9690 w 11950"/>
              <a:gd name="T53" fmla="*/ 3135 h 6623"/>
              <a:gd name="T54" fmla="*/ 10069 w 11950"/>
              <a:gd name="T55" fmla="*/ 3408 h 6623"/>
              <a:gd name="T56" fmla="*/ 10193 w 11950"/>
              <a:gd name="T57" fmla="*/ 2923 h 6623"/>
              <a:gd name="T58" fmla="*/ 10493 w 11950"/>
              <a:gd name="T59" fmla="*/ 3029 h 6623"/>
              <a:gd name="T60" fmla="*/ 11367 w 11950"/>
              <a:gd name="T61" fmla="*/ 3020 h 6623"/>
              <a:gd name="T62" fmla="*/ 11367 w 11950"/>
              <a:gd name="T63" fmla="*/ 3108 h 6623"/>
              <a:gd name="T64" fmla="*/ 11817 w 11950"/>
              <a:gd name="T65" fmla="*/ 3038 h 6623"/>
              <a:gd name="T66" fmla="*/ 6645 w 11950"/>
              <a:gd name="T67" fmla="*/ 4458 h 6623"/>
              <a:gd name="T68" fmla="*/ 6565 w 11950"/>
              <a:gd name="T69" fmla="*/ 4008 h 6623"/>
              <a:gd name="T70" fmla="*/ 6945 w 11950"/>
              <a:gd name="T71" fmla="*/ 4335 h 6623"/>
              <a:gd name="T72" fmla="*/ 7121 w 11950"/>
              <a:gd name="T73" fmla="*/ 4432 h 6623"/>
              <a:gd name="T74" fmla="*/ 7448 w 11950"/>
              <a:gd name="T75" fmla="*/ 4414 h 6623"/>
              <a:gd name="T76" fmla="*/ 7554 w 11950"/>
              <a:gd name="T77" fmla="*/ 4176 h 6623"/>
              <a:gd name="T78" fmla="*/ 7430 w 11950"/>
              <a:gd name="T79" fmla="*/ 4167 h 6623"/>
              <a:gd name="T80" fmla="*/ 8075 w 11950"/>
              <a:gd name="T81" fmla="*/ 4088 h 6623"/>
              <a:gd name="T82" fmla="*/ 8595 w 11950"/>
              <a:gd name="T83" fmla="*/ 4008 h 6623"/>
              <a:gd name="T84" fmla="*/ 9363 w 11950"/>
              <a:gd name="T85" fmla="*/ 4476 h 6623"/>
              <a:gd name="T86" fmla="*/ 8984 w 11950"/>
              <a:gd name="T87" fmla="*/ 4335 h 6623"/>
              <a:gd name="T88" fmla="*/ 9275 w 11950"/>
              <a:gd name="T89" fmla="*/ 4414 h 6623"/>
              <a:gd name="T90" fmla="*/ 10202 w 11950"/>
              <a:gd name="T91" fmla="*/ 4167 h 6623"/>
              <a:gd name="T92" fmla="*/ 9822 w 11950"/>
              <a:gd name="T93" fmla="*/ 4476 h 6623"/>
              <a:gd name="T94" fmla="*/ 9910 w 11950"/>
              <a:gd name="T95" fmla="*/ 4414 h 6623"/>
              <a:gd name="T96" fmla="*/ 10405 w 11950"/>
              <a:gd name="T97" fmla="*/ 4635 h 6623"/>
              <a:gd name="T98" fmla="*/ 10378 w 11950"/>
              <a:gd name="T99" fmla="*/ 4344 h 6623"/>
              <a:gd name="T100" fmla="*/ 10678 w 11950"/>
              <a:gd name="T101" fmla="*/ 3929 h 6623"/>
              <a:gd name="T102" fmla="*/ 10590 w 11950"/>
              <a:gd name="T103" fmla="*/ 4458 h 6623"/>
              <a:gd name="T104" fmla="*/ 10581 w 11950"/>
              <a:gd name="T105" fmla="*/ 4185 h 6623"/>
              <a:gd name="T106" fmla="*/ 10978 w 11950"/>
              <a:gd name="T107" fmla="*/ 4617 h 6623"/>
              <a:gd name="T108" fmla="*/ 1103 w 11950"/>
              <a:gd name="T109" fmla="*/ 5774 h 6623"/>
              <a:gd name="T110" fmla="*/ 1236 w 11950"/>
              <a:gd name="T111" fmla="*/ 5960 h 6623"/>
              <a:gd name="T112" fmla="*/ 944 w 11950"/>
              <a:gd name="T113" fmla="*/ 5606 h 6623"/>
              <a:gd name="T114" fmla="*/ 1077 w 11950"/>
              <a:gd name="T115" fmla="*/ 5659 h 6623"/>
              <a:gd name="T116" fmla="*/ 1730 w 11950"/>
              <a:gd name="T117" fmla="*/ 5889 h 6623"/>
              <a:gd name="T118" fmla="*/ 1394 w 11950"/>
              <a:gd name="T119" fmla="*/ 5509 h 6623"/>
              <a:gd name="T120" fmla="*/ 2145 w 11950"/>
              <a:gd name="T121" fmla="*/ 5889 h 6623"/>
              <a:gd name="T122" fmla="*/ 1809 w 11950"/>
              <a:gd name="T123" fmla="*/ 5509 h 6623"/>
              <a:gd name="T124" fmla="*/ 5481 w 11950"/>
              <a:gd name="T125" fmla="*/ 318 h 6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950" h="6623">
                <a:moveTo>
                  <a:pt x="1456" y="4096"/>
                </a:moveTo>
                <a:lnTo>
                  <a:pt x="1642" y="3893"/>
                </a:lnTo>
                <a:lnTo>
                  <a:pt x="2021" y="4520"/>
                </a:lnTo>
                <a:lnTo>
                  <a:pt x="2383" y="4520"/>
                </a:lnTo>
                <a:lnTo>
                  <a:pt x="1853" y="3690"/>
                </a:lnTo>
                <a:lnTo>
                  <a:pt x="2330" y="3064"/>
                </a:lnTo>
                <a:lnTo>
                  <a:pt x="1986" y="3064"/>
                </a:lnTo>
                <a:lnTo>
                  <a:pt x="1456" y="3770"/>
                </a:lnTo>
                <a:lnTo>
                  <a:pt x="1456" y="2649"/>
                </a:lnTo>
                <a:lnTo>
                  <a:pt x="1130" y="2649"/>
                </a:lnTo>
                <a:lnTo>
                  <a:pt x="1130" y="4520"/>
                </a:lnTo>
                <a:lnTo>
                  <a:pt x="1456" y="4520"/>
                </a:lnTo>
                <a:lnTo>
                  <a:pt x="1456" y="4096"/>
                </a:lnTo>
                <a:close/>
                <a:moveTo>
                  <a:pt x="2630" y="4088"/>
                </a:moveTo>
                <a:lnTo>
                  <a:pt x="2630" y="4088"/>
                </a:lnTo>
                <a:lnTo>
                  <a:pt x="2630" y="4194"/>
                </a:lnTo>
                <a:lnTo>
                  <a:pt x="2648" y="4282"/>
                </a:lnTo>
                <a:lnTo>
                  <a:pt x="2674" y="4361"/>
                </a:lnTo>
                <a:lnTo>
                  <a:pt x="2718" y="4423"/>
                </a:lnTo>
                <a:lnTo>
                  <a:pt x="2771" y="4476"/>
                </a:lnTo>
                <a:lnTo>
                  <a:pt x="2833" y="4511"/>
                </a:lnTo>
                <a:lnTo>
                  <a:pt x="2921" y="4529"/>
                </a:lnTo>
                <a:lnTo>
                  <a:pt x="3010" y="4538"/>
                </a:lnTo>
                <a:lnTo>
                  <a:pt x="3010" y="4538"/>
                </a:lnTo>
                <a:lnTo>
                  <a:pt x="3089" y="4538"/>
                </a:lnTo>
                <a:lnTo>
                  <a:pt x="3160" y="4520"/>
                </a:lnTo>
                <a:lnTo>
                  <a:pt x="3221" y="4503"/>
                </a:lnTo>
                <a:lnTo>
                  <a:pt x="3283" y="4476"/>
                </a:lnTo>
                <a:lnTo>
                  <a:pt x="3248" y="4282"/>
                </a:lnTo>
                <a:lnTo>
                  <a:pt x="3248" y="4282"/>
                </a:lnTo>
                <a:lnTo>
                  <a:pt x="3186" y="4291"/>
                </a:lnTo>
                <a:lnTo>
                  <a:pt x="3124" y="4300"/>
                </a:lnTo>
                <a:lnTo>
                  <a:pt x="3124" y="4300"/>
                </a:lnTo>
                <a:lnTo>
                  <a:pt x="3089" y="4300"/>
                </a:lnTo>
                <a:lnTo>
                  <a:pt x="3054" y="4291"/>
                </a:lnTo>
                <a:lnTo>
                  <a:pt x="3027" y="4273"/>
                </a:lnTo>
                <a:lnTo>
                  <a:pt x="3001" y="4255"/>
                </a:lnTo>
                <a:lnTo>
                  <a:pt x="2974" y="4229"/>
                </a:lnTo>
                <a:lnTo>
                  <a:pt x="2965" y="4194"/>
                </a:lnTo>
                <a:lnTo>
                  <a:pt x="2957" y="4149"/>
                </a:lnTo>
                <a:lnTo>
                  <a:pt x="2948" y="4105"/>
                </a:lnTo>
                <a:lnTo>
                  <a:pt x="2948" y="3363"/>
                </a:lnTo>
                <a:lnTo>
                  <a:pt x="3283" y="3363"/>
                </a:lnTo>
                <a:lnTo>
                  <a:pt x="3283" y="3126"/>
                </a:lnTo>
                <a:lnTo>
                  <a:pt x="2948" y="3126"/>
                </a:lnTo>
                <a:lnTo>
                  <a:pt x="2948" y="2790"/>
                </a:lnTo>
                <a:lnTo>
                  <a:pt x="2727" y="2790"/>
                </a:lnTo>
                <a:lnTo>
                  <a:pt x="2648" y="3117"/>
                </a:lnTo>
                <a:lnTo>
                  <a:pt x="2454" y="3126"/>
                </a:lnTo>
                <a:lnTo>
                  <a:pt x="2454" y="3328"/>
                </a:lnTo>
                <a:lnTo>
                  <a:pt x="2630" y="3372"/>
                </a:lnTo>
                <a:lnTo>
                  <a:pt x="2630" y="4088"/>
                </a:lnTo>
                <a:close/>
                <a:moveTo>
                  <a:pt x="3963" y="4547"/>
                </a:moveTo>
                <a:lnTo>
                  <a:pt x="3963" y="4547"/>
                </a:lnTo>
                <a:lnTo>
                  <a:pt x="4016" y="4538"/>
                </a:lnTo>
                <a:lnTo>
                  <a:pt x="4077" y="4529"/>
                </a:lnTo>
                <a:lnTo>
                  <a:pt x="4130" y="4520"/>
                </a:lnTo>
                <a:lnTo>
                  <a:pt x="4183" y="4503"/>
                </a:lnTo>
                <a:lnTo>
                  <a:pt x="4228" y="4476"/>
                </a:lnTo>
                <a:lnTo>
                  <a:pt x="4280" y="4450"/>
                </a:lnTo>
                <a:lnTo>
                  <a:pt x="4325" y="4423"/>
                </a:lnTo>
                <a:lnTo>
                  <a:pt x="4360" y="4379"/>
                </a:lnTo>
                <a:lnTo>
                  <a:pt x="4378" y="4520"/>
                </a:lnTo>
                <a:lnTo>
                  <a:pt x="4660" y="4520"/>
                </a:lnTo>
                <a:lnTo>
                  <a:pt x="4660" y="3064"/>
                </a:lnTo>
                <a:lnTo>
                  <a:pt x="4342" y="3064"/>
                </a:lnTo>
                <a:lnTo>
                  <a:pt x="4342" y="4149"/>
                </a:lnTo>
                <a:lnTo>
                  <a:pt x="4342" y="4149"/>
                </a:lnTo>
                <a:lnTo>
                  <a:pt x="4289" y="4202"/>
                </a:lnTo>
                <a:lnTo>
                  <a:pt x="4228" y="4247"/>
                </a:lnTo>
                <a:lnTo>
                  <a:pt x="4148" y="4282"/>
                </a:lnTo>
                <a:lnTo>
                  <a:pt x="4113" y="4282"/>
                </a:lnTo>
                <a:lnTo>
                  <a:pt x="4060" y="4291"/>
                </a:lnTo>
                <a:lnTo>
                  <a:pt x="4060" y="4291"/>
                </a:lnTo>
                <a:lnTo>
                  <a:pt x="4007" y="4282"/>
                </a:lnTo>
                <a:lnTo>
                  <a:pt x="3954" y="4273"/>
                </a:lnTo>
                <a:lnTo>
                  <a:pt x="3910" y="4247"/>
                </a:lnTo>
                <a:lnTo>
                  <a:pt x="3883" y="4211"/>
                </a:lnTo>
                <a:lnTo>
                  <a:pt x="3857" y="4176"/>
                </a:lnTo>
                <a:lnTo>
                  <a:pt x="3830" y="4123"/>
                </a:lnTo>
                <a:lnTo>
                  <a:pt x="3822" y="4061"/>
                </a:lnTo>
                <a:lnTo>
                  <a:pt x="3822" y="3999"/>
                </a:lnTo>
                <a:lnTo>
                  <a:pt x="3822" y="3064"/>
                </a:lnTo>
                <a:lnTo>
                  <a:pt x="3495" y="3064"/>
                </a:lnTo>
                <a:lnTo>
                  <a:pt x="3495" y="3990"/>
                </a:lnTo>
                <a:lnTo>
                  <a:pt x="3495" y="3990"/>
                </a:lnTo>
                <a:lnTo>
                  <a:pt x="3504" y="4114"/>
                </a:lnTo>
                <a:lnTo>
                  <a:pt x="3530" y="4220"/>
                </a:lnTo>
                <a:lnTo>
                  <a:pt x="3566" y="4317"/>
                </a:lnTo>
                <a:lnTo>
                  <a:pt x="3619" y="4397"/>
                </a:lnTo>
                <a:lnTo>
                  <a:pt x="3654" y="4432"/>
                </a:lnTo>
                <a:lnTo>
                  <a:pt x="3680" y="4458"/>
                </a:lnTo>
                <a:lnTo>
                  <a:pt x="3724" y="4485"/>
                </a:lnTo>
                <a:lnTo>
                  <a:pt x="3760" y="4503"/>
                </a:lnTo>
                <a:lnTo>
                  <a:pt x="3804" y="4520"/>
                </a:lnTo>
                <a:lnTo>
                  <a:pt x="3857" y="4538"/>
                </a:lnTo>
                <a:lnTo>
                  <a:pt x="3963" y="4547"/>
                </a:lnTo>
                <a:close/>
                <a:moveTo>
                  <a:pt x="6733" y="2455"/>
                </a:moveTo>
                <a:lnTo>
                  <a:pt x="6804" y="2375"/>
                </a:lnTo>
                <a:lnTo>
                  <a:pt x="6945" y="2614"/>
                </a:lnTo>
                <a:lnTo>
                  <a:pt x="7077" y="2614"/>
                </a:lnTo>
                <a:lnTo>
                  <a:pt x="6883" y="2305"/>
                </a:lnTo>
                <a:lnTo>
                  <a:pt x="7060" y="2066"/>
                </a:lnTo>
                <a:lnTo>
                  <a:pt x="6927" y="2066"/>
                </a:lnTo>
                <a:lnTo>
                  <a:pt x="6733" y="2331"/>
                </a:lnTo>
                <a:lnTo>
                  <a:pt x="6733" y="1916"/>
                </a:lnTo>
                <a:lnTo>
                  <a:pt x="6609" y="1916"/>
                </a:lnTo>
                <a:lnTo>
                  <a:pt x="6609" y="2614"/>
                </a:lnTo>
                <a:lnTo>
                  <a:pt x="6733" y="2614"/>
                </a:lnTo>
                <a:lnTo>
                  <a:pt x="6733" y="2455"/>
                </a:lnTo>
                <a:close/>
                <a:moveTo>
                  <a:pt x="7360" y="2296"/>
                </a:moveTo>
                <a:lnTo>
                  <a:pt x="7360" y="2296"/>
                </a:lnTo>
                <a:lnTo>
                  <a:pt x="7298" y="2296"/>
                </a:lnTo>
                <a:lnTo>
                  <a:pt x="7245" y="2314"/>
                </a:lnTo>
                <a:lnTo>
                  <a:pt x="7201" y="2322"/>
                </a:lnTo>
                <a:lnTo>
                  <a:pt x="7174" y="2349"/>
                </a:lnTo>
                <a:lnTo>
                  <a:pt x="7148" y="2375"/>
                </a:lnTo>
                <a:lnTo>
                  <a:pt x="7130" y="2402"/>
                </a:lnTo>
                <a:lnTo>
                  <a:pt x="7121" y="2437"/>
                </a:lnTo>
                <a:lnTo>
                  <a:pt x="7121" y="2473"/>
                </a:lnTo>
                <a:lnTo>
                  <a:pt x="7121" y="2473"/>
                </a:lnTo>
                <a:lnTo>
                  <a:pt x="7121" y="2499"/>
                </a:lnTo>
                <a:lnTo>
                  <a:pt x="7130" y="2534"/>
                </a:lnTo>
                <a:lnTo>
                  <a:pt x="7148" y="2552"/>
                </a:lnTo>
                <a:lnTo>
                  <a:pt x="7165" y="2579"/>
                </a:lnTo>
                <a:lnTo>
                  <a:pt x="7183" y="2596"/>
                </a:lnTo>
                <a:lnTo>
                  <a:pt x="7210" y="2605"/>
                </a:lnTo>
                <a:lnTo>
                  <a:pt x="7245" y="2614"/>
                </a:lnTo>
                <a:lnTo>
                  <a:pt x="7271" y="2623"/>
                </a:lnTo>
                <a:lnTo>
                  <a:pt x="7271" y="2623"/>
                </a:lnTo>
                <a:lnTo>
                  <a:pt x="7316" y="2614"/>
                </a:lnTo>
                <a:lnTo>
                  <a:pt x="7351" y="2605"/>
                </a:lnTo>
                <a:lnTo>
                  <a:pt x="7386" y="2587"/>
                </a:lnTo>
                <a:lnTo>
                  <a:pt x="7413" y="2570"/>
                </a:lnTo>
                <a:lnTo>
                  <a:pt x="7413" y="2570"/>
                </a:lnTo>
                <a:lnTo>
                  <a:pt x="7430" y="2587"/>
                </a:lnTo>
                <a:lnTo>
                  <a:pt x="7448" y="2605"/>
                </a:lnTo>
                <a:lnTo>
                  <a:pt x="7474" y="2614"/>
                </a:lnTo>
                <a:lnTo>
                  <a:pt x="7510" y="2614"/>
                </a:lnTo>
                <a:lnTo>
                  <a:pt x="7510" y="2614"/>
                </a:lnTo>
                <a:lnTo>
                  <a:pt x="7563" y="2605"/>
                </a:lnTo>
                <a:lnTo>
                  <a:pt x="7563" y="2543"/>
                </a:lnTo>
                <a:lnTo>
                  <a:pt x="7554" y="2543"/>
                </a:lnTo>
                <a:lnTo>
                  <a:pt x="7554" y="2543"/>
                </a:lnTo>
                <a:lnTo>
                  <a:pt x="7536" y="2534"/>
                </a:lnTo>
                <a:lnTo>
                  <a:pt x="7527" y="2526"/>
                </a:lnTo>
                <a:lnTo>
                  <a:pt x="7518" y="2517"/>
                </a:lnTo>
                <a:lnTo>
                  <a:pt x="7510" y="2499"/>
                </a:lnTo>
                <a:lnTo>
                  <a:pt x="7510" y="2243"/>
                </a:lnTo>
                <a:lnTo>
                  <a:pt x="7510" y="2243"/>
                </a:lnTo>
                <a:lnTo>
                  <a:pt x="7510" y="2208"/>
                </a:lnTo>
                <a:lnTo>
                  <a:pt x="7501" y="2172"/>
                </a:lnTo>
                <a:lnTo>
                  <a:pt x="7492" y="2137"/>
                </a:lnTo>
                <a:lnTo>
                  <a:pt x="7474" y="2111"/>
                </a:lnTo>
                <a:lnTo>
                  <a:pt x="7448" y="2093"/>
                </a:lnTo>
                <a:lnTo>
                  <a:pt x="7413" y="2075"/>
                </a:lnTo>
                <a:lnTo>
                  <a:pt x="7377" y="2066"/>
                </a:lnTo>
                <a:lnTo>
                  <a:pt x="7333" y="2058"/>
                </a:lnTo>
                <a:lnTo>
                  <a:pt x="7333" y="2058"/>
                </a:lnTo>
                <a:lnTo>
                  <a:pt x="7271" y="2066"/>
                </a:lnTo>
                <a:lnTo>
                  <a:pt x="7218" y="2093"/>
                </a:lnTo>
                <a:lnTo>
                  <a:pt x="7174" y="2137"/>
                </a:lnTo>
                <a:lnTo>
                  <a:pt x="7139" y="2181"/>
                </a:lnTo>
                <a:lnTo>
                  <a:pt x="7210" y="2225"/>
                </a:lnTo>
                <a:lnTo>
                  <a:pt x="7210" y="2225"/>
                </a:lnTo>
                <a:lnTo>
                  <a:pt x="7236" y="2190"/>
                </a:lnTo>
                <a:lnTo>
                  <a:pt x="7263" y="2172"/>
                </a:lnTo>
                <a:lnTo>
                  <a:pt x="7289" y="2155"/>
                </a:lnTo>
                <a:lnTo>
                  <a:pt x="7316" y="2155"/>
                </a:lnTo>
                <a:lnTo>
                  <a:pt x="7316" y="2155"/>
                </a:lnTo>
                <a:lnTo>
                  <a:pt x="7351" y="2155"/>
                </a:lnTo>
                <a:lnTo>
                  <a:pt x="7377" y="2172"/>
                </a:lnTo>
                <a:lnTo>
                  <a:pt x="7395" y="2199"/>
                </a:lnTo>
                <a:lnTo>
                  <a:pt x="7395" y="2243"/>
                </a:lnTo>
                <a:lnTo>
                  <a:pt x="7395" y="2296"/>
                </a:lnTo>
                <a:lnTo>
                  <a:pt x="7360" y="2296"/>
                </a:lnTo>
                <a:close/>
                <a:moveTo>
                  <a:pt x="7395" y="2499"/>
                </a:moveTo>
                <a:lnTo>
                  <a:pt x="7395" y="2499"/>
                </a:lnTo>
                <a:lnTo>
                  <a:pt x="7377" y="2517"/>
                </a:lnTo>
                <a:lnTo>
                  <a:pt x="7360" y="2526"/>
                </a:lnTo>
                <a:lnTo>
                  <a:pt x="7333" y="2534"/>
                </a:lnTo>
                <a:lnTo>
                  <a:pt x="7307" y="2534"/>
                </a:lnTo>
                <a:lnTo>
                  <a:pt x="7307" y="2534"/>
                </a:lnTo>
                <a:lnTo>
                  <a:pt x="7280" y="2534"/>
                </a:lnTo>
                <a:lnTo>
                  <a:pt x="7254" y="2517"/>
                </a:lnTo>
                <a:lnTo>
                  <a:pt x="7245" y="2499"/>
                </a:lnTo>
                <a:lnTo>
                  <a:pt x="7236" y="2464"/>
                </a:lnTo>
                <a:lnTo>
                  <a:pt x="7236" y="2464"/>
                </a:lnTo>
                <a:lnTo>
                  <a:pt x="7245" y="2428"/>
                </a:lnTo>
                <a:lnTo>
                  <a:pt x="7263" y="2402"/>
                </a:lnTo>
                <a:lnTo>
                  <a:pt x="7298" y="2384"/>
                </a:lnTo>
                <a:lnTo>
                  <a:pt x="7360" y="2375"/>
                </a:lnTo>
                <a:lnTo>
                  <a:pt x="7395" y="2375"/>
                </a:lnTo>
                <a:lnTo>
                  <a:pt x="7395" y="2499"/>
                </a:lnTo>
                <a:close/>
                <a:moveTo>
                  <a:pt x="7801" y="2623"/>
                </a:moveTo>
                <a:lnTo>
                  <a:pt x="7801" y="2623"/>
                </a:lnTo>
                <a:lnTo>
                  <a:pt x="7845" y="2614"/>
                </a:lnTo>
                <a:lnTo>
                  <a:pt x="7889" y="2605"/>
                </a:lnTo>
                <a:lnTo>
                  <a:pt x="7924" y="2587"/>
                </a:lnTo>
                <a:lnTo>
                  <a:pt x="7951" y="2561"/>
                </a:lnTo>
                <a:lnTo>
                  <a:pt x="7960" y="2614"/>
                </a:lnTo>
                <a:lnTo>
                  <a:pt x="8066" y="2614"/>
                </a:lnTo>
                <a:lnTo>
                  <a:pt x="8066" y="2066"/>
                </a:lnTo>
                <a:lnTo>
                  <a:pt x="7942" y="2066"/>
                </a:lnTo>
                <a:lnTo>
                  <a:pt x="7942" y="2473"/>
                </a:lnTo>
                <a:lnTo>
                  <a:pt x="7942" y="2473"/>
                </a:lnTo>
                <a:lnTo>
                  <a:pt x="7924" y="2490"/>
                </a:lnTo>
                <a:lnTo>
                  <a:pt x="7898" y="2508"/>
                </a:lnTo>
                <a:lnTo>
                  <a:pt x="7872" y="2517"/>
                </a:lnTo>
                <a:lnTo>
                  <a:pt x="7845" y="2526"/>
                </a:lnTo>
                <a:lnTo>
                  <a:pt x="7845" y="2526"/>
                </a:lnTo>
                <a:lnTo>
                  <a:pt x="7801" y="2517"/>
                </a:lnTo>
                <a:lnTo>
                  <a:pt x="7774" y="2499"/>
                </a:lnTo>
                <a:lnTo>
                  <a:pt x="7757" y="2464"/>
                </a:lnTo>
                <a:lnTo>
                  <a:pt x="7748" y="2420"/>
                </a:lnTo>
                <a:lnTo>
                  <a:pt x="7748" y="2066"/>
                </a:lnTo>
                <a:lnTo>
                  <a:pt x="7633" y="2066"/>
                </a:lnTo>
                <a:lnTo>
                  <a:pt x="7633" y="2411"/>
                </a:lnTo>
                <a:lnTo>
                  <a:pt x="7633" y="2411"/>
                </a:lnTo>
                <a:lnTo>
                  <a:pt x="7633" y="2464"/>
                </a:lnTo>
                <a:lnTo>
                  <a:pt x="7642" y="2499"/>
                </a:lnTo>
                <a:lnTo>
                  <a:pt x="7660" y="2534"/>
                </a:lnTo>
                <a:lnTo>
                  <a:pt x="7677" y="2561"/>
                </a:lnTo>
                <a:lnTo>
                  <a:pt x="7704" y="2587"/>
                </a:lnTo>
                <a:lnTo>
                  <a:pt x="7730" y="2605"/>
                </a:lnTo>
                <a:lnTo>
                  <a:pt x="7766" y="2614"/>
                </a:lnTo>
                <a:lnTo>
                  <a:pt x="7801" y="2623"/>
                </a:lnTo>
                <a:close/>
                <a:moveTo>
                  <a:pt x="8304" y="2208"/>
                </a:moveTo>
                <a:lnTo>
                  <a:pt x="8304" y="2208"/>
                </a:lnTo>
                <a:lnTo>
                  <a:pt x="8322" y="2190"/>
                </a:lnTo>
                <a:lnTo>
                  <a:pt x="8348" y="2172"/>
                </a:lnTo>
                <a:lnTo>
                  <a:pt x="8375" y="2164"/>
                </a:lnTo>
                <a:lnTo>
                  <a:pt x="8410" y="2155"/>
                </a:lnTo>
                <a:lnTo>
                  <a:pt x="8410" y="2155"/>
                </a:lnTo>
                <a:lnTo>
                  <a:pt x="8445" y="2164"/>
                </a:lnTo>
                <a:lnTo>
                  <a:pt x="8472" y="2181"/>
                </a:lnTo>
                <a:lnTo>
                  <a:pt x="8489" y="2216"/>
                </a:lnTo>
                <a:lnTo>
                  <a:pt x="8498" y="2269"/>
                </a:lnTo>
                <a:lnTo>
                  <a:pt x="8498" y="2614"/>
                </a:lnTo>
                <a:lnTo>
                  <a:pt x="8613" y="2614"/>
                </a:lnTo>
                <a:lnTo>
                  <a:pt x="8613" y="2261"/>
                </a:lnTo>
                <a:lnTo>
                  <a:pt x="8613" y="2261"/>
                </a:lnTo>
                <a:lnTo>
                  <a:pt x="8613" y="2216"/>
                </a:lnTo>
                <a:lnTo>
                  <a:pt x="8604" y="2181"/>
                </a:lnTo>
                <a:lnTo>
                  <a:pt x="8595" y="2146"/>
                </a:lnTo>
                <a:lnTo>
                  <a:pt x="8569" y="2111"/>
                </a:lnTo>
                <a:lnTo>
                  <a:pt x="8551" y="2093"/>
                </a:lnTo>
                <a:lnTo>
                  <a:pt x="8516" y="2075"/>
                </a:lnTo>
                <a:lnTo>
                  <a:pt x="8480" y="2066"/>
                </a:lnTo>
                <a:lnTo>
                  <a:pt x="8445" y="2058"/>
                </a:lnTo>
                <a:lnTo>
                  <a:pt x="8445" y="2058"/>
                </a:lnTo>
                <a:lnTo>
                  <a:pt x="8401" y="2066"/>
                </a:lnTo>
                <a:lnTo>
                  <a:pt x="8366" y="2075"/>
                </a:lnTo>
                <a:lnTo>
                  <a:pt x="8330" y="2093"/>
                </a:lnTo>
                <a:lnTo>
                  <a:pt x="8295" y="2119"/>
                </a:lnTo>
                <a:lnTo>
                  <a:pt x="8295" y="2066"/>
                </a:lnTo>
                <a:lnTo>
                  <a:pt x="8189" y="2066"/>
                </a:lnTo>
                <a:lnTo>
                  <a:pt x="8189" y="2614"/>
                </a:lnTo>
                <a:lnTo>
                  <a:pt x="8304" y="2614"/>
                </a:lnTo>
                <a:lnTo>
                  <a:pt x="8304" y="2208"/>
                </a:lnTo>
                <a:close/>
                <a:moveTo>
                  <a:pt x="8939" y="2296"/>
                </a:moveTo>
                <a:lnTo>
                  <a:pt x="8939" y="2296"/>
                </a:lnTo>
                <a:lnTo>
                  <a:pt x="8878" y="2296"/>
                </a:lnTo>
                <a:lnTo>
                  <a:pt x="8825" y="2314"/>
                </a:lnTo>
                <a:lnTo>
                  <a:pt x="8789" y="2322"/>
                </a:lnTo>
                <a:lnTo>
                  <a:pt x="8754" y="2349"/>
                </a:lnTo>
                <a:lnTo>
                  <a:pt x="8728" y="2375"/>
                </a:lnTo>
                <a:lnTo>
                  <a:pt x="8719" y="2402"/>
                </a:lnTo>
                <a:lnTo>
                  <a:pt x="8710" y="2437"/>
                </a:lnTo>
                <a:lnTo>
                  <a:pt x="8701" y="2473"/>
                </a:lnTo>
                <a:lnTo>
                  <a:pt x="8701" y="2473"/>
                </a:lnTo>
                <a:lnTo>
                  <a:pt x="8710" y="2499"/>
                </a:lnTo>
                <a:lnTo>
                  <a:pt x="8719" y="2534"/>
                </a:lnTo>
                <a:lnTo>
                  <a:pt x="8728" y="2552"/>
                </a:lnTo>
                <a:lnTo>
                  <a:pt x="8745" y="2579"/>
                </a:lnTo>
                <a:lnTo>
                  <a:pt x="8763" y="2596"/>
                </a:lnTo>
                <a:lnTo>
                  <a:pt x="8789" y="2605"/>
                </a:lnTo>
                <a:lnTo>
                  <a:pt x="8825" y="2614"/>
                </a:lnTo>
                <a:lnTo>
                  <a:pt x="8860" y="2623"/>
                </a:lnTo>
                <a:lnTo>
                  <a:pt x="8860" y="2623"/>
                </a:lnTo>
                <a:lnTo>
                  <a:pt x="8895" y="2614"/>
                </a:lnTo>
                <a:lnTo>
                  <a:pt x="8931" y="2605"/>
                </a:lnTo>
                <a:lnTo>
                  <a:pt x="8966" y="2587"/>
                </a:lnTo>
                <a:lnTo>
                  <a:pt x="8992" y="2570"/>
                </a:lnTo>
                <a:lnTo>
                  <a:pt x="8992" y="2570"/>
                </a:lnTo>
                <a:lnTo>
                  <a:pt x="9010" y="2587"/>
                </a:lnTo>
                <a:lnTo>
                  <a:pt x="9028" y="2605"/>
                </a:lnTo>
                <a:lnTo>
                  <a:pt x="9054" y="2614"/>
                </a:lnTo>
                <a:lnTo>
                  <a:pt x="9089" y="2614"/>
                </a:lnTo>
                <a:lnTo>
                  <a:pt x="9089" y="2614"/>
                </a:lnTo>
                <a:lnTo>
                  <a:pt x="9151" y="2605"/>
                </a:lnTo>
                <a:lnTo>
                  <a:pt x="9151" y="2543"/>
                </a:lnTo>
                <a:lnTo>
                  <a:pt x="9134" y="2543"/>
                </a:lnTo>
                <a:lnTo>
                  <a:pt x="9134" y="2543"/>
                </a:lnTo>
                <a:lnTo>
                  <a:pt x="9116" y="2534"/>
                </a:lnTo>
                <a:lnTo>
                  <a:pt x="9107" y="2526"/>
                </a:lnTo>
                <a:lnTo>
                  <a:pt x="9098" y="2517"/>
                </a:lnTo>
                <a:lnTo>
                  <a:pt x="9098" y="2499"/>
                </a:lnTo>
                <a:lnTo>
                  <a:pt x="9098" y="2243"/>
                </a:lnTo>
                <a:lnTo>
                  <a:pt x="9098" y="2243"/>
                </a:lnTo>
                <a:lnTo>
                  <a:pt x="9089" y="2208"/>
                </a:lnTo>
                <a:lnTo>
                  <a:pt x="9089" y="2172"/>
                </a:lnTo>
                <a:lnTo>
                  <a:pt x="9072" y="2137"/>
                </a:lnTo>
                <a:lnTo>
                  <a:pt x="9054" y="2111"/>
                </a:lnTo>
                <a:lnTo>
                  <a:pt x="9028" y="2093"/>
                </a:lnTo>
                <a:lnTo>
                  <a:pt x="9001" y="2075"/>
                </a:lnTo>
                <a:lnTo>
                  <a:pt x="8957" y="2066"/>
                </a:lnTo>
                <a:lnTo>
                  <a:pt x="8913" y="2058"/>
                </a:lnTo>
                <a:lnTo>
                  <a:pt x="8913" y="2058"/>
                </a:lnTo>
                <a:lnTo>
                  <a:pt x="8851" y="2066"/>
                </a:lnTo>
                <a:lnTo>
                  <a:pt x="8798" y="2093"/>
                </a:lnTo>
                <a:lnTo>
                  <a:pt x="8754" y="2137"/>
                </a:lnTo>
                <a:lnTo>
                  <a:pt x="8719" y="2181"/>
                </a:lnTo>
                <a:lnTo>
                  <a:pt x="8798" y="2225"/>
                </a:lnTo>
                <a:lnTo>
                  <a:pt x="8798" y="2225"/>
                </a:lnTo>
                <a:lnTo>
                  <a:pt x="8816" y="2190"/>
                </a:lnTo>
                <a:lnTo>
                  <a:pt x="8842" y="2172"/>
                </a:lnTo>
                <a:lnTo>
                  <a:pt x="8869" y="2155"/>
                </a:lnTo>
                <a:lnTo>
                  <a:pt x="8895" y="2155"/>
                </a:lnTo>
                <a:lnTo>
                  <a:pt x="8895" y="2155"/>
                </a:lnTo>
                <a:lnTo>
                  <a:pt x="8931" y="2155"/>
                </a:lnTo>
                <a:lnTo>
                  <a:pt x="8957" y="2172"/>
                </a:lnTo>
                <a:lnTo>
                  <a:pt x="8975" y="2199"/>
                </a:lnTo>
                <a:lnTo>
                  <a:pt x="8975" y="2243"/>
                </a:lnTo>
                <a:lnTo>
                  <a:pt x="8975" y="2296"/>
                </a:lnTo>
                <a:lnTo>
                  <a:pt x="8939" y="2296"/>
                </a:lnTo>
                <a:close/>
                <a:moveTo>
                  <a:pt x="8975" y="2499"/>
                </a:moveTo>
                <a:lnTo>
                  <a:pt x="8975" y="2499"/>
                </a:lnTo>
                <a:lnTo>
                  <a:pt x="8957" y="2517"/>
                </a:lnTo>
                <a:lnTo>
                  <a:pt x="8939" y="2526"/>
                </a:lnTo>
                <a:lnTo>
                  <a:pt x="8913" y="2534"/>
                </a:lnTo>
                <a:lnTo>
                  <a:pt x="8886" y="2534"/>
                </a:lnTo>
                <a:lnTo>
                  <a:pt x="8886" y="2534"/>
                </a:lnTo>
                <a:lnTo>
                  <a:pt x="8860" y="2534"/>
                </a:lnTo>
                <a:lnTo>
                  <a:pt x="8834" y="2517"/>
                </a:lnTo>
                <a:lnTo>
                  <a:pt x="8825" y="2499"/>
                </a:lnTo>
                <a:lnTo>
                  <a:pt x="8816" y="2464"/>
                </a:lnTo>
                <a:lnTo>
                  <a:pt x="8816" y="2464"/>
                </a:lnTo>
                <a:lnTo>
                  <a:pt x="8825" y="2428"/>
                </a:lnTo>
                <a:lnTo>
                  <a:pt x="8842" y="2402"/>
                </a:lnTo>
                <a:lnTo>
                  <a:pt x="8878" y="2384"/>
                </a:lnTo>
                <a:lnTo>
                  <a:pt x="8939" y="2375"/>
                </a:lnTo>
                <a:lnTo>
                  <a:pt x="8975" y="2375"/>
                </a:lnTo>
                <a:lnTo>
                  <a:pt x="8975" y="2499"/>
                </a:lnTo>
                <a:close/>
                <a:moveTo>
                  <a:pt x="9390" y="2534"/>
                </a:moveTo>
                <a:lnTo>
                  <a:pt x="9390" y="2534"/>
                </a:lnTo>
                <a:lnTo>
                  <a:pt x="9354" y="2534"/>
                </a:lnTo>
                <a:lnTo>
                  <a:pt x="9319" y="2517"/>
                </a:lnTo>
                <a:lnTo>
                  <a:pt x="9292" y="2490"/>
                </a:lnTo>
                <a:lnTo>
                  <a:pt x="9275" y="2464"/>
                </a:lnTo>
                <a:lnTo>
                  <a:pt x="9195" y="2499"/>
                </a:lnTo>
                <a:lnTo>
                  <a:pt x="9195" y="2499"/>
                </a:lnTo>
                <a:lnTo>
                  <a:pt x="9231" y="2552"/>
                </a:lnTo>
                <a:lnTo>
                  <a:pt x="9275" y="2587"/>
                </a:lnTo>
                <a:lnTo>
                  <a:pt x="9328" y="2614"/>
                </a:lnTo>
                <a:lnTo>
                  <a:pt x="9390" y="2623"/>
                </a:lnTo>
                <a:lnTo>
                  <a:pt x="9390" y="2623"/>
                </a:lnTo>
                <a:lnTo>
                  <a:pt x="9425" y="2614"/>
                </a:lnTo>
                <a:lnTo>
                  <a:pt x="9460" y="2605"/>
                </a:lnTo>
                <a:lnTo>
                  <a:pt x="9495" y="2596"/>
                </a:lnTo>
                <a:lnTo>
                  <a:pt x="9522" y="2570"/>
                </a:lnTo>
                <a:lnTo>
                  <a:pt x="9548" y="2552"/>
                </a:lnTo>
                <a:lnTo>
                  <a:pt x="9557" y="2517"/>
                </a:lnTo>
                <a:lnTo>
                  <a:pt x="9575" y="2490"/>
                </a:lnTo>
                <a:lnTo>
                  <a:pt x="9575" y="2455"/>
                </a:lnTo>
                <a:lnTo>
                  <a:pt x="9575" y="2455"/>
                </a:lnTo>
                <a:lnTo>
                  <a:pt x="9575" y="2420"/>
                </a:lnTo>
                <a:lnTo>
                  <a:pt x="9566" y="2393"/>
                </a:lnTo>
                <a:lnTo>
                  <a:pt x="9548" y="2375"/>
                </a:lnTo>
                <a:lnTo>
                  <a:pt x="9531" y="2358"/>
                </a:lnTo>
                <a:lnTo>
                  <a:pt x="9495" y="2322"/>
                </a:lnTo>
                <a:lnTo>
                  <a:pt x="9443" y="2305"/>
                </a:lnTo>
                <a:lnTo>
                  <a:pt x="9354" y="2261"/>
                </a:lnTo>
                <a:lnTo>
                  <a:pt x="9328" y="2234"/>
                </a:lnTo>
                <a:lnTo>
                  <a:pt x="9319" y="2225"/>
                </a:lnTo>
                <a:lnTo>
                  <a:pt x="9319" y="2208"/>
                </a:lnTo>
                <a:lnTo>
                  <a:pt x="9319" y="2208"/>
                </a:lnTo>
                <a:lnTo>
                  <a:pt x="9319" y="2181"/>
                </a:lnTo>
                <a:lnTo>
                  <a:pt x="9337" y="2164"/>
                </a:lnTo>
                <a:lnTo>
                  <a:pt x="9363" y="2146"/>
                </a:lnTo>
                <a:lnTo>
                  <a:pt x="9398" y="2146"/>
                </a:lnTo>
                <a:lnTo>
                  <a:pt x="9398" y="2146"/>
                </a:lnTo>
                <a:lnTo>
                  <a:pt x="9425" y="2146"/>
                </a:lnTo>
                <a:lnTo>
                  <a:pt x="9451" y="2164"/>
                </a:lnTo>
                <a:lnTo>
                  <a:pt x="9478" y="2181"/>
                </a:lnTo>
                <a:lnTo>
                  <a:pt x="9495" y="2208"/>
                </a:lnTo>
                <a:lnTo>
                  <a:pt x="9566" y="2181"/>
                </a:lnTo>
                <a:lnTo>
                  <a:pt x="9566" y="2181"/>
                </a:lnTo>
                <a:lnTo>
                  <a:pt x="9540" y="2128"/>
                </a:lnTo>
                <a:lnTo>
                  <a:pt x="9495" y="2093"/>
                </a:lnTo>
                <a:lnTo>
                  <a:pt x="9451" y="2066"/>
                </a:lnTo>
                <a:lnTo>
                  <a:pt x="9390" y="2058"/>
                </a:lnTo>
                <a:lnTo>
                  <a:pt x="9390" y="2058"/>
                </a:lnTo>
                <a:lnTo>
                  <a:pt x="9345" y="2066"/>
                </a:lnTo>
                <a:lnTo>
                  <a:pt x="9310" y="2075"/>
                </a:lnTo>
                <a:lnTo>
                  <a:pt x="9284" y="2084"/>
                </a:lnTo>
                <a:lnTo>
                  <a:pt x="9257" y="2102"/>
                </a:lnTo>
                <a:lnTo>
                  <a:pt x="9231" y="2128"/>
                </a:lnTo>
                <a:lnTo>
                  <a:pt x="9222" y="2155"/>
                </a:lnTo>
                <a:lnTo>
                  <a:pt x="9213" y="2181"/>
                </a:lnTo>
                <a:lnTo>
                  <a:pt x="9204" y="2216"/>
                </a:lnTo>
                <a:lnTo>
                  <a:pt x="9204" y="2216"/>
                </a:lnTo>
                <a:lnTo>
                  <a:pt x="9213" y="2243"/>
                </a:lnTo>
                <a:lnTo>
                  <a:pt x="9213" y="2269"/>
                </a:lnTo>
                <a:lnTo>
                  <a:pt x="9231" y="2296"/>
                </a:lnTo>
                <a:lnTo>
                  <a:pt x="9248" y="2314"/>
                </a:lnTo>
                <a:lnTo>
                  <a:pt x="9284" y="2349"/>
                </a:lnTo>
                <a:lnTo>
                  <a:pt x="9337" y="2367"/>
                </a:lnTo>
                <a:lnTo>
                  <a:pt x="9425" y="2411"/>
                </a:lnTo>
                <a:lnTo>
                  <a:pt x="9451" y="2428"/>
                </a:lnTo>
                <a:lnTo>
                  <a:pt x="9460" y="2446"/>
                </a:lnTo>
                <a:lnTo>
                  <a:pt x="9460" y="2464"/>
                </a:lnTo>
                <a:lnTo>
                  <a:pt x="9460" y="2464"/>
                </a:lnTo>
                <a:lnTo>
                  <a:pt x="9460" y="2499"/>
                </a:lnTo>
                <a:lnTo>
                  <a:pt x="9443" y="2517"/>
                </a:lnTo>
                <a:lnTo>
                  <a:pt x="9416" y="2534"/>
                </a:lnTo>
                <a:lnTo>
                  <a:pt x="9390" y="2534"/>
                </a:lnTo>
                <a:close/>
                <a:moveTo>
                  <a:pt x="6768" y="3575"/>
                </a:moveTo>
                <a:lnTo>
                  <a:pt x="6768" y="3575"/>
                </a:lnTo>
                <a:lnTo>
                  <a:pt x="6812" y="3567"/>
                </a:lnTo>
                <a:lnTo>
                  <a:pt x="6848" y="3558"/>
                </a:lnTo>
                <a:lnTo>
                  <a:pt x="6883" y="3540"/>
                </a:lnTo>
                <a:lnTo>
                  <a:pt x="6918" y="3514"/>
                </a:lnTo>
                <a:lnTo>
                  <a:pt x="6927" y="3567"/>
                </a:lnTo>
                <a:lnTo>
                  <a:pt x="7024" y="3567"/>
                </a:lnTo>
                <a:lnTo>
                  <a:pt x="7024" y="3029"/>
                </a:lnTo>
                <a:lnTo>
                  <a:pt x="6910" y="3029"/>
                </a:lnTo>
                <a:lnTo>
                  <a:pt x="6910" y="3425"/>
                </a:lnTo>
                <a:lnTo>
                  <a:pt x="6910" y="3425"/>
                </a:lnTo>
                <a:lnTo>
                  <a:pt x="6892" y="3452"/>
                </a:lnTo>
                <a:lnTo>
                  <a:pt x="6865" y="3461"/>
                </a:lnTo>
                <a:lnTo>
                  <a:pt x="6839" y="3478"/>
                </a:lnTo>
                <a:lnTo>
                  <a:pt x="6804" y="3478"/>
                </a:lnTo>
                <a:lnTo>
                  <a:pt x="6804" y="3478"/>
                </a:lnTo>
                <a:lnTo>
                  <a:pt x="6768" y="3469"/>
                </a:lnTo>
                <a:lnTo>
                  <a:pt x="6742" y="3452"/>
                </a:lnTo>
                <a:lnTo>
                  <a:pt x="6724" y="3416"/>
                </a:lnTo>
                <a:lnTo>
                  <a:pt x="6715" y="3372"/>
                </a:lnTo>
                <a:lnTo>
                  <a:pt x="6715" y="3029"/>
                </a:lnTo>
                <a:lnTo>
                  <a:pt x="6601" y="3029"/>
                </a:lnTo>
                <a:lnTo>
                  <a:pt x="6601" y="3372"/>
                </a:lnTo>
                <a:lnTo>
                  <a:pt x="6601" y="3372"/>
                </a:lnTo>
                <a:lnTo>
                  <a:pt x="6601" y="3416"/>
                </a:lnTo>
                <a:lnTo>
                  <a:pt x="6609" y="3452"/>
                </a:lnTo>
                <a:lnTo>
                  <a:pt x="6627" y="3487"/>
                </a:lnTo>
                <a:lnTo>
                  <a:pt x="6645" y="3522"/>
                </a:lnTo>
                <a:lnTo>
                  <a:pt x="6671" y="3540"/>
                </a:lnTo>
                <a:lnTo>
                  <a:pt x="6698" y="3558"/>
                </a:lnTo>
                <a:lnTo>
                  <a:pt x="6733" y="3567"/>
                </a:lnTo>
                <a:lnTo>
                  <a:pt x="6768" y="3575"/>
                </a:lnTo>
                <a:close/>
                <a:moveTo>
                  <a:pt x="7413" y="3020"/>
                </a:moveTo>
                <a:lnTo>
                  <a:pt x="7413" y="3020"/>
                </a:lnTo>
                <a:lnTo>
                  <a:pt x="7368" y="3020"/>
                </a:lnTo>
                <a:lnTo>
                  <a:pt x="7324" y="3029"/>
                </a:lnTo>
                <a:lnTo>
                  <a:pt x="7289" y="3055"/>
                </a:lnTo>
                <a:lnTo>
                  <a:pt x="7263" y="3082"/>
                </a:lnTo>
                <a:lnTo>
                  <a:pt x="7263" y="3029"/>
                </a:lnTo>
                <a:lnTo>
                  <a:pt x="7157" y="3029"/>
                </a:lnTo>
                <a:lnTo>
                  <a:pt x="7157" y="3567"/>
                </a:lnTo>
                <a:lnTo>
                  <a:pt x="7271" y="3567"/>
                </a:lnTo>
                <a:lnTo>
                  <a:pt x="7271" y="3170"/>
                </a:lnTo>
                <a:lnTo>
                  <a:pt x="7271" y="3170"/>
                </a:lnTo>
                <a:lnTo>
                  <a:pt x="7289" y="3144"/>
                </a:lnTo>
                <a:lnTo>
                  <a:pt x="7316" y="3126"/>
                </a:lnTo>
                <a:lnTo>
                  <a:pt x="7342" y="3117"/>
                </a:lnTo>
                <a:lnTo>
                  <a:pt x="7377" y="3117"/>
                </a:lnTo>
                <a:lnTo>
                  <a:pt x="7377" y="3117"/>
                </a:lnTo>
                <a:lnTo>
                  <a:pt x="7413" y="3117"/>
                </a:lnTo>
                <a:lnTo>
                  <a:pt x="7439" y="3144"/>
                </a:lnTo>
                <a:lnTo>
                  <a:pt x="7457" y="3179"/>
                </a:lnTo>
                <a:lnTo>
                  <a:pt x="7466" y="3223"/>
                </a:lnTo>
                <a:lnTo>
                  <a:pt x="7466" y="3567"/>
                </a:lnTo>
                <a:lnTo>
                  <a:pt x="7580" y="3567"/>
                </a:lnTo>
                <a:lnTo>
                  <a:pt x="7580" y="3223"/>
                </a:lnTo>
                <a:lnTo>
                  <a:pt x="7580" y="3223"/>
                </a:lnTo>
                <a:lnTo>
                  <a:pt x="7580" y="3179"/>
                </a:lnTo>
                <a:lnTo>
                  <a:pt x="7571" y="3135"/>
                </a:lnTo>
                <a:lnTo>
                  <a:pt x="7554" y="3100"/>
                </a:lnTo>
                <a:lnTo>
                  <a:pt x="7536" y="3073"/>
                </a:lnTo>
                <a:lnTo>
                  <a:pt x="7510" y="3047"/>
                </a:lnTo>
                <a:lnTo>
                  <a:pt x="7483" y="3029"/>
                </a:lnTo>
                <a:lnTo>
                  <a:pt x="7448" y="3020"/>
                </a:lnTo>
                <a:lnTo>
                  <a:pt x="7413" y="3020"/>
                </a:lnTo>
                <a:close/>
                <a:moveTo>
                  <a:pt x="7704" y="3567"/>
                </a:moveTo>
                <a:lnTo>
                  <a:pt x="7827" y="3567"/>
                </a:lnTo>
                <a:lnTo>
                  <a:pt x="7827" y="3047"/>
                </a:lnTo>
                <a:lnTo>
                  <a:pt x="7704" y="3047"/>
                </a:lnTo>
                <a:lnTo>
                  <a:pt x="7704" y="3567"/>
                </a:lnTo>
                <a:close/>
                <a:moveTo>
                  <a:pt x="7713" y="2870"/>
                </a:moveTo>
                <a:lnTo>
                  <a:pt x="7713" y="2976"/>
                </a:lnTo>
                <a:lnTo>
                  <a:pt x="7819" y="2976"/>
                </a:lnTo>
                <a:lnTo>
                  <a:pt x="7819" y="2870"/>
                </a:lnTo>
                <a:lnTo>
                  <a:pt x="7713" y="2870"/>
                </a:lnTo>
                <a:close/>
                <a:moveTo>
                  <a:pt x="7907" y="3029"/>
                </a:moveTo>
                <a:lnTo>
                  <a:pt x="8092" y="3567"/>
                </a:lnTo>
                <a:lnTo>
                  <a:pt x="8225" y="3567"/>
                </a:lnTo>
                <a:lnTo>
                  <a:pt x="8419" y="3029"/>
                </a:lnTo>
                <a:lnTo>
                  <a:pt x="8278" y="3029"/>
                </a:lnTo>
                <a:lnTo>
                  <a:pt x="8163" y="3461"/>
                </a:lnTo>
                <a:lnTo>
                  <a:pt x="8039" y="3029"/>
                </a:lnTo>
                <a:lnTo>
                  <a:pt x="7907" y="3029"/>
                </a:lnTo>
                <a:close/>
                <a:moveTo>
                  <a:pt x="8454" y="3214"/>
                </a:moveTo>
                <a:lnTo>
                  <a:pt x="8454" y="3381"/>
                </a:lnTo>
                <a:lnTo>
                  <a:pt x="8454" y="3381"/>
                </a:lnTo>
                <a:lnTo>
                  <a:pt x="8463" y="3416"/>
                </a:lnTo>
                <a:lnTo>
                  <a:pt x="8472" y="3452"/>
                </a:lnTo>
                <a:lnTo>
                  <a:pt x="8489" y="3487"/>
                </a:lnTo>
                <a:lnTo>
                  <a:pt x="8516" y="3522"/>
                </a:lnTo>
                <a:lnTo>
                  <a:pt x="8542" y="3540"/>
                </a:lnTo>
                <a:lnTo>
                  <a:pt x="8578" y="3558"/>
                </a:lnTo>
                <a:lnTo>
                  <a:pt x="8622" y="3567"/>
                </a:lnTo>
                <a:lnTo>
                  <a:pt x="8666" y="3575"/>
                </a:lnTo>
                <a:lnTo>
                  <a:pt x="8666" y="3575"/>
                </a:lnTo>
                <a:lnTo>
                  <a:pt x="8736" y="3567"/>
                </a:lnTo>
                <a:lnTo>
                  <a:pt x="8772" y="3558"/>
                </a:lnTo>
                <a:lnTo>
                  <a:pt x="8798" y="3540"/>
                </a:lnTo>
                <a:lnTo>
                  <a:pt x="8816" y="3522"/>
                </a:lnTo>
                <a:lnTo>
                  <a:pt x="8842" y="3496"/>
                </a:lnTo>
                <a:lnTo>
                  <a:pt x="8869" y="3434"/>
                </a:lnTo>
                <a:lnTo>
                  <a:pt x="8781" y="3408"/>
                </a:lnTo>
                <a:lnTo>
                  <a:pt x="8781" y="3408"/>
                </a:lnTo>
                <a:lnTo>
                  <a:pt x="8763" y="3443"/>
                </a:lnTo>
                <a:lnTo>
                  <a:pt x="8745" y="3469"/>
                </a:lnTo>
                <a:lnTo>
                  <a:pt x="8710" y="3478"/>
                </a:lnTo>
                <a:lnTo>
                  <a:pt x="8675" y="3487"/>
                </a:lnTo>
                <a:lnTo>
                  <a:pt x="8675" y="3487"/>
                </a:lnTo>
                <a:lnTo>
                  <a:pt x="8631" y="3478"/>
                </a:lnTo>
                <a:lnTo>
                  <a:pt x="8604" y="3452"/>
                </a:lnTo>
                <a:lnTo>
                  <a:pt x="8586" y="3425"/>
                </a:lnTo>
                <a:lnTo>
                  <a:pt x="8578" y="3372"/>
                </a:lnTo>
                <a:lnTo>
                  <a:pt x="8578" y="3311"/>
                </a:lnTo>
                <a:lnTo>
                  <a:pt x="8869" y="3311"/>
                </a:lnTo>
                <a:lnTo>
                  <a:pt x="8869" y="3214"/>
                </a:lnTo>
                <a:lnTo>
                  <a:pt x="8869" y="3214"/>
                </a:lnTo>
                <a:lnTo>
                  <a:pt x="8860" y="3179"/>
                </a:lnTo>
                <a:lnTo>
                  <a:pt x="8851" y="3135"/>
                </a:lnTo>
                <a:lnTo>
                  <a:pt x="8834" y="3108"/>
                </a:lnTo>
                <a:lnTo>
                  <a:pt x="8816" y="3073"/>
                </a:lnTo>
                <a:lnTo>
                  <a:pt x="8789" y="3047"/>
                </a:lnTo>
                <a:lnTo>
                  <a:pt x="8754" y="3029"/>
                </a:lnTo>
                <a:lnTo>
                  <a:pt x="8710" y="3020"/>
                </a:lnTo>
                <a:lnTo>
                  <a:pt x="8666" y="3020"/>
                </a:lnTo>
                <a:lnTo>
                  <a:pt x="8666" y="3020"/>
                </a:lnTo>
                <a:lnTo>
                  <a:pt x="8613" y="3020"/>
                </a:lnTo>
                <a:lnTo>
                  <a:pt x="8578" y="3029"/>
                </a:lnTo>
                <a:lnTo>
                  <a:pt x="8542" y="3047"/>
                </a:lnTo>
                <a:lnTo>
                  <a:pt x="8507" y="3073"/>
                </a:lnTo>
                <a:lnTo>
                  <a:pt x="8489" y="3100"/>
                </a:lnTo>
                <a:lnTo>
                  <a:pt x="8472" y="3135"/>
                </a:lnTo>
                <a:lnTo>
                  <a:pt x="8463" y="3170"/>
                </a:lnTo>
                <a:lnTo>
                  <a:pt x="8454" y="3214"/>
                </a:lnTo>
                <a:close/>
                <a:moveTo>
                  <a:pt x="8578" y="3206"/>
                </a:moveTo>
                <a:lnTo>
                  <a:pt x="8578" y="3206"/>
                </a:lnTo>
                <a:lnTo>
                  <a:pt x="8586" y="3161"/>
                </a:lnTo>
                <a:lnTo>
                  <a:pt x="8595" y="3135"/>
                </a:lnTo>
                <a:lnTo>
                  <a:pt x="8631" y="3108"/>
                </a:lnTo>
                <a:lnTo>
                  <a:pt x="8666" y="3108"/>
                </a:lnTo>
                <a:lnTo>
                  <a:pt x="8666" y="3108"/>
                </a:lnTo>
                <a:lnTo>
                  <a:pt x="8710" y="3108"/>
                </a:lnTo>
                <a:lnTo>
                  <a:pt x="8736" y="3126"/>
                </a:lnTo>
                <a:lnTo>
                  <a:pt x="8754" y="3161"/>
                </a:lnTo>
                <a:lnTo>
                  <a:pt x="8763" y="3206"/>
                </a:lnTo>
                <a:lnTo>
                  <a:pt x="8763" y="3241"/>
                </a:lnTo>
                <a:lnTo>
                  <a:pt x="8578" y="3241"/>
                </a:lnTo>
                <a:lnTo>
                  <a:pt x="8578" y="3206"/>
                </a:lnTo>
                <a:close/>
                <a:moveTo>
                  <a:pt x="9081" y="3267"/>
                </a:moveTo>
                <a:lnTo>
                  <a:pt x="9081" y="3267"/>
                </a:lnTo>
                <a:lnTo>
                  <a:pt x="9098" y="3206"/>
                </a:lnTo>
                <a:lnTo>
                  <a:pt x="9125" y="3161"/>
                </a:lnTo>
                <a:lnTo>
                  <a:pt x="9160" y="3135"/>
                </a:lnTo>
                <a:lnTo>
                  <a:pt x="9204" y="3126"/>
                </a:lnTo>
                <a:lnTo>
                  <a:pt x="9204" y="3126"/>
                </a:lnTo>
                <a:lnTo>
                  <a:pt x="9231" y="3126"/>
                </a:lnTo>
                <a:lnTo>
                  <a:pt x="9257" y="3144"/>
                </a:lnTo>
                <a:lnTo>
                  <a:pt x="9266" y="3029"/>
                </a:lnTo>
                <a:lnTo>
                  <a:pt x="9266" y="3029"/>
                </a:lnTo>
                <a:lnTo>
                  <a:pt x="9240" y="3020"/>
                </a:lnTo>
                <a:lnTo>
                  <a:pt x="9204" y="3020"/>
                </a:lnTo>
                <a:lnTo>
                  <a:pt x="9204" y="3020"/>
                </a:lnTo>
                <a:lnTo>
                  <a:pt x="9169" y="3020"/>
                </a:lnTo>
                <a:lnTo>
                  <a:pt x="9134" y="3038"/>
                </a:lnTo>
                <a:lnTo>
                  <a:pt x="9098" y="3073"/>
                </a:lnTo>
                <a:lnTo>
                  <a:pt x="9072" y="3117"/>
                </a:lnTo>
                <a:lnTo>
                  <a:pt x="9072" y="3029"/>
                </a:lnTo>
                <a:lnTo>
                  <a:pt x="8966" y="3029"/>
                </a:lnTo>
                <a:lnTo>
                  <a:pt x="8966" y="3567"/>
                </a:lnTo>
                <a:lnTo>
                  <a:pt x="9081" y="3567"/>
                </a:lnTo>
                <a:lnTo>
                  <a:pt x="9081" y="3267"/>
                </a:lnTo>
                <a:close/>
                <a:moveTo>
                  <a:pt x="9328" y="3170"/>
                </a:moveTo>
                <a:lnTo>
                  <a:pt x="9328" y="3170"/>
                </a:lnTo>
                <a:lnTo>
                  <a:pt x="9328" y="3206"/>
                </a:lnTo>
                <a:lnTo>
                  <a:pt x="9337" y="3232"/>
                </a:lnTo>
                <a:lnTo>
                  <a:pt x="9354" y="3250"/>
                </a:lnTo>
                <a:lnTo>
                  <a:pt x="9372" y="3267"/>
                </a:lnTo>
                <a:lnTo>
                  <a:pt x="9407" y="3303"/>
                </a:lnTo>
                <a:lnTo>
                  <a:pt x="9460" y="3319"/>
                </a:lnTo>
                <a:lnTo>
                  <a:pt x="9548" y="3363"/>
                </a:lnTo>
                <a:lnTo>
                  <a:pt x="9575" y="3390"/>
                </a:lnTo>
                <a:lnTo>
                  <a:pt x="9584" y="3399"/>
                </a:lnTo>
                <a:lnTo>
                  <a:pt x="9584" y="3425"/>
                </a:lnTo>
                <a:lnTo>
                  <a:pt x="9584" y="3425"/>
                </a:lnTo>
                <a:lnTo>
                  <a:pt x="9584" y="3452"/>
                </a:lnTo>
                <a:lnTo>
                  <a:pt x="9566" y="3469"/>
                </a:lnTo>
                <a:lnTo>
                  <a:pt x="9540" y="3487"/>
                </a:lnTo>
                <a:lnTo>
                  <a:pt x="9513" y="3487"/>
                </a:lnTo>
                <a:lnTo>
                  <a:pt x="9513" y="3487"/>
                </a:lnTo>
                <a:lnTo>
                  <a:pt x="9478" y="3487"/>
                </a:lnTo>
                <a:lnTo>
                  <a:pt x="9443" y="3469"/>
                </a:lnTo>
                <a:lnTo>
                  <a:pt x="9416" y="3452"/>
                </a:lnTo>
                <a:lnTo>
                  <a:pt x="9398" y="3416"/>
                </a:lnTo>
                <a:lnTo>
                  <a:pt x="9319" y="3452"/>
                </a:lnTo>
                <a:lnTo>
                  <a:pt x="9319" y="3452"/>
                </a:lnTo>
                <a:lnTo>
                  <a:pt x="9354" y="3505"/>
                </a:lnTo>
                <a:lnTo>
                  <a:pt x="9398" y="3549"/>
                </a:lnTo>
                <a:lnTo>
                  <a:pt x="9451" y="3567"/>
                </a:lnTo>
                <a:lnTo>
                  <a:pt x="9513" y="3575"/>
                </a:lnTo>
                <a:lnTo>
                  <a:pt x="9513" y="3575"/>
                </a:lnTo>
                <a:lnTo>
                  <a:pt x="9548" y="3575"/>
                </a:lnTo>
                <a:lnTo>
                  <a:pt x="9584" y="3567"/>
                </a:lnTo>
                <a:lnTo>
                  <a:pt x="9619" y="3549"/>
                </a:lnTo>
                <a:lnTo>
                  <a:pt x="9645" y="3531"/>
                </a:lnTo>
                <a:lnTo>
                  <a:pt x="9663" y="3505"/>
                </a:lnTo>
                <a:lnTo>
                  <a:pt x="9681" y="3478"/>
                </a:lnTo>
                <a:lnTo>
                  <a:pt x="9690" y="3443"/>
                </a:lnTo>
                <a:lnTo>
                  <a:pt x="9698" y="3408"/>
                </a:lnTo>
                <a:lnTo>
                  <a:pt x="9698" y="3408"/>
                </a:lnTo>
                <a:lnTo>
                  <a:pt x="9698" y="3381"/>
                </a:lnTo>
                <a:lnTo>
                  <a:pt x="9690" y="3355"/>
                </a:lnTo>
                <a:lnTo>
                  <a:pt x="9672" y="3328"/>
                </a:lnTo>
                <a:lnTo>
                  <a:pt x="9654" y="3311"/>
                </a:lnTo>
                <a:lnTo>
                  <a:pt x="9619" y="3276"/>
                </a:lnTo>
                <a:lnTo>
                  <a:pt x="9566" y="3259"/>
                </a:lnTo>
                <a:lnTo>
                  <a:pt x="9478" y="3214"/>
                </a:lnTo>
                <a:lnTo>
                  <a:pt x="9451" y="3197"/>
                </a:lnTo>
                <a:lnTo>
                  <a:pt x="9443" y="3179"/>
                </a:lnTo>
                <a:lnTo>
                  <a:pt x="9443" y="3161"/>
                </a:lnTo>
                <a:lnTo>
                  <a:pt x="9443" y="3161"/>
                </a:lnTo>
                <a:lnTo>
                  <a:pt x="9443" y="3135"/>
                </a:lnTo>
                <a:lnTo>
                  <a:pt x="9460" y="3117"/>
                </a:lnTo>
                <a:lnTo>
                  <a:pt x="9487" y="3108"/>
                </a:lnTo>
                <a:lnTo>
                  <a:pt x="9522" y="3100"/>
                </a:lnTo>
                <a:lnTo>
                  <a:pt x="9522" y="3100"/>
                </a:lnTo>
                <a:lnTo>
                  <a:pt x="9548" y="3108"/>
                </a:lnTo>
                <a:lnTo>
                  <a:pt x="9575" y="3117"/>
                </a:lnTo>
                <a:lnTo>
                  <a:pt x="9601" y="3135"/>
                </a:lnTo>
                <a:lnTo>
                  <a:pt x="9619" y="3170"/>
                </a:lnTo>
                <a:lnTo>
                  <a:pt x="9690" y="3135"/>
                </a:lnTo>
                <a:lnTo>
                  <a:pt x="9690" y="3135"/>
                </a:lnTo>
                <a:lnTo>
                  <a:pt x="9663" y="3082"/>
                </a:lnTo>
                <a:lnTo>
                  <a:pt x="9619" y="3047"/>
                </a:lnTo>
                <a:lnTo>
                  <a:pt x="9575" y="3020"/>
                </a:lnTo>
                <a:lnTo>
                  <a:pt x="9513" y="3020"/>
                </a:lnTo>
                <a:lnTo>
                  <a:pt x="9513" y="3020"/>
                </a:lnTo>
                <a:lnTo>
                  <a:pt x="9469" y="3020"/>
                </a:lnTo>
                <a:lnTo>
                  <a:pt x="9434" y="3029"/>
                </a:lnTo>
                <a:lnTo>
                  <a:pt x="9398" y="3047"/>
                </a:lnTo>
                <a:lnTo>
                  <a:pt x="9381" y="3064"/>
                </a:lnTo>
                <a:lnTo>
                  <a:pt x="9354" y="3082"/>
                </a:lnTo>
                <a:lnTo>
                  <a:pt x="9345" y="3108"/>
                </a:lnTo>
                <a:lnTo>
                  <a:pt x="9328" y="3144"/>
                </a:lnTo>
                <a:lnTo>
                  <a:pt x="9328" y="3170"/>
                </a:lnTo>
                <a:close/>
                <a:moveTo>
                  <a:pt x="9919" y="3047"/>
                </a:moveTo>
                <a:lnTo>
                  <a:pt x="9796" y="3047"/>
                </a:lnTo>
                <a:lnTo>
                  <a:pt x="9796" y="3567"/>
                </a:lnTo>
                <a:lnTo>
                  <a:pt x="9919" y="3567"/>
                </a:lnTo>
                <a:lnTo>
                  <a:pt x="9919" y="3047"/>
                </a:lnTo>
                <a:close/>
                <a:moveTo>
                  <a:pt x="9910" y="2870"/>
                </a:moveTo>
                <a:lnTo>
                  <a:pt x="9804" y="2870"/>
                </a:lnTo>
                <a:lnTo>
                  <a:pt x="9804" y="2976"/>
                </a:lnTo>
                <a:lnTo>
                  <a:pt x="9910" y="2976"/>
                </a:lnTo>
                <a:lnTo>
                  <a:pt x="9910" y="2870"/>
                </a:lnTo>
                <a:close/>
                <a:moveTo>
                  <a:pt x="10069" y="3408"/>
                </a:moveTo>
                <a:lnTo>
                  <a:pt x="10069" y="3408"/>
                </a:lnTo>
                <a:lnTo>
                  <a:pt x="10078" y="3478"/>
                </a:lnTo>
                <a:lnTo>
                  <a:pt x="10087" y="3505"/>
                </a:lnTo>
                <a:lnTo>
                  <a:pt x="10104" y="3531"/>
                </a:lnTo>
                <a:lnTo>
                  <a:pt x="10122" y="3549"/>
                </a:lnTo>
                <a:lnTo>
                  <a:pt x="10149" y="3567"/>
                </a:lnTo>
                <a:lnTo>
                  <a:pt x="10175" y="3567"/>
                </a:lnTo>
                <a:lnTo>
                  <a:pt x="10210" y="3575"/>
                </a:lnTo>
                <a:lnTo>
                  <a:pt x="10210" y="3575"/>
                </a:lnTo>
                <a:lnTo>
                  <a:pt x="10263" y="3567"/>
                </a:lnTo>
                <a:lnTo>
                  <a:pt x="10307" y="3549"/>
                </a:lnTo>
                <a:lnTo>
                  <a:pt x="10299" y="3478"/>
                </a:lnTo>
                <a:lnTo>
                  <a:pt x="10299" y="3478"/>
                </a:lnTo>
                <a:lnTo>
                  <a:pt x="10254" y="3487"/>
                </a:lnTo>
                <a:lnTo>
                  <a:pt x="10254" y="3487"/>
                </a:lnTo>
                <a:lnTo>
                  <a:pt x="10228" y="3478"/>
                </a:lnTo>
                <a:lnTo>
                  <a:pt x="10210" y="3469"/>
                </a:lnTo>
                <a:lnTo>
                  <a:pt x="10193" y="3443"/>
                </a:lnTo>
                <a:lnTo>
                  <a:pt x="10193" y="3408"/>
                </a:lnTo>
                <a:lnTo>
                  <a:pt x="10193" y="3135"/>
                </a:lnTo>
                <a:lnTo>
                  <a:pt x="10307" y="3135"/>
                </a:lnTo>
                <a:lnTo>
                  <a:pt x="10307" y="3047"/>
                </a:lnTo>
                <a:lnTo>
                  <a:pt x="10193" y="3047"/>
                </a:lnTo>
                <a:lnTo>
                  <a:pt x="10193" y="2923"/>
                </a:lnTo>
                <a:lnTo>
                  <a:pt x="10104" y="2923"/>
                </a:lnTo>
                <a:lnTo>
                  <a:pt x="10078" y="3047"/>
                </a:lnTo>
                <a:lnTo>
                  <a:pt x="10007" y="3047"/>
                </a:lnTo>
                <a:lnTo>
                  <a:pt x="10007" y="3126"/>
                </a:lnTo>
                <a:lnTo>
                  <a:pt x="10069" y="3144"/>
                </a:lnTo>
                <a:lnTo>
                  <a:pt x="10069" y="3408"/>
                </a:lnTo>
                <a:close/>
                <a:moveTo>
                  <a:pt x="10563" y="3514"/>
                </a:moveTo>
                <a:lnTo>
                  <a:pt x="10563" y="3514"/>
                </a:lnTo>
                <a:lnTo>
                  <a:pt x="10546" y="3558"/>
                </a:lnTo>
                <a:lnTo>
                  <a:pt x="10528" y="3575"/>
                </a:lnTo>
                <a:lnTo>
                  <a:pt x="10493" y="3593"/>
                </a:lnTo>
                <a:lnTo>
                  <a:pt x="10457" y="3602"/>
                </a:lnTo>
                <a:lnTo>
                  <a:pt x="10466" y="3690"/>
                </a:lnTo>
                <a:lnTo>
                  <a:pt x="10466" y="3690"/>
                </a:lnTo>
                <a:lnTo>
                  <a:pt x="10537" y="3673"/>
                </a:lnTo>
                <a:lnTo>
                  <a:pt x="10563" y="3664"/>
                </a:lnTo>
                <a:lnTo>
                  <a:pt x="10590" y="3646"/>
                </a:lnTo>
                <a:lnTo>
                  <a:pt x="10616" y="3620"/>
                </a:lnTo>
                <a:lnTo>
                  <a:pt x="10643" y="3593"/>
                </a:lnTo>
                <a:lnTo>
                  <a:pt x="10678" y="3522"/>
                </a:lnTo>
                <a:lnTo>
                  <a:pt x="10863" y="3029"/>
                </a:lnTo>
                <a:lnTo>
                  <a:pt x="10740" y="3029"/>
                </a:lnTo>
                <a:lnTo>
                  <a:pt x="10625" y="3390"/>
                </a:lnTo>
                <a:lnTo>
                  <a:pt x="10493" y="3029"/>
                </a:lnTo>
                <a:lnTo>
                  <a:pt x="10360" y="3029"/>
                </a:lnTo>
                <a:lnTo>
                  <a:pt x="10572" y="3505"/>
                </a:lnTo>
                <a:lnTo>
                  <a:pt x="10563" y="3514"/>
                </a:lnTo>
                <a:close/>
                <a:moveTo>
                  <a:pt x="11367" y="3575"/>
                </a:moveTo>
                <a:lnTo>
                  <a:pt x="11367" y="3575"/>
                </a:lnTo>
                <a:lnTo>
                  <a:pt x="11419" y="3567"/>
                </a:lnTo>
                <a:lnTo>
                  <a:pt x="11464" y="3558"/>
                </a:lnTo>
                <a:lnTo>
                  <a:pt x="11499" y="3540"/>
                </a:lnTo>
                <a:lnTo>
                  <a:pt x="11525" y="3522"/>
                </a:lnTo>
                <a:lnTo>
                  <a:pt x="11552" y="3487"/>
                </a:lnTo>
                <a:lnTo>
                  <a:pt x="11569" y="3461"/>
                </a:lnTo>
                <a:lnTo>
                  <a:pt x="11578" y="3416"/>
                </a:lnTo>
                <a:lnTo>
                  <a:pt x="11578" y="3381"/>
                </a:lnTo>
                <a:lnTo>
                  <a:pt x="11578" y="3214"/>
                </a:lnTo>
                <a:lnTo>
                  <a:pt x="11578" y="3214"/>
                </a:lnTo>
                <a:lnTo>
                  <a:pt x="11578" y="3170"/>
                </a:lnTo>
                <a:lnTo>
                  <a:pt x="11569" y="3135"/>
                </a:lnTo>
                <a:lnTo>
                  <a:pt x="11552" y="3100"/>
                </a:lnTo>
                <a:lnTo>
                  <a:pt x="11525" y="3073"/>
                </a:lnTo>
                <a:lnTo>
                  <a:pt x="11499" y="3047"/>
                </a:lnTo>
                <a:lnTo>
                  <a:pt x="11464" y="3029"/>
                </a:lnTo>
                <a:lnTo>
                  <a:pt x="11419" y="3020"/>
                </a:lnTo>
                <a:lnTo>
                  <a:pt x="11367" y="3020"/>
                </a:lnTo>
                <a:lnTo>
                  <a:pt x="11367" y="3020"/>
                </a:lnTo>
                <a:lnTo>
                  <a:pt x="11314" y="3020"/>
                </a:lnTo>
                <a:lnTo>
                  <a:pt x="11269" y="3029"/>
                </a:lnTo>
                <a:lnTo>
                  <a:pt x="11234" y="3047"/>
                </a:lnTo>
                <a:lnTo>
                  <a:pt x="11208" y="3073"/>
                </a:lnTo>
                <a:lnTo>
                  <a:pt x="11181" y="3100"/>
                </a:lnTo>
                <a:lnTo>
                  <a:pt x="11164" y="3135"/>
                </a:lnTo>
                <a:lnTo>
                  <a:pt x="11155" y="3170"/>
                </a:lnTo>
                <a:lnTo>
                  <a:pt x="11155" y="3214"/>
                </a:lnTo>
                <a:lnTo>
                  <a:pt x="11155" y="3381"/>
                </a:lnTo>
                <a:lnTo>
                  <a:pt x="11155" y="3381"/>
                </a:lnTo>
                <a:lnTo>
                  <a:pt x="11155" y="3416"/>
                </a:lnTo>
                <a:lnTo>
                  <a:pt x="11164" y="3461"/>
                </a:lnTo>
                <a:lnTo>
                  <a:pt x="11181" y="3487"/>
                </a:lnTo>
                <a:lnTo>
                  <a:pt x="11208" y="3522"/>
                </a:lnTo>
                <a:lnTo>
                  <a:pt x="11234" y="3540"/>
                </a:lnTo>
                <a:lnTo>
                  <a:pt x="11269" y="3558"/>
                </a:lnTo>
                <a:lnTo>
                  <a:pt x="11314" y="3567"/>
                </a:lnTo>
                <a:lnTo>
                  <a:pt x="11367" y="3575"/>
                </a:lnTo>
                <a:close/>
                <a:moveTo>
                  <a:pt x="11269" y="3214"/>
                </a:moveTo>
                <a:lnTo>
                  <a:pt x="11269" y="3214"/>
                </a:lnTo>
                <a:lnTo>
                  <a:pt x="11278" y="3170"/>
                </a:lnTo>
                <a:lnTo>
                  <a:pt x="11296" y="3135"/>
                </a:lnTo>
                <a:lnTo>
                  <a:pt x="11322" y="3117"/>
                </a:lnTo>
                <a:lnTo>
                  <a:pt x="11367" y="3108"/>
                </a:lnTo>
                <a:lnTo>
                  <a:pt x="11367" y="3108"/>
                </a:lnTo>
                <a:lnTo>
                  <a:pt x="11411" y="3117"/>
                </a:lnTo>
                <a:lnTo>
                  <a:pt x="11437" y="3135"/>
                </a:lnTo>
                <a:lnTo>
                  <a:pt x="11455" y="3170"/>
                </a:lnTo>
                <a:lnTo>
                  <a:pt x="11464" y="3214"/>
                </a:lnTo>
                <a:lnTo>
                  <a:pt x="11464" y="3372"/>
                </a:lnTo>
                <a:lnTo>
                  <a:pt x="11464" y="3372"/>
                </a:lnTo>
                <a:lnTo>
                  <a:pt x="11455" y="3425"/>
                </a:lnTo>
                <a:lnTo>
                  <a:pt x="11437" y="3461"/>
                </a:lnTo>
                <a:lnTo>
                  <a:pt x="11411" y="3478"/>
                </a:lnTo>
                <a:lnTo>
                  <a:pt x="11367" y="3487"/>
                </a:lnTo>
                <a:lnTo>
                  <a:pt x="11367" y="3487"/>
                </a:lnTo>
                <a:lnTo>
                  <a:pt x="11322" y="3478"/>
                </a:lnTo>
                <a:lnTo>
                  <a:pt x="11296" y="3461"/>
                </a:lnTo>
                <a:lnTo>
                  <a:pt x="11278" y="3425"/>
                </a:lnTo>
                <a:lnTo>
                  <a:pt x="11269" y="3372"/>
                </a:lnTo>
                <a:lnTo>
                  <a:pt x="11269" y="3214"/>
                </a:lnTo>
                <a:close/>
                <a:moveTo>
                  <a:pt x="11702" y="3567"/>
                </a:moveTo>
                <a:lnTo>
                  <a:pt x="11825" y="3567"/>
                </a:lnTo>
                <a:lnTo>
                  <a:pt x="11825" y="3135"/>
                </a:lnTo>
                <a:lnTo>
                  <a:pt x="11949" y="3135"/>
                </a:lnTo>
                <a:lnTo>
                  <a:pt x="11949" y="3055"/>
                </a:lnTo>
                <a:lnTo>
                  <a:pt x="11817" y="3055"/>
                </a:lnTo>
                <a:lnTo>
                  <a:pt x="11817" y="3038"/>
                </a:lnTo>
                <a:lnTo>
                  <a:pt x="11817" y="3038"/>
                </a:lnTo>
                <a:lnTo>
                  <a:pt x="11825" y="3002"/>
                </a:lnTo>
                <a:lnTo>
                  <a:pt x="11843" y="2967"/>
                </a:lnTo>
                <a:lnTo>
                  <a:pt x="11878" y="2958"/>
                </a:lnTo>
                <a:lnTo>
                  <a:pt x="11940" y="2949"/>
                </a:lnTo>
                <a:lnTo>
                  <a:pt x="11931" y="2870"/>
                </a:lnTo>
                <a:lnTo>
                  <a:pt x="11931" y="2870"/>
                </a:lnTo>
                <a:lnTo>
                  <a:pt x="11878" y="2870"/>
                </a:lnTo>
                <a:lnTo>
                  <a:pt x="11825" y="2879"/>
                </a:lnTo>
                <a:lnTo>
                  <a:pt x="11790" y="2896"/>
                </a:lnTo>
                <a:lnTo>
                  <a:pt x="11755" y="2914"/>
                </a:lnTo>
                <a:lnTo>
                  <a:pt x="11737" y="2941"/>
                </a:lnTo>
                <a:lnTo>
                  <a:pt x="11720" y="2967"/>
                </a:lnTo>
                <a:lnTo>
                  <a:pt x="11711" y="3002"/>
                </a:lnTo>
                <a:lnTo>
                  <a:pt x="11702" y="3038"/>
                </a:lnTo>
                <a:lnTo>
                  <a:pt x="11702" y="3055"/>
                </a:lnTo>
                <a:lnTo>
                  <a:pt x="11640" y="3055"/>
                </a:lnTo>
                <a:lnTo>
                  <a:pt x="11640" y="3135"/>
                </a:lnTo>
                <a:lnTo>
                  <a:pt x="11702" y="3135"/>
                </a:lnTo>
                <a:lnTo>
                  <a:pt x="11702" y="3567"/>
                </a:lnTo>
                <a:close/>
                <a:moveTo>
                  <a:pt x="6627" y="4361"/>
                </a:moveTo>
                <a:lnTo>
                  <a:pt x="6627" y="4361"/>
                </a:lnTo>
                <a:lnTo>
                  <a:pt x="6636" y="4432"/>
                </a:lnTo>
                <a:lnTo>
                  <a:pt x="6645" y="4458"/>
                </a:lnTo>
                <a:lnTo>
                  <a:pt x="6662" y="4485"/>
                </a:lnTo>
                <a:lnTo>
                  <a:pt x="6680" y="4503"/>
                </a:lnTo>
                <a:lnTo>
                  <a:pt x="6707" y="4520"/>
                </a:lnTo>
                <a:lnTo>
                  <a:pt x="6733" y="4529"/>
                </a:lnTo>
                <a:lnTo>
                  <a:pt x="6768" y="4529"/>
                </a:lnTo>
                <a:lnTo>
                  <a:pt x="6768" y="4529"/>
                </a:lnTo>
                <a:lnTo>
                  <a:pt x="6830" y="4520"/>
                </a:lnTo>
                <a:lnTo>
                  <a:pt x="6874" y="4503"/>
                </a:lnTo>
                <a:lnTo>
                  <a:pt x="6857" y="4432"/>
                </a:lnTo>
                <a:lnTo>
                  <a:pt x="6857" y="4432"/>
                </a:lnTo>
                <a:lnTo>
                  <a:pt x="6812" y="4441"/>
                </a:lnTo>
                <a:lnTo>
                  <a:pt x="6812" y="4441"/>
                </a:lnTo>
                <a:lnTo>
                  <a:pt x="6786" y="4432"/>
                </a:lnTo>
                <a:lnTo>
                  <a:pt x="6768" y="4423"/>
                </a:lnTo>
                <a:lnTo>
                  <a:pt x="6751" y="4397"/>
                </a:lnTo>
                <a:lnTo>
                  <a:pt x="6751" y="4370"/>
                </a:lnTo>
                <a:lnTo>
                  <a:pt x="6751" y="4096"/>
                </a:lnTo>
                <a:lnTo>
                  <a:pt x="6874" y="4096"/>
                </a:lnTo>
                <a:lnTo>
                  <a:pt x="6874" y="3999"/>
                </a:lnTo>
                <a:lnTo>
                  <a:pt x="6751" y="3999"/>
                </a:lnTo>
                <a:lnTo>
                  <a:pt x="6751" y="3876"/>
                </a:lnTo>
                <a:lnTo>
                  <a:pt x="6662" y="3876"/>
                </a:lnTo>
                <a:lnTo>
                  <a:pt x="6636" y="3999"/>
                </a:lnTo>
                <a:lnTo>
                  <a:pt x="6565" y="4008"/>
                </a:lnTo>
                <a:lnTo>
                  <a:pt x="6565" y="4079"/>
                </a:lnTo>
                <a:lnTo>
                  <a:pt x="6627" y="4096"/>
                </a:lnTo>
                <a:lnTo>
                  <a:pt x="6627" y="4361"/>
                </a:lnTo>
                <a:close/>
                <a:moveTo>
                  <a:pt x="7351" y="4264"/>
                </a:moveTo>
                <a:lnTo>
                  <a:pt x="7351" y="4176"/>
                </a:lnTo>
                <a:lnTo>
                  <a:pt x="7351" y="4176"/>
                </a:lnTo>
                <a:lnTo>
                  <a:pt x="7351" y="4132"/>
                </a:lnTo>
                <a:lnTo>
                  <a:pt x="7342" y="4096"/>
                </a:lnTo>
                <a:lnTo>
                  <a:pt x="7324" y="4061"/>
                </a:lnTo>
                <a:lnTo>
                  <a:pt x="7298" y="4035"/>
                </a:lnTo>
                <a:lnTo>
                  <a:pt x="7271" y="4008"/>
                </a:lnTo>
                <a:lnTo>
                  <a:pt x="7236" y="3990"/>
                </a:lnTo>
                <a:lnTo>
                  <a:pt x="7201" y="3973"/>
                </a:lnTo>
                <a:lnTo>
                  <a:pt x="7148" y="3973"/>
                </a:lnTo>
                <a:lnTo>
                  <a:pt x="7148" y="3973"/>
                </a:lnTo>
                <a:lnTo>
                  <a:pt x="7104" y="3973"/>
                </a:lnTo>
                <a:lnTo>
                  <a:pt x="7060" y="3990"/>
                </a:lnTo>
                <a:lnTo>
                  <a:pt x="7024" y="4008"/>
                </a:lnTo>
                <a:lnTo>
                  <a:pt x="6998" y="4026"/>
                </a:lnTo>
                <a:lnTo>
                  <a:pt x="6971" y="4061"/>
                </a:lnTo>
                <a:lnTo>
                  <a:pt x="6954" y="4088"/>
                </a:lnTo>
                <a:lnTo>
                  <a:pt x="6945" y="4132"/>
                </a:lnTo>
                <a:lnTo>
                  <a:pt x="6945" y="4167"/>
                </a:lnTo>
                <a:lnTo>
                  <a:pt x="6945" y="4335"/>
                </a:lnTo>
                <a:lnTo>
                  <a:pt x="6945" y="4335"/>
                </a:lnTo>
                <a:lnTo>
                  <a:pt x="6945" y="4370"/>
                </a:lnTo>
                <a:lnTo>
                  <a:pt x="6962" y="4414"/>
                </a:lnTo>
                <a:lnTo>
                  <a:pt x="6971" y="4450"/>
                </a:lnTo>
                <a:lnTo>
                  <a:pt x="6998" y="4476"/>
                </a:lnTo>
                <a:lnTo>
                  <a:pt x="7024" y="4503"/>
                </a:lnTo>
                <a:lnTo>
                  <a:pt x="7068" y="4520"/>
                </a:lnTo>
                <a:lnTo>
                  <a:pt x="7104" y="4529"/>
                </a:lnTo>
                <a:lnTo>
                  <a:pt x="7157" y="4529"/>
                </a:lnTo>
                <a:lnTo>
                  <a:pt x="7157" y="4529"/>
                </a:lnTo>
                <a:lnTo>
                  <a:pt x="7227" y="4520"/>
                </a:lnTo>
                <a:lnTo>
                  <a:pt x="7254" y="4511"/>
                </a:lnTo>
                <a:lnTo>
                  <a:pt x="7280" y="4494"/>
                </a:lnTo>
                <a:lnTo>
                  <a:pt x="7307" y="4476"/>
                </a:lnTo>
                <a:lnTo>
                  <a:pt x="7324" y="4450"/>
                </a:lnTo>
                <a:lnTo>
                  <a:pt x="7351" y="4397"/>
                </a:lnTo>
                <a:lnTo>
                  <a:pt x="7271" y="4361"/>
                </a:lnTo>
                <a:lnTo>
                  <a:pt x="7271" y="4361"/>
                </a:lnTo>
                <a:lnTo>
                  <a:pt x="7254" y="4397"/>
                </a:lnTo>
                <a:lnTo>
                  <a:pt x="7227" y="4423"/>
                </a:lnTo>
                <a:lnTo>
                  <a:pt x="7201" y="4432"/>
                </a:lnTo>
                <a:lnTo>
                  <a:pt x="7165" y="4441"/>
                </a:lnTo>
                <a:lnTo>
                  <a:pt x="7165" y="4441"/>
                </a:lnTo>
                <a:lnTo>
                  <a:pt x="7121" y="4432"/>
                </a:lnTo>
                <a:lnTo>
                  <a:pt x="7086" y="4414"/>
                </a:lnTo>
                <a:lnTo>
                  <a:pt x="7068" y="4379"/>
                </a:lnTo>
                <a:lnTo>
                  <a:pt x="7060" y="4326"/>
                </a:lnTo>
                <a:lnTo>
                  <a:pt x="7060" y="4264"/>
                </a:lnTo>
                <a:lnTo>
                  <a:pt x="7351" y="4264"/>
                </a:lnTo>
                <a:close/>
                <a:moveTo>
                  <a:pt x="7060" y="4158"/>
                </a:moveTo>
                <a:lnTo>
                  <a:pt x="7060" y="4158"/>
                </a:lnTo>
                <a:lnTo>
                  <a:pt x="7068" y="4123"/>
                </a:lnTo>
                <a:lnTo>
                  <a:pt x="7086" y="4088"/>
                </a:lnTo>
                <a:lnTo>
                  <a:pt x="7113" y="4070"/>
                </a:lnTo>
                <a:lnTo>
                  <a:pt x="7157" y="4061"/>
                </a:lnTo>
                <a:lnTo>
                  <a:pt x="7157" y="4061"/>
                </a:lnTo>
                <a:lnTo>
                  <a:pt x="7192" y="4070"/>
                </a:lnTo>
                <a:lnTo>
                  <a:pt x="7227" y="4088"/>
                </a:lnTo>
                <a:lnTo>
                  <a:pt x="7245" y="4114"/>
                </a:lnTo>
                <a:lnTo>
                  <a:pt x="7245" y="4158"/>
                </a:lnTo>
                <a:lnTo>
                  <a:pt x="7245" y="4194"/>
                </a:lnTo>
                <a:lnTo>
                  <a:pt x="7060" y="4194"/>
                </a:lnTo>
                <a:lnTo>
                  <a:pt x="7060" y="4158"/>
                </a:lnTo>
                <a:close/>
                <a:moveTo>
                  <a:pt x="7430" y="4167"/>
                </a:moveTo>
                <a:lnTo>
                  <a:pt x="7430" y="4335"/>
                </a:lnTo>
                <a:lnTo>
                  <a:pt x="7430" y="4335"/>
                </a:lnTo>
                <a:lnTo>
                  <a:pt x="7439" y="4370"/>
                </a:lnTo>
                <a:lnTo>
                  <a:pt x="7448" y="4414"/>
                </a:lnTo>
                <a:lnTo>
                  <a:pt x="7466" y="4441"/>
                </a:lnTo>
                <a:lnTo>
                  <a:pt x="7483" y="4476"/>
                </a:lnTo>
                <a:lnTo>
                  <a:pt x="7510" y="4494"/>
                </a:lnTo>
                <a:lnTo>
                  <a:pt x="7545" y="4511"/>
                </a:lnTo>
                <a:lnTo>
                  <a:pt x="7589" y="4529"/>
                </a:lnTo>
                <a:lnTo>
                  <a:pt x="7633" y="4529"/>
                </a:lnTo>
                <a:lnTo>
                  <a:pt x="7633" y="4529"/>
                </a:lnTo>
                <a:lnTo>
                  <a:pt x="7704" y="4520"/>
                </a:lnTo>
                <a:lnTo>
                  <a:pt x="7757" y="4494"/>
                </a:lnTo>
                <a:lnTo>
                  <a:pt x="7801" y="4450"/>
                </a:lnTo>
                <a:lnTo>
                  <a:pt x="7827" y="4397"/>
                </a:lnTo>
                <a:lnTo>
                  <a:pt x="7748" y="4370"/>
                </a:lnTo>
                <a:lnTo>
                  <a:pt x="7748" y="4370"/>
                </a:lnTo>
                <a:lnTo>
                  <a:pt x="7730" y="4397"/>
                </a:lnTo>
                <a:lnTo>
                  <a:pt x="7704" y="4423"/>
                </a:lnTo>
                <a:lnTo>
                  <a:pt x="7677" y="4432"/>
                </a:lnTo>
                <a:lnTo>
                  <a:pt x="7651" y="4441"/>
                </a:lnTo>
                <a:lnTo>
                  <a:pt x="7651" y="4441"/>
                </a:lnTo>
                <a:lnTo>
                  <a:pt x="7607" y="4432"/>
                </a:lnTo>
                <a:lnTo>
                  <a:pt x="7580" y="4414"/>
                </a:lnTo>
                <a:lnTo>
                  <a:pt x="7563" y="4379"/>
                </a:lnTo>
                <a:lnTo>
                  <a:pt x="7554" y="4326"/>
                </a:lnTo>
                <a:lnTo>
                  <a:pt x="7554" y="4176"/>
                </a:lnTo>
                <a:lnTo>
                  <a:pt x="7554" y="4176"/>
                </a:lnTo>
                <a:lnTo>
                  <a:pt x="7563" y="4123"/>
                </a:lnTo>
                <a:lnTo>
                  <a:pt x="7580" y="4088"/>
                </a:lnTo>
                <a:lnTo>
                  <a:pt x="7607" y="4070"/>
                </a:lnTo>
                <a:lnTo>
                  <a:pt x="7651" y="4070"/>
                </a:lnTo>
                <a:lnTo>
                  <a:pt x="7651" y="4070"/>
                </a:lnTo>
                <a:lnTo>
                  <a:pt x="7677" y="4070"/>
                </a:lnTo>
                <a:lnTo>
                  <a:pt x="7704" y="4079"/>
                </a:lnTo>
                <a:lnTo>
                  <a:pt x="7730" y="4105"/>
                </a:lnTo>
                <a:lnTo>
                  <a:pt x="7739" y="4132"/>
                </a:lnTo>
                <a:lnTo>
                  <a:pt x="7827" y="4105"/>
                </a:lnTo>
                <a:lnTo>
                  <a:pt x="7827" y="4105"/>
                </a:lnTo>
                <a:lnTo>
                  <a:pt x="7792" y="4043"/>
                </a:lnTo>
                <a:lnTo>
                  <a:pt x="7757" y="4008"/>
                </a:lnTo>
                <a:lnTo>
                  <a:pt x="7704" y="3982"/>
                </a:lnTo>
                <a:lnTo>
                  <a:pt x="7633" y="3973"/>
                </a:lnTo>
                <a:lnTo>
                  <a:pt x="7633" y="3973"/>
                </a:lnTo>
                <a:lnTo>
                  <a:pt x="7589" y="3973"/>
                </a:lnTo>
                <a:lnTo>
                  <a:pt x="7545" y="3990"/>
                </a:lnTo>
                <a:lnTo>
                  <a:pt x="7510" y="4008"/>
                </a:lnTo>
                <a:lnTo>
                  <a:pt x="7483" y="4026"/>
                </a:lnTo>
                <a:lnTo>
                  <a:pt x="7466" y="4061"/>
                </a:lnTo>
                <a:lnTo>
                  <a:pt x="7448" y="4088"/>
                </a:lnTo>
                <a:lnTo>
                  <a:pt x="7439" y="4132"/>
                </a:lnTo>
                <a:lnTo>
                  <a:pt x="7430" y="4167"/>
                </a:lnTo>
                <a:close/>
                <a:moveTo>
                  <a:pt x="8348" y="4520"/>
                </a:moveTo>
                <a:lnTo>
                  <a:pt x="8348" y="4176"/>
                </a:lnTo>
                <a:lnTo>
                  <a:pt x="8348" y="4176"/>
                </a:lnTo>
                <a:lnTo>
                  <a:pt x="8339" y="4132"/>
                </a:lnTo>
                <a:lnTo>
                  <a:pt x="8330" y="4088"/>
                </a:lnTo>
                <a:lnTo>
                  <a:pt x="8322" y="4052"/>
                </a:lnTo>
                <a:lnTo>
                  <a:pt x="8304" y="4026"/>
                </a:lnTo>
                <a:lnTo>
                  <a:pt x="8278" y="3999"/>
                </a:lnTo>
                <a:lnTo>
                  <a:pt x="8251" y="3990"/>
                </a:lnTo>
                <a:lnTo>
                  <a:pt x="8216" y="3973"/>
                </a:lnTo>
                <a:lnTo>
                  <a:pt x="8172" y="3973"/>
                </a:lnTo>
                <a:lnTo>
                  <a:pt x="8172" y="3973"/>
                </a:lnTo>
                <a:lnTo>
                  <a:pt x="8136" y="3973"/>
                </a:lnTo>
                <a:lnTo>
                  <a:pt x="8092" y="3982"/>
                </a:lnTo>
                <a:lnTo>
                  <a:pt x="8066" y="3999"/>
                </a:lnTo>
                <a:lnTo>
                  <a:pt x="8030" y="4026"/>
                </a:lnTo>
                <a:lnTo>
                  <a:pt x="8030" y="3823"/>
                </a:lnTo>
                <a:lnTo>
                  <a:pt x="7916" y="3823"/>
                </a:lnTo>
                <a:lnTo>
                  <a:pt x="7916" y="4520"/>
                </a:lnTo>
                <a:lnTo>
                  <a:pt x="8030" y="4520"/>
                </a:lnTo>
                <a:lnTo>
                  <a:pt x="8030" y="4123"/>
                </a:lnTo>
                <a:lnTo>
                  <a:pt x="8030" y="4123"/>
                </a:lnTo>
                <a:lnTo>
                  <a:pt x="8048" y="4105"/>
                </a:lnTo>
                <a:lnTo>
                  <a:pt x="8075" y="4088"/>
                </a:lnTo>
                <a:lnTo>
                  <a:pt x="8101" y="4070"/>
                </a:lnTo>
                <a:lnTo>
                  <a:pt x="8136" y="4070"/>
                </a:lnTo>
                <a:lnTo>
                  <a:pt x="8136" y="4070"/>
                </a:lnTo>
                <a:lnTo>
                  <a:pt x="8172" y="4079"/>
                </a:lnTo>
                <a:lnTo>
                  <a:pt x="8207" y="4096"/>
                </a:lnTo>
                <a:lnTo>
                  <a:pt x="8216" y="4132"/>
                </a:lnTo>
                <a:lnTo>
                  <a:pt x="8225" y="4176"/>
                </a:lnTo>
                <a:lnTo>
                  <a:pt x="8225" y="4520"/>
                </a:lnTo>
                <a:lnTo>
                  <a:pt x="8348" y="4520"/>
                </a:lnTo>
                <a:close/>
                <a:moveTo>
                  <a:pt x="8886" y="4520"/>
                </a:moveTo>
                <a:lnTo>
                  <a:pt x="8886" y="4176"/>
                </a:lnTo>
                <a:lnTo>
                  <a:pt x="8886" y="4176"/>
                </a:lnTo>
                <a:lnTo>
                  <a:pt x="8886" y="4132"/>
                </a:lnTo>
                <a:lnTo>
                  <a:pt x="8878" y="4088"/>
                </a:lnTo>
                <a:lnTo>
                  <a:pt x="8860" y="4052"/>
                </a:lnTo>
                <a:lnTo>
                  <a:pt x="8842" y="4026"/>
                </a:lnTo>
                <a:lnTo>
                  <a:pt x="8816" y="3999"/>
                </a:lnTo>
                <a:lnTo>
                  <a:pt x="8789" y="3990"/>
                </a:lnTo>
                <a:lnTo>
                  <a:pt x="8754" y="3973"/>
                </a:lnTo>
                <a:lnTo>
                  <a:pt x="8719" y="3973"/>
                </a:lnTo>
                <a:lnTo>
                  <a:pt x="8719" y="3973"/>
                </a:lnTo>
                <a:lnTo>
                  <a:pt x="8675" y="3973"/>
                </a:lnTo>
                <a:lnTo>
                  <a:pt x="8631" y="3990"/>
                </a:lnTo>
                <a:lnTo>
                  <a:pt x="8595" y="4008"/>
                </a:lnTo>
                <a:lnTo>
                  <a:pt x="8569" y="4035"/>
                </a:lnTo>
                <a:lnTo>
                  <a:pt x="8560" y="3982"/>
                </a:lnTo>
                <a:lnTo>
                  <a:pt x="8454" y="3982"/>
                </a:lnTo>
                <a:lnTo>
                  <a:pt x="8454" y="4520"/>
                </a:lnTo>
                <a:lnTo>
                  <a:pt x="8578" y="4520"/>
                </a:lnTo>
                <a:lnTo>
                  <a:pt x="8578" y="4123"/>
                </a:lnTo>
                <a:lnTo>
                  <a:pt x="8578" y="4123"/>
                </a:lnTo>
                <a:lnTo>
                  <a:pt x="8595" y="4105"/>
                </a:lnTo>
                <a:lnTo>
                  <a:pt x="8622" y="4088"/>
                </a:lnTo>
                <a:lnTo>
                  <a:pt x="8648" y="4070"/>
                </a:lnTo>
                <a:lnTo>
                  <a:pt x="8683" y="4070"/>
                </a:lnTo>
                <a:lnTo>
                  <a:pt x="8683" y="4070"/>
                </a:lnTo>
                <a:lnTo>
                  <a:pt x="8719" y="4079"/>
                </a:lnTo>
                <a:lnTo>
                  <a:pt x="8745" y="4096"/>
                </a:lnTo>
                <a:lnTo>
                  <a:pt x="8763" y="4132"/>
                </a:lnTo>
                <a:lnTo>
                  <a:pt x="8772" y="4176"/>
                </a:lnTo>
                <a:lnTo>
                  <a:pt x="8772" y="4520"/>
                </a:lnTo>
                <a:lnTo>
                  <a:pt x="8886" y="4520"/>
                </a:lnTo>
                <a:close/>
                <a:moveTo>
                  <a:pt x="9195" y="4529"/>
                </a:moveTo>
                <a:lnTo>
                  <a:pt x="9195" y="4529"/>
                </a:lnTo>
                <a:lnTo>
                  <a:pt x="9248" y="4529"/>
                </a:lnTo>
                <a:lnTo>
                  <a:pt x="9292" y="4520"/>
                </a:lnTo>
                <a:lnTo>
                  <a:pt x="9328" y="4503"/>
                </a:lnTo>
                <a:lnTo>
                  <a:pt x="9363" y="4476"/>
                </a:lnTo>
                <a:lnTo>
                  <a:pt x="9381" y="4450"/>
                </a:lnTo>
                <a:lnTo>
                  <a:pt x="9398" y="4414"/>
                </a:lnTo>
                <a:lnTo>
                  <a:pt x="9407" y="4379"/>
                </a:lnTo>
                <a:lnTo>
                  <a:pt x="9416" y="4335"/>
                </a:lnTo>
                <a:lnTo>
                  <a:pt x="9416" y="4167"/>
                </a:lnTo>
                <a:lnTo>
                  <a:pt x="9416" y="4167"/>
                </a:lnTo>
                <a:lnTo>
                  <a:pt x="9407" y="4132"/>
                </a:lnTo>
                <a:lnTo>
                  <a:pt x="9398" y="4088"/>
                </a:lnTo>
                <a:lnTo>
                  <a:pt x="9381" y="4061"/>
                </a:lnTo>
                <a:lnTo>
                  <a:pt x="9363" y="4026"/>
                </a:lnTo>
                <a:lnTo>
                  <a:pt x="9328" y="4008"/>
                </a:lnTo>
                <a:lnTo>
                  <a:pt x="9292" y="3990"/>
                </a:lnTo>
                <a:lnTo>
                  <a:pt x="9248" y="3973"/>
                </a:lnTo>
                <a:lnTo>
                  <a:pt x="9195" y="3973"/>
                </a:lnTo>
                <a:lnTo>
                  <a:pt x="9195" y="3973"/>
                </a:lnTo>
                <a:lnTo>
                  <a:pt x="9151" y="3973"/>
                </a:lnTo>
                <a:lnTo>
                  <a:pt x="9107" y="3990"/>
                </a:lnTo>
                <a:lnTo>
                  <a:pt x="9072" y="4008"/>
                </a:lnTo>
                <a:lnTo>
                  <a:pt x="9037" y="4026"/>
                </a:lnTo>
                <a:lnTo>
                  <a:pt x="9010" y="4061"/>
                </a:lnTo>
                <a:lnTo>
                  <a:pt x="8992" y="4088"/>
                </a:lnTo>
                <a:lnTo>
                  <a:pt x="8984" y="4132"/>
                </a:lnTo>
                <a:lnTo>
                  <a:pt x="8984" y="4167"/>
                </a:lnTo>
                <a:lnTo>
                  <a:pt x="8984" y="4335"/>
                </a:lnTo>
                <a:lnTo>
                  <a:pt x="8984" y="4335"/>
                </a:lnTo>
                <a:lnTo>
                  <a:pt x="8984" y="4379"/>
                </a:lnTo>
                <a:lnTo>
                  <a:pt x="8992" y="4414"/>
                </a:lnTo>
                <a:lnTo>
                  <a:pt x="9010" y="4450"/>
                </a:lnTo>
                <a:lnTo>
                  <a:pt x="9037" y="4476"/>
                </a:lnTo>
                <a:lnTo>
                  <a:pt x="9072" y="4503"/>
                </a:lnTo>
                <a:lnTo>
                  <a:pt x="9107" y="4520"/>
                </a:lnTo>
                <a:lnTo>
                  <a:pt x="9151" y="4529"/>
                </a:lnTo>
                <a:lnTo>
                  <a:pt x="9195" y="4529"/>
                </a:lnTo>
                <a:close/>
                <a:moveTo>
                  <a:pt x="9098" y="4176"/>
                </a:moveTo>
                <a:lnTo>
                  <a:pt x="9098" y="4176"/>
                </a:lnTo>
                <a:lnTo>
                  <a:pt x="9107" y="4123"/>
                </a:lnTo>
                <a:lnTo>
                  <a:pt x="9125" y="4088"/>
                </a:lnTo>
                <a:lnTo>
                  <a:pt x="9151" y="4070"/>
                </a:lnTo>
                <a:lnTo>
                  <a:pt x="9195" y="4061"/>
                </a:lnTo>
                <a:lnTo>
                  <a:pt x="9195" y="4061"/>
                </a:lnTo>
                <a:lnTo>
                  <a:pt x="9240" y="4070"/>
                </a:lnTo>
                <a:lnTo>
                  <a:pt x="9275" y="4088"/>
                </a:lnTo>
                <a:lnTo>
                  <a:pt x="9292" y="4123"/>
                </a:lnTo>
                <a:lnTo>
                  <a:pt x="9292" y="4176"/>
                </a:lnTo>
                <a:lnTo>
                  <a:pt x="9292" y="4335"/>
                </a:lnTo>
                <a:lnTo>
                  <a:pt x="9292" y="4335"/>
                </a:lnTo>
                <a:lnTo>
                  <a:pt x="9292" y="4379"/>
                </a:lnTo>
                <a:lnTo>
                  <a:pt x="9275" y="4414"/>
                </a:lnTo>
                <a:lnTo>
                  <a:pt x="9240" y="4432"/>
                </a:lnTo>
                <a:lnTo>
                  <a:pt x="9195" y="4441"/>
                </a:lnTo>
                <a:lnTo>
                  <a:pt x="9195" y="4441"/>
                </a:lnTo>
                <a:lnTo>
                  <a:pt x="9160" y="4432"/>
                </a:lnTo>
                <a:lnTo>
                  <a:pt x="9125" y="4414"/>
                </a:lnTo>
                <a:lnTo>
                  <a:pt x="9107" y="4379"/>
                </a:lnTo>
                <a:lnTo>
                  <a:pt x="9098" y="4335"/>
                </a:lnTo>
                <a:lnTo>
                  <a:pt x="9098" y="4176"/>
                </a:lnTo>
                <a:close/>
                <a:moveTo>
                  <a:pt x="9531" y="4520"/>
                </a:moveTo>
                <a:lnTo>
                  <a:pt x="9645" y="4520"/>
                </a:lnTo>
                <a:lnTo>
                  <a:pt x="9645" y="3823"/>
                </a:lnTo>
                <a:lnTo>
                  <a:pt x="9531" y="3823"/>
                </a:lnTo>
                <a:lnTo>
                  <a:pt x="9531" y="4520"/>
                </a:lnTo>
                <a:close/>
                <a:moveTo>
                  <a:pt x="9981" y="4529"/>
                </a:moveTo>
                <a:lnTo>
                  <a:pt x="9981" y="4529"/>
                </a:lnTo>
                <a:lnTo>
                  <a:pt x="10034" y="4529"/>
                </a:lnTo>
                <a:lnTo>
                  <a:pt x="10078" y="4520"/>
                </a:lnTo>
                <a:lnTo>
                  <a:pt x="10113" y="4503"/>
                </a:lnTo>
                <a:lnTo>
                  <a:pt x="10140" y="4476"/>
                </a:lnTo>
                <a:lnTo>
                  <a:pt x="10166" y="4450"/>
                </a:lnTo>
                <a:lnTo>
                  <a:pt x="10184" y="4414"/>
                </a:lnTo>
                <a:lnTo>
                  <a:pt x="10193" y="4379"/>
                </a:lnTo>
                <a:lnTo>
                  <a:pt x="10202" y="4335"/>
                </a:lnTo>
                <a:lnTo>
                  <a:pt x="10202" y="4167"/>
                </a:lnTo>
                <a:lnTo>
                  <a:pt x="10202" y="4167"/>
                </a:lnTo>
                <a:lnTo>
                  <a:pt x="10193" y="4132"/>
                </a:lnTo>
                <a:lnTo>
                  <a:pt x="10184" y="4088"/>
                </a:lnTo>
                <a:lnTo>
                  <a:pt x="10166" y="4061"/>
                </a:lnTo>
                <a:lnTo>
                  <a:pt x="10149" y="4026"/>
                </a:lnTo>
                <a:lnTo>
                  <a:pt x="10113" y="4008"/>
                </a:lnTo>
                <a:lnTo>
                  <a:pt x="10078" y="3990"/>
                </a:lnTo>
                <a:lnTo>
                  <a:pt x="10034" y="3973"/>
                </a:lnTo>
                <a:lnTo>
                  <a:pt x="9981" y="3973"/>
                </a:lnTo>
                <a:lnTo>
                  <a:pt x="9981" y="3973"/>
                </a:lnTo>
                <a:lnTo>
                  <a:pt x="9928" y="3973"/>
                </a:lnTo>
                <a:lnTo>
                  <a:pt x="9893" y="3990"/>
                </a:lnTo>
                <a:lnTo>
                  <a:pt x="9848" y="4008"/>
                </a:lnTo>
                <a:lnTo>
                  <a:pt x="9822" y="4026"/>
                </a:lnTo>
                <a:lnTo>
                  <a:pt x="9796" y="4061"/>
                </a:lnTo>
                <a:lnTo>
                  <a:pt x="9778" y="4088"/>
                </a:lnTo>
                <a:lnTo>
                  <a:pt x="9769" y="4132"/>
                </a:lnTo>
                <a:lnTo>
                  <a:pt x="9769" y="4167"/>
                </a:lnTo>
                <a:lnTo>
                  <a:pt x="9769" y="4335"/>
                </a:lnTo>
                <a:lnTo>
                  <a:pt x="9769" y="4335"/>
                </a:lnTo>
                <a:lnTo>
                  <a:pt x="9769" y="4379"/>
                </a:lnTo>
                <a:lnTo>
                  <a:pt x="9778" y="4414"/>
                </a:lnTo>
                <a:lnTo>
                  <a:pt x="9796" y="4450"/>
                </a:lnTo>
                <a:lnTo>
                  <a:pt x="9822" y="4476"/>
                </a:lnTo>
                <a:lnTo>
                  <a:pt x="9848" y="4503"/>
                </a:lnTo>
                <a:lnTo>
                  <a:pt x="9893" y="4520"/>
                </a:lnTo>
                <a:lnTo>
                  <a:pt x="9928" y="4529"/>
                </a:lnTo>
                <a:lnTo>
                  <a:pt x="9981" y="4529"/>
                </a:lnTo>
                <a:close/>
                <a:moveTo>
                  <a:pt x="9884" y="4176"/>
                </a:moveTo>
                <a:lnTo>
                  <a:pt x="9884" y="4176"/>
                </a:lnTo>
                <a:lnTo>
                  <a:pt x="9893" y="4123"/>
                </a:lnTo>
                <a:lnTo>
                  <a:pt x="9910" y="4088"/>
                </a:lnTo>
                <a:lnTo>
                  <a:pt x="9937" y="4070"/>
                </a:lnTo>
                <a:lnTo>
                  <a:pt x="9981" y="4061"/>
                </a:lnTo>
                <a:lnTo>
                  <a:pt x="9981" y="4061"/>
                </a:lnTo>
                <a:lnTo>
                  <a:pt x="10025" y="4070"/>
                </a:lnTo>
                <a:lnTo>
                  <a:pt x="10060" y="4088"/>
                </a:lnTo>
                <a:lnTo>
                  <a:pt x="10078" y="4123"/>
                </a:lnTo>
                <a:lnTo>
                  <a:pt x="10078" y="4176"/>
                </a:lnTo>
                <a:lnTo>
                  <a:pt x="10078" y="4335"/>
                </a:lnTo>
                <a:lnTo>
                  <a:pt x="10078" y="4335"/>
                </a:lnTo>
                <a:lnTo>
                  <a:pt x="10078" y="4379"/>
                </a:lnTo>
                <a:lnTo>
                  <a:pt x="10060" y="4414"/>
                </a:lnTo>
                <a:lnTo>
                  <a:pt x="10025" y="4432"/>
                </a:lnTo>
                <a:lnTo>
                  <a:pt x="9981" y="4441"/>
                </a:lnTo>
                <a:lnTo>
                  <a:pt x="9981" y="4441"/>
                </a:lnTo>
                <a:lnTo>
                  <a:pt x="9937" y="4432"/>
                </a:lnTo>
                <a:lnTo>
                  <a:pt x="9910" y="4414"/>
                </a:lnTo>
                <a:lnTo>
                  <a:pt x="9893" y="4379"/>
                </a:lnTo>
                <a:lnTo>
                  <a:pt x="9884" y="4335"/>
                </a:lnTo>
                <a:lnTo>
                  <a:pt x="9884" y="4176"/>
                </a:lnTo>
                <a:close/>
                <a:moveTo>
                  <a:pt x="10352" y="4264"/>
                </a:moveTo>
                <a:lnTo>
                  <a:pt x="10352" y="4264"/>
                </a:lnTo>
                <a:lnTo>
                  <a:pt x="10316" y="4282"/>
                </a:lnTo>
                <a:lnTo>
                  <a:pt x="10299" y="4300"/>
                </a:lnTo>
                <a:lnTo>
                  <a:pt x="10290" y="4326"/>
                </a:lnTo>
                <a:lnTo>
                  <a:pt x="10281" y="4353"/>
                </a:lnTo>
                <a:lnTo>
                  <a:pt x="10281" y="4353"/>
                </a:lnTo>
                <a:lnTo>
                  <a:pt x="10281" y="4379"/>
                </a:lnTo>
                <a:lnTo>
                  <a:pt x="10299" y="4406"/>
                </a:lnTo>
                <a:lnTo>
                  <a:pt x="10307" y="4423"/>
                </a:lnTo>
                <a:lnTo>
                  <a:pt x="10334" y="4441"/>
                </a:lnTo>
                <a:lnTo>
                  <a:pt x="10334" y="4441"/>
                </a:lnTo>
                <a:lnTo>
                  <a:pt x="10307" y="4476"/>
                </a:lnTo>
                <a:lnTo>
                  <a:pt x="10299" y="4520"/>
                </a:lnTo>
                <a:lnTo>
                  <a:pt x="10299" y="4520"/>
                </a:lnTo>
                <a:lnTo>
                  <a:pt x="10299" y="4547"/>
                </a:lnTo>
                <a:lnTo>
                  <a:pt x="10307" y="4573"/>
                </a:lnTo>
                <a:lnTo>
                  <a:pt x="10316" y="4591"/>
                </a:lnTo>
                <a:lnTo>
                  <a:pt x="10343" y="4609"/>
                </a:lnTo>
                <a:lnTo>
                  <a:pt x="10369" y="4626"/>
                </a:lnTo>
                <a:lnTo>
                  <a:pt x="10405" y="4635"/>
                </a:lnTo>
                <a:lnTo>
                  <a:pt x="10449" y="4644"/>
                </a:lnTo>
                <a:lnTo>
                  <a:pt x="10502" y="4644"/>
                </a:lnTo>
                <a:lnTo>
                  <a:pt x="10502" y="4644"/>
                </a:lnTo>
                <a:lnTo>
                  <a:pt x="10555" y="4644"/>
                </a:lnTo>
                <a:lnTo>
                  <a:pt x="10599" y="4635"/>
                </a:lnTo>
                <a:lnTo>
                  <a:pt x="10634" y="4617"/>
                </a:lnTo>
                <a:lnTo>
                  <a:pt x="10669" y="4600"/>
                </a:lnTo>
                <a:lnTo>
                  <a:pt x="10696" y="4582"/>
                </a:lnTo>
                <a:lnTo>
                  <a:pt x="10713" y="4556"/>
                </a:lnTo>
                <a:lnTo>
                  <a:pt x="10731" y="4520"/>
                </a:lnTo>
                <a:lnTo>
                  <a:pt x="10731" y="4485"/>
                </a:lnTo>
                <a:lnTo>
                  <a:pt x="10731" y="4485"/>
                </a:lnTo>
                <a:lnTo>
                  <a:pt x="10731" y="4458"/>
                </a:lnTo>
                <a:lnTo>
                  <a:pt x="10722" y="4432"/>
                </a:lnTo>
                <a:lnTo>
                  <a:pt x="10713" y="4414"/>
                </a:lnTo>
                <a:lnTo>
                  <a:pt x="10696" y="4397"/>
                </a:lnTo>
                <a:lnTo>
                  <a:pt x="10669" y="4379"/>
                </a:lnTo>
                <a:lnTo>
                  <a:pt x="10634" y="4370"/>
                </a:lnTo>
                <a:lnTo>
                  <a:pt x="10555" y="4361"/>
                </a:lnTo>
                <a:lnTo>
                  <a:pt x="10431" y="4361"/>
                </a:lnTo>
                <a:lnTo>
                  <a:pt x="10431" y="4361"/>
                </a:lnTo>
                <a:lnTo>
                  <a:pt x="10405" y="4361"/>
                </a:lnTo>
                <a:lnTo>
                  <a:pt x="10387" y="4353"/>
                </a:lnTo>
                <a:lnTo>
                  <a:pt x="10378" y="4344"/>
                </a:lnTo>
                <a:lnTo>
                  <a:pt x="10378" y="4326"/>
                </a:lnTo>
                <a:lnTo>
                  <a:pt x="10378" y="4326"/>
                </a:lnTo>
                <a:lnTo>
                  <a:pt x="10387" y="4308"/>
                </a:lnTo>
                <a:lnTo>
                  <a:pt x="10405" y="4291"/>
                </a:lnTo>
                <a:lnTo>
                  <a:pt x="10405" y="4291"/>
                </a:lnTo>
                <a:lnTo>
                  <a:pt x="10449" y="4300"/>
                </a:lnTo>
                <a:lnTo>
                  <a:pt x="10493" y="4300"/>
                </a:lnTo>
                <a:lnTo>
                  <a:pt x="10493" y="4300"/>
                </a:lnTo>
                <a:lnTo>
                  <a:pt x="10546" y="4300"/>
                </a:lnTo>
                <a:lnTo>
                  <a:pt x="10590" y="4291"/>
                </a:lnTo>
                <a:lnTo>
                  <a:pt x="10616" y="4282"/>
                </a:lnTo>
                <a:lnTo>
                  <a:pt x="10652" y="4264"/>
                </a:lnTo>
                <a:lnTo>
                  <a:pt x="10669" y="4238"/>
                </a:lnTo>
                <a:lnTo>
                  <a:pt x="10687" y="4211"/>
                </a:lnTo>
                <a:lnTo>
                  <a:pt x="10696" y="4176"/>
                </a:lnTo>
                <a:lnTo>
                  <a:pt x="10696" y="4141"/>
                </a:lnTo>
                <a:lnTo>
                  <a:pt x="10696" y="4141"/>
                </a:lnTo>
                <a:lnTo>
                  <a:pt x="10696" y="4096"/>
                </a:lnTo>
                <a:lnTo>
                  <a:pt x="10678" y="4052"/>
                </a:lnTo>
                <a:lnTo>
                  <a:pt x="10678" y="4052"/>
                </a:lnTo>
                <a:lnTo>
                  <a:pt x="10713" y="4008"/>
                </a:lnTo>
                <a:lnTo>
                  <a:pt x="10722" y="3982"/>
                </a:lnTo>
                <a:lnTo>
                  <a:pt x="10731" y="3955"/>
                </a:lnTo>
                <a:lnTo>
                  <a:pt x="10678" y="3929"/>
                </a:lnTo>
                <a:lnTo>
                  <a:pt x="10678" y="3929"/>
                </a:lnTo>
                <a:lnTo>
                  <a:pt x="10652" y="3964"/>
                </a:lnTo>
                <a:lnTo>
                  <a:pt x="10616" y="3999"/>
                </a:lnTo>
                <a:lnTo>
                  <a:pt x="10616" y="3999"/>
                </a:lnTo>
                <a:lnTo>
                  <a:pt x="10563" y="3982"/>
                </a:lnTo>
                <a:lnTo>
                  <a:pt x="10493" y="3973"/>
                </a:lnTo>
                <a:lnTo>
                  <a:pt x="10493" y="3973"/>
                </a:lnTo>
                <a:lnTo>
                  <a:pt x="10449" y="3973"/>
                </a:lnTo>
                <a:lnTo>
                  <a:pt x="10413" y="3982"/>
                </a:lnTo>
                <a:lnTo>
                  <a:pt x="10378" y="3999"/>
                </a:lnTo>
                <a:lnTo>
                  <a:pt x="10352" y="4017"/>
                </a:lnTo>
                <a:lnTo>
                  <a:pt x="10325" y="4035"/>
                </a:lnTo>
                <a:lnTo>
                  <a:pt x="10316" y="4070"/>
                </a:lnTo>
                <a:lnTo>
                  <a:pt x="10307" y="4096"/>
                </a:lnTo>
                <a:lnTo>
                  <a:pt x="10299" y="4141"/>
                </a:lnTo>
                <a:lnTo>
                  <a:pt x="10299" y="4141"/>
                </a:lnTo>
                <a:lnTo>
                  <a:pt x="10307" y="4176"/>
                </a:lnTo>
                <a:lnTo>
                  <a:pt x="10316" y="4211"/>
                </a:lnTo>
                <a:lnTo>
                  <a:pt x="10325" y="4238"/>
                </a:lnTo>
                <a:lnTo>
                  <a:pt x="10352" y="4264"/>
                </a:lnTo>
                <a:close/>
                <a:moveTo>
                  <a:pt x="10422" y="4450"/>
                </a:moveTo>
                <a:lnTo>
                  <a:pt x="10546" y="4450"/>
                </a:lnTo>
                <a:lnTo>
                  <a:pt x="10546" y="4450"/>
                </a:lnTo>
                <a:lnTo>
                  <a:pt x="10590" y="4458"/>
                </a:lnTo>
                <a:lnTo>
                  <a:pt x="10616" y="4467"/>
                </a:lnTo>
                <a:lnTo>
                  <a:pt x="10625" y="4476"/>
                </a:lnTo>
                <a:lnTo>
                  <a:pt x="10625" y="4503"/>
                </a:lnTo>
                <a:lnTo>
                  <a:pt x="10625" y="4503"/>
                </a:lnTo>
                <a:lnTo>
                  <a:pt x="10625" y="4529"/>
                </a:lnTo>
                <a:lnTo>
                  <a:pt x="10607" y="4547"/>
                </a:lnTo>
                <a:lnTo>
                  <a:pt x="10572" y="4564"/>
                </a:lnTo>
                <a:lnTo>
                  <a:pt x="10502" y="4564"/>
                </a:lnTo>
                <a:lnTo>
                  <a:pt x="10502" y="4564"/>
                </a:lnTo>
                <a:lnTo>
                  <a:pt x="10457" y="4564"/>
                </a:lnTo>
                <a:lnTo>
                  <a:pt x="10422" y="4556"/>
                </a:lnTo>
                <a:lnTo>
                  <a:pt x="10396" y="4538"/>
                </a:lnTo>
                <a:lnTo>
                  <a:pt x="10396" y="4511"/>
                </a:lnTo>
                <a:lnTo>
                  <a:pt x="10396" y="4511"/>
                </a:lnTo>
                <a:lnTo>
                  <a:pt x="10396" y="4476"/>
                </a:lnTo>
                <a:lnTo>
                  <a:pt x="10422" y="4450"/>
                </a:lnTo>
                <a:close/>
                <a:moveTo>
                  <a:pt x="10502" y="4061"/>
                </a:moveTo>
                <a:lnTo>
                  <a:pt x="10502" y="4061"/>
                </a:lnTo>
                <a:lnTo>
                  <a:pt x="10537" y="4061"/>
                </a:lnTo>
                <a:lnTo>
                  <a:pt x="10563" y="4079"/>
                </a:lnTo>
                <a:lnTo>
                  <a:pt x="10581" y="4096"/>
                </a:lnTo>
                <a:lnTo>
                  <a:pt x="10581" y="4141"/>
                </a:lnTo>
                <a:lnTo>
                  <a:pt x="10581" y="4141"/>
                </a:lnTo>
                <a:lnTo>
                  <a:pt x="10581" y="4185"/>
                </a:lnTo>
                <a:lnTo>
                  <a:pt x="10563" y="4202"/>
                </a:lnTo>
                <a:lnTo>
                  <a:pt x="10537" y="4220"/>
                </a:lnTo>
                <a:lnTo>
                  <a:pt x="10502" y="4220"/>
                </a:lnTo>
                <a:lnTo>
                  <a:pt x="10502" y="4220"/>
                </a:lnTo>
                <a:lnTo>
                  <a:pt x="10457" y="4220"/>
                </a:lnTo>
                <a:lnTo>
                  <a:pt x="10431" y="4202"/>
                </a:lnTo>
                <a:lnTo>
                  <a:pt x="10422" y="4185"/>
                </a:lnTo>
                <a:lnTo>
                  <a:pt x="10413" y="4141"/>
                </a:lnTo>
                <a:lnTo>
                  <a:pt x="10413" y="4141"/>
                </a:lnTo>
                <a:lnTo>
                  <a:pt x="10422" y="4105"/>
                </a:lnTo>
                <a:lnTo>
                  <a:pt x="10431" y="4079"/>
                </a:lnTo>
                <a:lnTo>
                  <a:pt x="10457" y="4061"/>
                </a:lnTo>
                <a:lnTo>
                  <a:pt x="10502" y="4061"/>
                </a:lnTo>
                <a:close/>
                <a:moveTo>
                  <a:pt x="10978" y="4467"/>
                </a:moveTo>
                <a:lnTo>
                  <a:pt x="10978" y="4476"/>
                </a:lnTo>
                <a:lnTo>
                  <a:pt x="10978" y="4476"/>
                </a:lnTo>
                <a:lnTo>
                  <a:pt x="10961" y="4511"/>
                </a:lnTo>
                <a:lnTo>
                  <a:pt x="10934" y="4538"/>
                </a:lnTo>
                <a:lnTo>
                  <a:pt x="10908" y="4547"/>
                </a:lnTo>
                <a:lnTo>
                  <a:pt x="10863" y="4556"/>
                </a:lnTo>
                <a:lnTo>
                  <a:pt x="10872" y="4644"/>
                </a:lnTo>
                <a:lnTo>
                  <a:pt x="10872" y="4644"/>
                </a:lnTo>
                <a:lnTo>
                  <a:pt x="10952" y="4635"/>
                </a:lnTo>
                <a:lnTo>
                  <a:pt x="10978" y="4617"/>
                </a:lnTo>
                <a:lnTo>
                  <a:pt x="11005" y="4600"/>
                </a:lnTo>
                <a:lnTo>
                  <a:pt x="11031" y="4582"/>
                </a:lnTo>
                <a:lnTo>
                  <a:pt x="11049" y="4556"/>
                </a:lnTo>
                <a:lnTo>
                  <a:pt x="11084" y="4485"/>
                </a:lnTo>
                <a:lnTo>
                  <a:pt x="11278" y="3982"/>
                </a:lnTo>
                <a:lnTo>
                  <a:pt x="11155" y="3982"/>
                </a:lnTo>
                <a:lnTo>
                  <a:pt x="11040" y="4344"/>
                </a:lnTo>
                <a:lnTo>
                  <a:pt x="10899" y="3982"/>
                </a:lnTo>
                <a:lnTo>
                  <a:pt x="10766" y="3982"/>
                </a:lnTo>
                <a:lnTo>
                  <a:pt x="10978" y="4467"/>
                </a:lnTo>
                <a:close/>
                <a:moveTo>
                  <a:pt x="750" y="5986"/>
                </a:moveTo>
                <a:lnTo>
                  <a:pt x="865" y="5986"/>
                </a:lnTo>
                <a:lnTo>
                  <a:pt x="865" y="5421"/>
                </a:lnTo>
                <a:lnTo>
                  <a:pt x="768" y="5421"/>
                </a:lnTo>
                <a:lnTo>
                  <a:pt x="768" y="5421"/>
                </a:lnTo>
                <a:lnTo>
                  <a:pt x="759" y="5474"/>
                </a:lnTo>
                <a:lnTo>
                  <a:pt x="750" y="5509"/>
                </a:lnTo>
                <a:lnTo>
                  <a:pt x="724" y="5518"/>
                </a:lnTo>
                <a:lnTo>
                  <a:pt x="680" y="5527"/>
                </a:lnTo>
                <a:lnTo>
                  <a:pt x="635" y="5527"/>
                </a:lnTo>
                <a:lnTo>
                  <a:pt x="635" y="5606"/>
                </a:lnTo>
                <a:lnTo>
                  <a:pt x="750" y="5606"/>
                </a:lnTo>
                <a:lnTo>
                  <a:pt x="750" y="5986"/>
                </a:lnTo>
                <a:close/>
                <a:moveTo>
                  <a:pt x="1103" y="5774"/>
                </a:moveTo>
                <a:lnTo>
                  <a:pt x="1103" y="5774"/>
                </a:lnTo>
                <a:lnTo>
                  <a:pt x="1156" y="5765"/>
                </a:lnTo>
                <a:lnTo>
                  <a:pt x="1200" y="5748"/>
                </a:lnTo>
                <a:lnTo>
                  <a:pt x="1200" y="5810"/>
                </a:lnTo>
                <a:lnTo>
                  <a:pt x="1200" y="5810"/>
                </a:lnTo>
                <a:lnTo>
                  <a:pt x="1191" y="5845"/>
                </a:lnTo>
                <a:lnTo>
                  <a:pt x="1174" y="5871"/>
                </a:lnTo>
                <a:lnTo>
                  <a:pt x="1156" y="5889"/>
                </a:lnTo>
                <a:lnTo>
                  <a:pt x="1121" y="5889"/>
                </a:lnTo>
                <a:lnTo>
                  <a:pt x="1121" y="5889"/>
                </a:lnTo>
                <a:lnTo>
                  <a:pt x="1086" y="5889"/>
                </a:lnTo>
                <a:lnTo>
                  <a:pt x="1068" y="5880"/>
                </a:lnTo>
                <a:lnTo>
                  <a:pt x="1041" y="5854"/>
                </a:lnTo>
                <a:lnTo>
                  <a:pt x="1033" y="5827"/>
                </a:lnTo>
                <a:lnTo>
                  <a:pt x="953" y="5871"/>
                </a:lnTo>
                <a:lnTo>
                  <a:pt x="953" y="5871"/>
                </a:lnTo>
                <a:lnTo>
                  <a:pt x="980" y="5924"/>
                </a:lnTo>
                <a:lnTo>
                  <a:pt x="1015" y="5960"/>
                </a:lnTo>
                <a:lnTo>
                  <a:pt x="1068" y="5986"/>
                </a:lnTo>
                <a:lnTo>
                  <a:pt x="1121" y="5986"/>
                </a:lnTo>
                <a:lnTo>
                  <a:pt x="1121" y="5986"/>
                </a:lnTo>
                <a:lnTo>
                  <a:pt x="1165" y="5986"/>
                </a:lnTo>
                <a:lnTo>
                  <a:pt x="1200" y="5977"/>
                </a:lnTo>
                <a:lnTo>
                  <a:pt x="1236" y="5960"/>
                </a:lnTo>
                <a:lnTo>
                  <a:pt x="1262" y="5942"/>
                </a:lnTo>
                <a:lnTo>
                  <a:pt x="1280" y="5916"/>
                </a:lnTo>
                <a:lnTo>
                  <a:pt x="1297" y="5880"/>
                </a:lnTo>
                <a:lnTo>
                  <a:pt x="1306" y="5845"/>
                </a:lnTo>
                <a:lnTo>
                  <a:pt x="1315" y="5801"/>
                </a:lnTo>
                <a:lnTo>
                  <a:pt x="1315" y="5598"/>
                </a:lnTo>
                <a:lnTo>
                  <a:pt x="1315" y="5598"/>
                </a:lnTo>
                <a:lnTo>
                  <a:pt x="1306" y="5562"/>
                </a:lnTo>
                <a:lnTo>
                  <a:pt x="1297" y="5527"/>
                </a:lnTo>
                <a:lnTo>
                  <a:pt x="1289" y="5492"/>
                </a:lnTo>
                <a:lnTo>
                  <a:pt x="1271" y="5474"/>
                </a:lnTo>
                <a:lnTo>
                  <a:pt x="1244" y="5448"/>
                </a:lnTo>
                <a:lnTo>
                  <a:pt x="1209" y="5430"/>
                </a:lnTo>
                <a:lnTo>
                  <a:pt x="1174" y="5421"/>
                </a:lnTo>
                <a:lnTo>
                  <a:pt x="1130" y="5421"/>
                </a:lnTo>
                <a:lnTo>
                  <a:pt x="1130" y="5421"/>
                </a:lnTo>
                <a:lnTo>
                  <a:pt x="1086" y="5421"/>
                </a:lnTo>
                <a:lnTo>
                  <a:pt x="1050" y="5430"/>
                </a:lnTo>
                <a:lnTo>
                  <a:pt x="1024" y="5448"/>
                </a:lnTo>
                <a:lnTo>
                  <a:pt x="997" y="5465"/>
                </a:lnTo>
                <a:lnTo>
                  <a:pt x="971" y="5492"/>
                </a:lnTo>
                <a:lnTo>
                  <a:pt x="962" y="5527"/>
                </a:lnTo>
                <a:lnTo>
                  <a:pt x="953" y="5562"/>
                </a:lnTo>
                <a:lnTo>
                  <a:pt x="944" y="5606"/>
                </a:lnTo>
                <a:lnTo>
                  <a:pt x="944" y="5606"/>
                </a:lnTo>
                <a:lnTo>
                  <a:pt x="953" y="5642"/>
                </a:lnTo>
                <a:lnTo>
                  <a:pt x="953" y="5677"/>
                </a:lnTo>
                <a:lnTo>
                  <a:pt x="971" y="5704"/>
                </a:lnTo>
                <a:lnTo>
                  <a:pt x="988" y="5730"/>
                </a:lnTo>
                <a:lnTo>
                  <a:pt x="1015" y="5748"/>
                </a:lnTo>
                <a:lnTo>
                  <a:pt x="1041" y="5765"/>
                </a:lnTo>
                <a:lnTo>
                  <a:pt x="1068" y="5765"/>
                </a:lnTo>
                <a:lnTo>
                  <a:pt x="1103" y="5774"/>
                </a:lnTo>
                <a:close/>
                <a:moveTo>
                  <a:pt x="1130" y="5518"/>
                </a:moveTo>
                <a:lnTo>
                  <a:pt x="1130" y="5518"/>
                </a:lnTo>
                <a:lnTo>
                  <a:pt x="1156" y="5518"/>
                </a:lnTo>
                <a:lnTo>
                  <a:pt x="1183" y="5536"/>
                </a:lnTo>
                <a:lnTo>
                  <a:pt x="1191" y="5553"/>
                </a:lnTo>
                <a:lnTo>
                  <a:pt x="1200" y="5589"/>
                </a:lnTo>
                <a:lnTo>
                  <a:pt x="1200" y="5633"/>
                </a:lnTo>
                <a:lnTo>
                  <a:pt x="1200" y="5633"/>
                </a:lnTo>
                <a:lnTo>
                  <a:pt x="1191" y="5659"/>
                </a:lnTo>
                <a:lnTo>
                  <a:pt x="1174" y="5668"/>
                </a:lnTo>
                <a:lnTo>
                  <a:pt x="1147" y="5677"/>
                </a:lnTo>
                <a:lnTo>
                  <a:pt x="1130" y="5677"/>
                </a:lnTo>
                <a:lnTo>
                  <a:pt x="1130" y="5677"/>
                </a:lnTo>
                <a:lnTo>
                  <a:pt x="1103" y="5677"/>
                </a:lnTo>
                <a:lnTo>
                  <a:pt x="1077" y="5659"/>
                </a:lnTo>
                <a:lnTo>
                  <a:pt x="1068" y="5642"/>
                </a:lnTo>
                <a:lnTo>
                  <a:pt x="1059" y="5598"/>
                </a:lnTo>
                <a:lnTo>
                  <a:pt x="1059" y="5598"/>
                </a:lnTo>
                <a:lnTo>
                  <a:pt x="1068" y="5562"/>
                </a:lnTo>
                <a:lnTo>
                  <a:pt x="1077" y="5536"/>
                </a:lnTo>
                <a:lnTo>
                  <a:pt x="1103" y="5527"/>
                </a:lnTo>
                <a:lnTo>
                  <a:pt x="1130" y="5518"/>
                </a:lnTo>
                <a:close/>
                <a:moveTo>
                  <a:pt x="1544" y="5518"/>
                </a:moveTo>
                <a:lnTo>
                  <a:pt x="1544" y="5518"/>
                </a:lnTo>
                <a:lnTo>
                  <a:pt x="1580" y="5518"/>
                </a:lnTo>
                <a:lnTo>
                  <a:pt x="1597" y="5536"/>
                </a:lnTo>
                <a:lnTo>
                  <a:pt x="1606" y="5553"/>
                </a:lnTo>
                <a:lnTo>
                  <a:pt x="1615" y="5580"/>
                </a:lnTo>
                <a:lnTo>
                  <a:pt x="1615" y="5580"/>
                </a:lnTo>
                <a:lnTo>
                  <a:pt x="1606" y="5615"/>
                </a:lnTo>
                <a:lnTo>
                  <a:pt x="1580" y="5651"/>
                </a:lnTo>
                <a:lnTo>
                  <a:pt x="1492" y="5730"/>
                </a:lnTo>
                <a:lnTo>
                  <a:pt x="1456" y="5765"/>
                </a:lnTo>
                <a:lnTo>
                  <a:pt x="1412" y="5818"/>
                </a:lnTo>
                <a:lnTo>
                  <a:pt x="1386" y="5871"/>
                </a:lnTo>
                <a:lnTo>
                  <a:pt x="1377" y="5933"/>
                </a:lnTo>
                <a:lnTo>
                  <a:pt x="1377" y="5986"/>
                </a:lnTo>
                <a:lnTo>
                  <a:pt x="1730" y="5986"/>
                </a:lnTo>
                <a:lnTo>
                  <a:pt x="1730" y="5889"/>
                </a:lnTo>
                <a:lnTo>
                  <a:pt x="1500" y="5889"/>
                </a:lnTo>
                <a:lnTo>
                  <a:pt x="1500" y="5889"/>
                </a:lnTo>
                <a:lnTo>
                  <a:pt x="1527" y="5845"/>
                </a:lnTo>
                <a:lnTo>
                  <a:pt x="1553" y="5818"/>
                </a:lnTo>
                <a:lnTo>
                  <a:pt x="1624" y="5757"/>
                </a:lnTo>
                <a:lnTo>
                  <a:pt x="1668" y="5721"/>
                </a:lnTo>
                <a:lnTo>
                  <a:pt x="1695" y="5686"/>
                </a:lnTo>
                <a:lnTo>
                  <a:pt x="1721" y="5633"/>
                </a:lnTo>
                <a:lnTo>
                  <a:pt x="1730" y="5571"/>
                </a:lnTo>
                <a:lnTo>
                  <a:pt x="1730" y="5571"/>
                </a:lnTo>
                <a:lnTo>
                  <a:pt x="1730" y="5545"/>
                </a:lnTo>
                <a:lnTo>
                  <a:pt x="1721" y="5518"/>
                </a:lnTo>
                <a:lnTo>
                  <a:pt x="1703" y="5492"/>
                </a:lnTo>
                <a:lnTo>
                  <a:pt x="1686" y="5465"/>
                </a:lnTo>
                <a:lnTo>
                  <a:pt x="1668" y="5448"/>
                </a:lnTo>
                <a:lnTo>
                  <a:pt x="1633" y="5430"/>
                </a:lnTo>
                <a:lnTo>
                  <a:pt x="1597" y="5421"/>
                </a:lnTo>
                <a:lnTo>
                  <a:pt x="1553" y="5421"/>
                </a:lnTo>
                <a:lnTo>
                  <a:pt x="1553" y="5421"/>
                </a:lnTo>
                <a:lnTo>
                  <a:pt x="1518" y="5421"/>
                </a:lnTo>
                <a:lnTo>
                  <a:pt x="1492" y="5430"/>
                </a:lnTo>
                <a:lnTo>
                  <a:pt x="1456" y="5448"/>
                </a:lnTo>
                <a:lnTo>
                  <a:pt x="1430" y="5465"/>
                </a:lnTo>
                <a:lnTo>
                  <a:pt x="1394" y="5509"/>
                </a:lnTo>
                <a:lnTo>
                  <a:pt x="1368" y="5571"/>
                </a:lnTo>
                <a:lnTo>
                  <a:pt x="1465" y="5606"/>
                </a:lnTo>
                <a:lnTo>
                  <a:pt x="1465" y="5606"/>
                </a:lnTo>
                <a:lnTo>
                  <a:pt x="1474" y="5562"/>
                </a:lnTo>
                <a:lnTo>
                  <a:pt x="1492" y="5536"/>
                </a:lnTo>
                <a:lnTo>
                  <a:pt x="1518" y="5527"/>
                </a:lnTo>
                <a:lnTo>
                  <a:pt x="1544" y="5518"/>
                </a:lnTo>
                <a:close/>
                <a:moveTo>
                  <a:pt x="1959" y="5518"/>
                </a:moveTo>
                <a:lnTo>
                  <a:pt x="1959" y="5518"/>
                </a:lnTo>
                <a:lnTo>
                  <a:pt x="1995" y="5518"/>
                </a:lnTo>
                <a:lnTo>
                  <a:pt x="2012" y="5536"/>
                </a:lnTo>
                <a:lnTo>
                  <a:pt x="2021" y="5553"/>
                </a:lnTo>
                <a:lnTo>
                  <a:pt x="2030" y="5580"/>
                </a:lnTo>
                <a:lnTo>
                  <a:pt x="2030" y="5580"/>
                </a:lnTo>
                <a:lnTo>
                  <a:pt x="2012" y="5615"/>
                </a:lnTo>
                <a:lnTo>
                  <a:pt x="1986" y="5651"/>
                </a:lnTo>
                <a:lnTo>
                  <a:pt x="1906" y="5730"/>
                </a:lnTo>
                <a:lnTo>
                  <a:pt x="1862" y="5765"/>
                </a:lnTo>
                <a:lnTo>
                  <a:pt x="1827" y="5818"/>
                </a:lnTo>
                <a:lnTo>
                  <a:pt x="1800" y="5871"/>
                </a:lnTo>
                <a:lnTo>
                  <a:pt x="1792" y="5933"/>
                </a:lnTo>
                <a:lnTo>
                  <a:pt x="1792" y="5986"/>
                </a:lnTo>
                <a:lnTo>
                  <a:pt x="2145" y="5986"/>
                </a:lnTo>
                <a:lnTo>
                  <a:pt x="2145" y="5889"/>
                </a:lnTo>
                <a:lnTo>
                  <a:pt x="1915" y="5889"/>
                </a:lnTo>
                <a:lnTo>
                  <a:pt x="1915" y="5889"/>
                </a:lnTo>
                <a:lnTo>
                  <a:pt x="1933" y="5845"/>
                </a:lnTo>
                <a:lnTo>
                  <a:pt x="1968" y="5818"/>
                </a:lnTo>
                <a:lnTo>
                  <a:pt x="2039" y="5757"/>
                </a:lnTo>
                <a:lnTo>
                  <a:pt x="2083" y="5721"/>
                </a:lnTo>
                <a:lnTo>
                  <a:pt x="2109" y="5686"/>
                </a:lnTo>
                <a:lnTo>
                  <a:pt x="2136" y="5633"/>
                </a:lnTo>
                <a:lnTo>
                  <a:pt x="2145" y="5571"/>
                </a:lnTo>
                <a:lnTo>
                  <a:pt x="2145" y="5571"/>
                </a:lnTo>
                <a:lnTo>
                  <a:pt x="2145" y="5545"/>
                </a:lnTo>
                <a:lnTo>
                  <a:pt x="2136" y="5518"/>
                </a:lnTo>
                <a:lnTo>
                  <a:pt x="2118" y="5492"/>
                </a:lnTo>
                <a:lnTo>
                  <a:pt x="2101" y="5465"/>
                </a:lnTo>
                <a:lnTo>
                  <a:pt x="2083" y="5448"/>
                </a:lnTo>
                <a:lnTo>
                  <a:pt x="2048" y="5430"/>
                </a:lnTo>
                <a:lnTo>
                  <a:pt x="2012" y="5421"/>
                </a:lnTo>
                <a:lnTo>
                  <a:pt x="1968" y="5421"/>
                </a:lnTo>
                <a:lnTo>
                  <a:pt x="1968" y="5421"/>
                </a:lnTo>
                <a:lnTo>
                  <a:pt x="1933" y="5421"/>
                </a:lnTo>
                <a:lnTo>
                  <a:pt x="1906" y="5430"/>
                </a:lnTo>
                <a:lnTo>
                  <a:pt x="1871" y="5448"/>
                </a:lnTo>
                <a:lnTo>
                  <a:pt x="1845" y="5465"/>
                </a:lnTo>
                <a:lnTo>
                  <a:pt x="1809" y="5509"/>
                </a:lnTo>
                <a:lnTo>
                  <a:pt x="1783" y="5571"/>
                </a:lnTo>
                <a:lnTo>
                  <a:pt x="1871" y="5606"/>
                </a:lnTo>
                <a:lnTo>
                  <a:pt x="1871" y="5606"/>
                </a:lnTo>
                <a:lnTo>
                  <a:pt x="1889" y="5562"/>
                </a:lnTo>
                <a:lnTo>
                  <a:pt x="1906" y="5536"/>
                </a:lnTo>
                <a:lnTo>
                  <a:pt x="1933" y="5527"/>
                </a:lnTo>
                <a:lnTo>
                  <a:pt x="1959" y="5518"/>
                </a:lnTo>
                <a:close/>
                <a:moveTo>
                  <a:pt x="5798" y="4874"/>
                </a:moveTo>
                <a:lnTo>
                  <a:pt x="5798" y="0"/>
                </a:lnTo>
                <a:lnTo>
                  <a:pt x="0" y="0"/>
                </a:lnTo>
                <a:lnTo>
                  <a:pt x="0" y="6622"/>
                </a:lnTo>
                <a:lnTo>
                  <a:pt x="5798" y="6622"/>
                </a:lnTo>
                <a:lnTo>
                  <a:pt x="5798" y="5032"/>
                </a:lnTo>
                <a:lnTo>
                  <a:pt x="11949" y="5032"/>
                </a:lnTo>
                <a:lnTo>
                  <a:pt x="11949" y="4874"/>
                </a:lnTo>
                <a:lnTo>
                  <a:pt x="5798" y="4874"/>
                </a:lnTo>
                <a:close/>
                <a:moveTo>
                  <a:pt x="5481" y="4874"/>
                </a:moveTo>
                <a:lnTo>
                  <a:pt x="1130" y="4874"/>
                </a:lnTo>
                <a:lnTo>
                  <a:pt x="1130" y="5032"/>
                </a:lnTo>
                <a:lnTo>
                  <a:pt x="5481" y="5032"/>
                </a:lnTo>
                <a:lnTo>
                  <a:pt x="5481" y="6304"/>
                </a:lnTo>
                <a:lnTo>
                  <a:pt x="318" y="6304"/>
                </a:lnTo>
                <a:lnTo>
                  <a:pt x="318" y="318"/>
                </a:lnTo>
                <a:lnTo>
                  <a:pt x="5481" y="318"/>
                </a:lnTo>
                <a:lnTo>
                  <a:pt x="5481" y="4874"/>
                </a:lnTo>
                <a:close/>
              </a:path>
            </a:pathLst>
          </a:custGeom>
          <a:solidFill>
            <a:srgbClr val="141313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-1461710" y="988009"/>
            <a:ext cx="1243425" cy="4247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NORĖDAMI PAKEISTI SKAIDRĖS</a:t>
            </a:r>
            <a:r>
              <a:rPr lang="en-A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A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STILIŲ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–</a:t>
            </a:r>
            <a:r>
              <a:rPr lang="en-A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SPUSTELĖKITE DEŠINIUOJU</a:t>
            </a:r>
          </a:p>
          <a:p>
            <a:pPr>
              <a:defRPr/>
            </a:pPr>
            <a:r>
              <a:rPr lang="en-A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PELĖS KLAVIŠU ANT SKAIDRĖS FONO IR PASIRINKITE</a:t>
            </a:r>
          </a:p>
          <a:p>
            <a:pPr>
              <a:defRPr/>
            </a:pPr>
            <a:r>
              <a:rPr lang="en-A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A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&gt; LAYOUT</a:t>
            </a:r>
          </a:p>
          <a:p>
            <a:pPr>
              <a:defRPr/>
            </a:pPr>
            <a:endParaRPr lang="en-AU" sz="1200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>
              <a:defRPr/>
            </a:pPr>
            <a:r>
              <a:rPr lang="en-A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ARBA DARBALAUKIO</a:t>
            </a:r>
          </a:p>
          <a:p>
            <a:pPr>
              <a:defRPr/>
            </a:pPr>
            <a:r>
              <a:rPr lang="en-AU" sz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ĮRANKIŲ JUOSTOJE PASIRINKITE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HOME</a:t>
            </a:r>
            <a:r>
              <a:rPr lang="en-AU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A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&gt; SLIDES &gt; LAYOUT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1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>
              <a:defRPr/>
            </a:pPr>
            <a:endParaRPr lang="en-AU" sz="1200" b="1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610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5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6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0"/>
          <p:cNvSpPr>
            <a:spLocks noGrp="1"/>
          </p:cNvSpPr>
          <p:nvPr>
            <p:ph type="title"/>
          </p:nvPr>
        </p:nvSpPr>
        <p:spPr bwMode="auto">
          <a:xfrm>
            <a:off x="457200" y="3587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lt-LT" smtClean="0"/>
              <a:t>Spustelėkite, jei norite keisti ruošinio antraštės stilių</a:t>
            </a:r>
          </a:p>
        </p:txBody>
      </p:sp>
      <p:sp>
        <p:nvSpPr>
          <p:cNvPr id="1029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smtClean="0"/>
              <a:t>Spustelėkite, jei norite keisti ruošinio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 latinLnBrk="0">
              <a:spcBef>
                <a:spcPts val="0"/>
              </a:spcBef>
              <a:spcAft>
                <a:spcPts val="0"/>
              </a:spcAft>
              <a:defRPr lang="lt-LT"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283B4131-5DD7-465B-9790-E8ECF5122346}" type="datetime1">
              <a:rPr lang="lt-LT"/>
              <a:pPr>
                <a:defRPr/>
              </a:pPr>
              <a:t>2016-06-22</a:t>
            </a:fld>
            <a:endParaRPr dirty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lang="lt-LT" sz="10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lt-LT" sz="1000">
                <a:latin typeface="+mn-lt"/>
                <a:cs typeface="+mn-cs"/>
              </a:defRPr>
            </a:lvl1pPr>
          </a:lstStyle>
          <a:p>
            <a:pPr>
              <a:defRPr/>
            </a:pPr>
            <a:fld id="{D01DAE2C-8961-4E1C-8E9F-0D508D9D49E7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6" r:id="rId8"/>
    <p:sldLayoutId id="2147483807" r:id="rId9"/>
    <p:sldLayoutId id="2147483808" r:id="rId10"/>
  </p:sldLayoutIdLst>
  <p:hf hdr="0" ftr="0" dt="0"/>
  <p:txStyles>
    <p:titleStyle>
      <a:defPPr>
        <a:defRPr lang="lt-LT" sz="4400">
          <a:solidFill>
            <a:schemeClr val="tx1"/>
          </a:solidFill>
          <a:latin typeface="+mj-lt"/>
          <a:ea typeface="+mj-ea"/>
          <a:cs typeface="+mj-cs"/>
        </a:defRPr>
      </a:defPPr>
      <a:lvl1pPr algn="l" rtl="0" eaLnBrk="0" fontAlgn="base" hangingPunct="0">
        <a:spcBef>
          <a:spcPct val="0"/>
        </a:spcBef>
        <a:spcAft>
          <a:spcPct val="0"/>
        </a:spcAft>
        <a:defRPr lang="lt-LT" sz="3600">
          <a:solidFill>
            <a:schemeClr val="tx1"/>
          </a:solidFill>
          <a:latin typeface="+mj-lt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rbel" pitchFamily="34" charset="0"/>
        </a:defRPr>
      </a:lvl9pPr>
    </p:titleStyle>
    <p:bodyStyle>
      <a:defPPr>
        <a:defRPr lang="lt-LT"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lang="lt-LT" sz="2800">
          <a:solidFill>
            <a:schemeClr val="tx1"/>
          </a:solidFill>
          <a:latin typeface="+mn-lt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lang="lt-LT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lang="lt-LT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lang="lt-LT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lang="lt-LT" sz="2000">
          <a:solidFill>
            <a:schemeClr val="tx1"/>
          </a:solidFill>
          <a:latin typeface="+mn-lt"/>
        </a:defRPr>
      </a:lvl5pPr>
      <a:lvl6pPr marL="2514600" indent="-228600" eaLnBrk="1" hangingPunct="1">
        <a:buChar char="•"/>
        <a:defRPr lang="lt-LT" sz="2000"/>
      </a:lvl6pPr>
      <a:lvl7pPr marL="2971800" indent="-228600" eaLnBrk="1" hangingPunct="1">
        <a:buChar char="•"/>
        <a:defRPr lang="lt-LT" sz="2000"/>
      </a:lvl7pPr>
      <a:lvl8pPr marL="3429000" indent="-228600" eaLnBrk="1" hangingPunct="1">
        <a:buChar char="•"/>
        <a:defRPr lang="lt-LT" sz="2000"/>
      </a:lvl8pPr>
      <a:lvl9pPr marL="3886200" indent="-228600" eaLnBrk="1" hangingPunct="1">
        <a:buChar char="•"/>
        <a:defRPr lang="lt-LT" sz="2000"/>
      </a:lvl9pPr>
    </p:bodyStyle>
    <p:otherStyle>
      <a:defPPr>
        <a:defRPr lang="lt-LT">
          <a:solidFill>
            <a:schemeClr val="tx1"/>
          </a:solidFill>
          <a:latin typeface="+mn-lt"/>
          <a:ea typeface="+mn-ea"/>
          <a:cs typeface="+mn-cs"/>
        </a:defRPr>
      </a:defPPr>
      <a:lvl1pPr marL="0" eaLnBrk="1" latinLnBrk="0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ktu.lvb.lt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temos.ktu.ed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hyperlink" Target="https://plus.google.com/107058993393357947665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akUO49Hj-8VntzpSP6Hbxg/featured" TargetMode="External"/><Relationship Id="rId5" Type="http://schemas.openxmlformats.org/officeDocument/2006/relationships/hyperlink" Target="https://www.facebook.com/ktubiblioteka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://ktu.edu/" TargetMode="Externa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gintare.tautkeviciene@ktu.lt" TargetMode="External"/><Relationship Id="rId2" Type="http://schemas.openxmlformats.org/officeDocument/2006/relationships/hyperlink" Target="http://www.ktu.edu/en/library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3203575" y="333375"/>
            <a:ext cx="5741988" cy="34559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400" b="1" kern="12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Promoting </a:t>
            </a:r>
            <a:br>
              <a:rPr lang="en-US" sz="4400" b="1" kern="12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400" b="1" kern="12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e-resources</a:t>
            </a:r>
            <a:endParaRPr lang="en-US" sz="4400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755576" y="4869160"/>
            <a:ext cx="8208963" cy="129706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2000" b="1" kern="1200" dirty="0" smtClean="0">
                <a:solidFill>
                  <a:srgbClr val="624139"/>
                </a:solidFill>
                <a:latin typeface="Arial" pitchFamily="34" charset="0"/>
                <a:ea typeface="+mn-ea"/>
                <a:cs typeface="Arial" pitchFamily="34" charset="0"/>
              </a:rPr>
              <a:t>Gintarė Tautkevičienė</a:t>
            </a:r>
            <a:endParaRPr lang="lt-LT" sz="2000" b="1" kern="1200" dirty="0" smtClean="0">
              <a:solidFill>
                <a:srgbClr val="624139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2000" b="1" i="1" kern="1200" dirty="0" smtClean="0">
                <a:solidFill>
                  <a:srgbClr val="624139"/>
                </a:solidFill>
                <a:latin typeface="Arial" pitchFamily="34" charset="0"/>
                <a:ea typeface="+mn-ea"/>
                <a:cs typeface="Arial" pitchFamily="34" charset="0"/>
              </a:rPr>
              <a:t>Kaunas University of Technology, Lithuania</a:t>
            </a:r>
          </a:p>
        </p:txBody>
      </p:sp>
      <p:pic>
        <p:nvPicPr>
          <p:cNvPr id="4100" name="Picture 9" descr="Planas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549275"/>
            <a:ext cx="24780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981993"/>
          </a:xfrm>
        </p:spPr>
        <p:txBody>
          <a:bodyPr/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Disseminate the information about 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e-resources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457200" y="1477565"/>
            <a:ext cx="8363272" cy="474198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library staff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subject librarians in particular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administrative staff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including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heads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 departments, student office and information desk, student association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academic staff, researchers and students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different means and channels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(e-mail, website, social media, personal communication)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Publish information about e-resources (new, free trial) on the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newsletters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of the University,  departments and Library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Put information on the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information display screens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 the Library and institutional departments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Find those who will be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lobbying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for the Library among the faculty and research staff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2BAE5-1C57-408C-91E6-72D8C4D13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909985"/>
          </a:xfrm>
        </p:spPr>
        <p:txBody>
          <a:bodyPr/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Increase visibility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27584" y="1889448"/>
            <a:ext cx="7931224" cy="496855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Include MARC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records</a:t>
            </a:r>
            <a:r>
              <a:rPr lang="lt-LT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 e-resources in the library catalogue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(usually these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 be downloaded for free from publishers‘ websites)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Take care about indexing e-resources by library discovery tools (e.g. Virtual Library: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http://ktu.lvb.lt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Include in the subject guides (based on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LibGuides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SubjectPlus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e.g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http://temos.ktu.edu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/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2BAE5-1C57-408C-91E6-72D8C4D13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57200" y="358775"/>
            <a:ext cx="8229600" cy="857870"/>
          </a:xfrm>
        </p:spPr>
        <p:txBody>
          <a:bodyPr/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Market e-resources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606388" y="1484784"/>
            <a:ext cx="7931224" cy="4968552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 vendors</a:t>
            </a:r>
            <a:r>
              <a:rPr lang="lt-LT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free dissemination material (posters, bookmarks, mousepads, leaflets, etc.)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Provide links to e-information from websites of the Departments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Face-to-face communication in the faculty meetings, library introduction sessions, staff in the cafeteria</a:t>
            </a:r>
            <a:r>
              <a:rPr lang="lt-LT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etc.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Remind them of e-resources you </a:t>
            </a:r>
            <a:r>
              <a:rPr lang="lt-LT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lt-LT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sent them via e-mail and social media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2BAE5-1C57-408C-91E6-72D8C4D13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1115616" y="1610617"/>
            <a:ext cx="7715200" cy="4896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 need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staff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who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will be</a:t>
            </a:r>
            <a:r>
              <a:rPr lang="lt-LT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responsible for: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licensing 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providing access to e-resources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disseminating and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sharing information about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e-resources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the librarians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the users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creating training material (PPT, video tutorials)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collecting feedback from the users</a:t>
            </a:r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rmAutofit/>
          </a:bodyPr>
          <a:lstStyle/>
          <a:p>
            <a:pPr algn="r"/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Librarians</a:t>
            </a: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competence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A2045-2F23-4739-8B85-8B0DBC367BE7}" type="slidenum">
              <a:rPr lang="lt-LT" smtClean="0"/>
              <a:pPr>
                <a:defRPr/>
              </a:pPr>
              <a:t>13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331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3"/>
          <p:cNvSpPr>
            <a:spLocks noGrp="1"/>
          </p:cNvSpPr>
          <p:nvPr>
            <p:ph idx="1"/>
          </p:nvPr>
        </p:nvSpPr>
        <p:spPr>
          <a:xfrm>
            <a:off x="1403648" y="2276872"/>
            <a:ext cx="7537152" cy="4581128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What e-resources are available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to use e-resources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to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organise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training for users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to prepare training material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to promote e-resources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among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researchers, faculty and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students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GB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57238" y="476672"/>
            <a:ext cx="8183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Start with training </a:t>
            </a:r>
            <a:r>
              <a:rPr lang="lt-LT" sz="3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ibrarians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25403" cy="864096"/>
          </a:xfrm>
        </p:spPr>
        <p:txBody>
          <a:bodyPr>
            <a:noAutofit/>
          </a:bodyPr>
          <a:lstStyle/>
          <a:p>
            <a:pPr algn="r"/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New position at the Library: </a:t>
            </a:r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Subject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Librarians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DB828-0594-455B-8B71-B759B12FD302}" type="slidenum">
              <a:rPr lang="lt-LT" smtClean="0"/>
              <a:pPr>
                <a:defRPr/>
              </a:pPr>
              <a:t>15</a:t>
            </a:fld>
            <a:endParaRPr lang="lt-LT" dirty="0"/>
          </a:p>
        </p:txBody>
      </p:sp>
      <p:sp>
        <p:nvSpPr>
          <p:cNvPr id="4" name="Suapvalintas stačiakampis 3"/>
          <p:cNvSpPr/>
          <p:nvPr/>
        </p:nvSpPr>
        <p:spPr>
          <a:xfrm>
            <a:off x="293287" y="2040200"/>
            <a:ext cx="3754760" cy="3240360"/>
          </a:xfrm>
          <a:prstGeom prst="roundRect">
            <a:avLst>
              <a:gd name="adj" fmla="val 992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dirty="0"/>
              <a:t>Provide individualized thematic consultations and assistance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dirty="0"/>
              <a:t>Inform about library resources and services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dirty="0"/>
              <a:t> Develop users’ (students, academic staff and researchers) information competence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GB" dirty="0"/>
              <a:t>Organize educational and cultural events</a:t>
            </a:r>
          </a:p>
        </p:txBody>
      </p:sp>
      <p:sp>
        <p:nvSpPr>
          <p:cNvPr id="5" name="Suapvalintas stačiakampis 4"/>
          <p:cNvSpPr/>
          <p:nvPr/>
        </p:nvSpPr>
        <p:spPr>
          <a:xfrm>
            <a:off x="5095952" y="2040200"/>
            <a:ext cx="3796527" cy="3240360"/>
          </a:xfrm>
          <a:prstGeom prst="roundRect">
            <a:avLst>
              <a:gd name="adj" fmla="val 1153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lt-LT" sz="1750" dirty="0"/>
              <a:t>How to develop training material</a:t>
            </a:r>
            <a:r>
              <a:rPr lang="en-US" sz="1750" dirty="0"/>
              <a:t>s</a:t>
            </a:r>
            <a:r>
              <a:rPr lang="lt-LT" sz="1750" dirty="0"/>
              <a:t>?</a:t>
            </a:r>
            <a:endParaRPr lang="en-US" sz="175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750" dirty="0"/>
              <a:t>How to organize and provide training?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750" dirty="0"/>
              <a:t>How to communicate with users?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750" dirty="0"/>
              <a:t>How to manage information effectively?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750" dirty="0"/>
              <a:t>How to share and disseminate information using technologies?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750" dirty="0"/>
              <a:t>…</a:t>
            </a:r>
          </a:p>
        </p:txBody>
      </p:sp>
      <p:sp>
        <p:nvSpPr>
          <p:cNvPr id="7" name="Dešinioji rodyklė su įkirpimu 6"/>
          <p:cNvSpPr/>
          <p:nvPr/>
        </p:nvSpPr>
        <p:spPr>
          <a:xfrm>
            <a:off x="4106779" y="3245852"/>
            <a:ext cx="930442" cy="414528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8" name="Dešinioji rodyklė su įkirpimu 7"/>
          <p:cNvSpPr/>
          <p:nvPr/>
        </p:nvSpPr>
        <p:spPr>
          <a:xfrm>
            <a:off x="4106779" y="3741148"/>
            <a:ext cx="930442" cy="414528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9" name="Dešinioji rodyklė su įkirpimu 8"/>
          <p:cNvSpPr/>
          <p:nvPr/>
        </p:nvSpPr>
        <p:spPr>
          <a:xfrm>
            <a:off x="4106779" y="4236444"/>
            <a:ext cx="930442" cy="414528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0" name="Suapvalintas stačiakampis 9"/>
          <p:cNvSpPr/>
          <p:nvPr/>
        </p:nvSpPr>
        <p:spPr>
          <a:xfrm>
            <a:off x="315922" y="5733256"/>
            <a:ext cx="7848872" cy="64807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Need to improve professional, organizational and educational skills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37367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2915816" y="359465"/>
            <a:ext cx="5770984" cy="8372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What </a:t>
            </a: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can we do </a:t>
            </a: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without big money?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lt-L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01213532"/>
              </p:ext>
            </p:extLst>
          </p:nvPr>
        </p:nvGraphicFramePr>
        <p:xfrm>
          <a:off x="755576" y="1598395"/>
          <a:ext cx="76328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55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veikslėli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3806604"/>
            <a:ext cx="4572000" cy="3051396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6"/>
          <a:stretch/>
        </p:blipFill>
        <p:spPr>
          <a:xfrm>
            <a:off x="3120178" y="4012864"/>
            <a:ext cx="3108006" cy="2860014"/>
          </a:xfrm>
          <a:prstGeom prst="rect">
            <a:avLst/>
          </a:prstGeom>
        </p:spPr>
      </p:pic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>
            <a:normAutofit/>
          </a:bodyPr>
          <a:lstStyle/>
          <a:p>
            <a:pPr algn="r"/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Training sessions for librarians 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17</a:t>
            </a:fld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5" y="1502465"/>
            <a:ext cx="4130080" cy="3097560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5" y="3919721"/>
            <a:ext cx="4376091" cy="2920644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52" y="1501960"/>
            <a:ext cx="3756109" cy="265201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06" y="1501960"/>
            <a:ext cx="3395837" cy="25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3"/>
          <p:cNvSpPr>
            <a:spLocks noGrp="1"/>
          </p:cNvSpPr>
          <p:nvPr>
            <p:ph idx="1"/>
          </p:nvPr>
        </p:nvSpPr>
        <p:spPr>
          <a:xfrm>
            <a:off x="457200" y="1709738"/>
            <a:ext cx="8483600" cy="4329112"/>
          </a:xfrm>
        </p:spPr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Academics, researchers and students need to know what</a:t>
            </a:r>
            <a:r>
              <a:rPr lang="lt-LT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 available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They need to understand they will benefit from accessing scholarly e-resources 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They also need the competence of using e-resources through the development of information literacy skills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899592" y="476672"/>
            <a:ext cx="7929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Access is just the beginning…</a:t>
            </a:r>
          </a:p>
        </p:txBody>
      </p:sp>
    </p:spTree>
    <p:extLst>
      <p:ext uri="{BB962C8B-B14F-4D97-AF65-F5344CB8AC3E}">
        <p14:creationId xmlns:p14="http://schemas.microsoft.com/office/powerpoint/2010/main" val="25236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A9C9F-8DBB-4506-91EC-0E916D94A12D}" type="slidenum">
              <a:rPr lang="lt-LT" smtClean="0"/>
              <a:pPr>
                <a:defRPr/>
              </a:pPr>
              <a:t>19</a:t>
            </a:fld>
            <a:endParaRPr lang="lt-LT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45237254"/>
              </p:ext>
            </p:extLst>
          </p:nvPr>
        </p:nvGraphicFramePr>
        <p:xfrm>
          <a:off x="429454" y="1568826"/>
          <a:ext cx="5465127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uapvalintas stačiakampis 5"/>
          <p:cNvSpPr/>
          <p:nvPr/>
        </p:nvSpPr>
        <p:spPr>
          <a:xfrm>
            <a:off x="311875" y="5453137"/>
            <a:ext cx="5700283" cy="79208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80000"/>
              </a:lnSpc>
            </a:pPr>
            <a:r>
              <a:rPr lang="lt-LT" sz="2500" dirty="0"/>
              <a:t>Go to </a:t>
            </a:r>
            <a:r>
              <a:rPr lang="en-US" sz="2500" dirty="0" smtClean="0"/>
              <a:t>meet the </a:t>
            </a:r>
            <a:r>
              <a:rPr lang="lt-LT" sz="2500" dirty="0" smtClean="0"/>
              <a:t>users</a:t>
            </a:r>
            <a:r>
              <a:rPr lang="en-US" sz="2500" dirty="0" smtClean="0"/>
              <a:t> rather than </a:t>
            </a:r>
            <a:r>
              <a:rPr lang="lt-LT" sz="2500" dirty="0" smtClean="0"/>
              <a:t>wait </a:t>
            </a:r>
            <a:r>
              <a:rPr lang="lt-LT" sz="2500" dirty="0"/>
              <a:t>for </a:t>
            </a:r>
            <a:r>
              <a:rPr lang="lt-LT" sz="2500" dirty="0" smtClean="0"/>
              <a:t>them to come</a:t>
            </a:r>
            <a:endParaRPr lang="lt-LT" sz="25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476103" y="435062"/>
            <a:ext cx="6203032" cy="69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lt-LT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lt-LT" sz="3600">
                <a:solidFill>
                  <a:schemeClr val="tx1"/>
                </a:solidFill>
                <a:latin typeface="+mj-l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r" eaLnBrk="1" hangingPunct="1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sessions for users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content-frt3-1.xx.fbcdn.net/hphotos-xpf1/l/t31.0-8/12184237_775757625879608_9048662957833694551_o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10065" r="23124" b="18184"/>
          <a:stretch/>
        </p:blipFill>
        <p:spPr bwMode="auto">
          <a:xfrm>
            <a:off x="6107831" y="1568826"/>
            <a:ext cx="2951874" cy="20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frt3-1.xx.fbcdn.net/hphotos-xpf1/t31.0-8/10497259_687797541342284_491752002957024280_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30" y="3861048"/>
            <a:ext cx="2928665" cy="19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05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1259632" y="1844824"/>
            <a:ext cx="7427168" cy="4281339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About the library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Steps to promote e-resources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librarians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Role of subject librarians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users</a:t>
            </a:r>
          </a:p>
          <a:p>
            <a:endParaRPr lang="lt-LT" sz="4400" dirty="0"/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5796136" y="359465"/>
            <a:ext cx="2890664" cy="765279"/>
          </a:xfrm>
        </p:spPr>
        <p:txBody>
          <a:bodyPr>
            <a:normAutofit/>
          </a:bodyPr>
          <a:lstStyle/>
          <a:p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888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numerio vietos rezervavimo ženkla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1A9C9F-8DBB-4506-91EC-0E916D94A12D}" type="slidenum">
              <a:rPr lang="lt-LT" smtClean="0"/>
              <a:pPr>
                <a:defRPr/>
              </a:pPr>
              <a:t>20</a:t>
            </a:fld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" y="1365746"/>
            <a:ext cx="3419872" cy="256490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79" y="1365746"/>
            <a:ext cx="3697540" cy="250233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59" y="2965634"/>
            <a:ext cx="3382847" cy="190024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0650"/>
            <a:ext cx="2871668" cy="2153751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05" y="4978143"/>
            <a:ext cx="2489868" cy="1398629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6277" y="3741425"/>
            <a:ext cx="3513796" cy="263534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83768" y="343226"/>
            <a:ext cx="6203032" cy="69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lt-LT"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lt-LT" sz="3600">
                <a:solidFill>
                  <a:schemeClr val="tx1"/>
                </a:solidFill>
                <a:latin typeface="+mj-l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r" eaLnBrk="1" hangingPunct="1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Training sessions for users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2339752" y="481286"/>
            <a:ext cx="6347048" cy="783803"/>
          </a:xfrm>
        </p:spPr>
        <p:txBody>
          <a:bodyPr>
            <a:normAutofit fontScale="90000"/>
          </a:bodyPr>
          <a:lstStyle/>
          <a:p>
            <a:r>
              <a:rPr lang="lt-LT" b="1" kern="12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lt-LT" b="1" kern="12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Topics of training sessions</a:t>
            </a:r>
            <a:endParaRPr lang="lt-LT" sz="4000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21</a:t>
            </a:fld>
            <a:endParaRPr lang="lt-LT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79095698"/>
              </p:ext>
            </p:extLst>
          </p:nvPr>
        </p:nvGraphicFramePr>
        <p:xfrm>
          <a:off x="566640" y="1385402"/>
          <a:ext cx="8037807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81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/>
          <a:srcRect l="20398" t="13204" r="17708" b="12607"/>
          <a:stretch/>
        </p:blipFill>
        <p:spPr>
          <a:xfrm>
            <a:off x="15392" y="4411212"/>
            <a:ext cx="3630015" cy="2356843"/>
          </a:xfrm>
          <a:prstGeom prst="rect">
            <a:avLst/>
          </a:prstGeom>
        </p:spPr>
      </p:pic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323528" y="1543398"/>
            <a:ext cx="6157664" cy="4680520"/>
          </a:xfrm>
        </p:spPr>
        <p:txBody>
          <a:bodyPr/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screens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Library and departments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Library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http://ktu.edu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Facebook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www.facebook.com/ktubiblioteka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training material on You</a:t>
            </a:r>
            <a:r>
              <a:rPr lang="lt-LT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ube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www.youtube.com/channel/UCakUO49Hj-8VntzpSP6Hbxg/featured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GooglePlus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plus.google.com/107058993393357947665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/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1763688" y="359465"/>
            <a:ext cx="6923112" cy="837287"/>
          </a:xfrm>
        </p:spPr>
        <p:txBody>
          <a:bodyPr>
            <a:noAutofit/>
          </a:bodyPr>
          <a:lstStyle/>
          <a:p>
            <a:pPr algn="r"/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Information about e-resources and training sessions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22</a:t>
            </a:fld>
            <a:endParaRPr lang="lt-LT" dirty="0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8"/>
          <a:srcRect l="17875" t="6992" r="38507" b="30965"/>
          <a:stretch/>
        </p:blipFill>
        <p:spPr>
          <a:xfrm>
            <a:off x="6219853" y="4411212"/>
            <a:ext cx="2952328" cy="2274745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9"/>
          <a:srcRect l="1374" t="12796" r="3840"/>
          <a:stretch/>
        </p:blipFill>
        <p:spPr>
          <a:xfrm>
            <a:off x="3682152" y="4412340"/>
            <a:ext cx="2500956" cy="237195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 rotWithShape="1">
          <a:blip r:embed="rId10"/>
          <a:srcRect l="14770" t="28077" r="15927" b="171"/>
          <a:stretch/>
        </p:blipFill>
        <p:spPr>
          <a:xfrm>
            <a:off x="6370079" y="2289465"/>
            <a:ext cx="2758685" cy="20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1979712" y="359465"/>
            <a:ext cx="6707088" cy="909295"/>
          </a:xfrm>
        </p:spPr>
        <p:txBody>
          <a:bodyPr>
            <a:noAutofit/>
          </a:bodyPr>
          <a:lstStyle/>
          <a:p>
            <a:pPr algn="r"/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Training sessions 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f</a:t>
            </a: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r international students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23</a:t>
            </a:fld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/>
          <a:srcRect l="14883" t="11864" r="15731" b="3819"/>
          <a:stretch/>
        </p:blipFill>
        <p:spPr>
          <a:xfrm>
            <a:off x="251520" y="1566085"/>
            <a:ext cx="4669015" cy="308112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4"/>
          <a:srcRect l="41290" t="35012" r="14194" b="14182"/>
          <a:stretch/>
        </p:blipFill>
        <p:spPr>
          <a:xfrm>
            <a:off x="4920535" y="1380124"/>
            <a:ext cx="4194100" cy="255293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5"/>
          <a:srcRect l="40816" t="15952" r="14286" b="38322"/>
          <a:stretch/>
        </p:blipFill>
        <p:spPr>
          <a:xfrm>
            <a:off x="4928152" y="3933054"/>
            <a:ext cx="4273649" cy="2448273"/>
          </a:xfrm>
          <a:prstGeom prst="rect">
            <a:avLst/>
          </a:prstGeom>
        </p:spPr>
      </p:pic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6"/>
          <a:srcRect l="647" t="6544" r="38970" b="19949"/>
          <a:stretch/>
        </p:blipFill>
        <p:spPr>
          <a:xfrm>
            <a:off x="1691680" y="4230380"/>
            <a:ext cx="3980714" cy="2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855840" y="332656"/>
            <a:ext cx="3394720" cy="838200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Final remarks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1D3DC5-C188-486A-89C2-6492556C57EC}" type="slidenum">
              <a:rPr smtClean="0"/>
              <a:pPr>
                <a:defRPr/>
              </a:pPr>
              <a:t>24</a:t>
            </a:fld>
            <a:endParaRPr dirty="0"/>
          </a:p>
        </p:txBody>
      </p:sp>
      <p:sp>
        <p:nvSpPr>
          <p:cNvPr id="2" name="Stačiakampis 1"/>
          <p:cNvSpPr/>
          <p:nvPr/>
        </p:nvSpPr>
        <p:spPr>
          <a:xfrm>
            <a:off x="899592" y="2204864"/>
            <a:ext cx="778720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E-resources should meet the users‘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needs</a:t>
            </a:r>
            <a:r>
              <a:rPr lang="lt-LT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lt-LT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 all kinds of communication channels to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reach every user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be an effective agent in the academic community, the library is responsible for developing a partnership with the academia by being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proactive. </a:t>
            </a:r>
          </a:p>
          <a:p>
            <a:endParaRPr lang="en-US" sz="2200" dirty="0">
              <a:latin typeface="+mj-lt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424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468313" y="1412875"/>
            <a:ext cx="84963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28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Thank you for 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your attention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More information is available</a:t>
            </a:r>
            <a:r>
              <a:rPr lang="lt-LT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www.ktu.edu/en/library</a:t>
            </a:r>
            <a:r>
              <a:rPr lang="lt-LT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g</a:t>
            </a:r>
            <a:r>
              <a:rPr lang="lt-LT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intare.tautkeviciene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@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ktu.lt</a:t>
            </a:r>
            <a:endParaRPr lang="lt-LT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t-LT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  <a:hlinkClick r:id="rId3"/>
            </a:endParaRPr>
          </a:p>
        </p:txBody>
      </p:sp>
      <p:sp>
        <p:nvSpPr>
          <p:cNvPr id="3" name="Skaidrės numerio vietos rezervavimo ženklas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FA97AA-2467-467D-8EB5-CE99C3A3F21D}" type="slidenum">
              <a:rPr smtClean="0"/>
              <a:pPr>
                <a:defRPr/>
              </a:pPr>
              <a:t>25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385840" y="1346918"/>
            <a:ext cx="5194920" cy="5511082"/>
          </a:xfrm>
        </p:spPr>
        <p:txBody>
          <a:bodyPr/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Number of students: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10 895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(7 895 undergraduate, 2 648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aster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s,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566 international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students and 352 PhD students)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Alumni: 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130 000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Academic Staff: ~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1 000</a:t>
            </a:r>
          </a:p>
          <a:p>
            <a:pPr lvl="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main fields of study: technological, physical and social sciences, arts, humanities and biomedicine </a:t>
            </a:r>
          </a:p>
          <a:p>
            <a:pPr lvl="0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Number of study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programmes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156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(including 62 in English, 64 undergraduate, 73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aster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s, 1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sz="24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programmes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rmAutofit/>
          </a:bodyPr>
          <a:lstStyle/>
          <a:p>
            <a:pPr algn="r"/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University: </a:t>
            </a:r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Facts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Figures</a:t>
            </a:r>
            <a:endParaRPr lang="lt-LT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3</a:t>
            </a:fld>
            <a:endParaRPr lang="lt-L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4"/>
          <a:stretch/>
        </p:blipFill>
        <p:spPr bwMode="auto">
          <a:xfrm>
            <a:off x="7620000" y="4982699"/>
            <a:ext cx="1425181" cy="177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:\Users\113paulius\Desktop\Paulius N\ktu reklama\Izraelis_biomed\nuotraukos\sm_P07_8219r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94" y="3074015"/>
            <a:ext cx="2855211" cy="1896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982699"/>
            <a:ext cx="2144718" cy="177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 l="7054" r="7054"/>
          <a:stretch>
            <a:fillRect/>
          </a:stretch>
        </p:blipFill>
        <p:spPr bwMode="auto">
          <a:xfrm>
            <a:off x="6192393" y="1474139"/>
            <a:ext cx="2851051" cy="158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1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o vietos rezervavimo ženklas 5"/>
          <p:cNvSpPr>
            <a:spLocks noGrp="1"/>
          </p:cNvSpPr>
          <p:nvPr>
            <p:ph type="body" sz="quarter" idx="11"/>
          </p:nvPr>
        </p:nvSpPr>
        <p:spPr>
          <a:xfrm>
            <a:off x="3019873" y="548680"/>
            <a:ext cx="5952111" cy="635464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chemeClr val="tx1"/>
              </a:buClr>
              <a:buSzPct val="95000"/>
            </a:pPr>
            <a:r>
              <a:rPr lang="en-US" sz="3600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Structure of the Library</a:t>
            </a:r>
          </a:p>
        </p:txBody>
      </p:sp>
      <p:sp>
        <p:nvSpPr>
          <p:cNvPr id="14" name="Teksto vietos rezervavimo ženklas 13"/>
          <p:cNvSpPr>
            <a:spLocks noGrp="1"/>
          </p:cNvSpPr>
          <p:nvPr>
            <p:ph type="body" sz="quarter" idx="13"/>
          </p:nvPr>
        </p:nvSpPr>
        <p:spPr>
          <a:xfrm>
            <a:off x="251520" y="1448637"/>
            <a:ext cx="4608512" cy="5025252"/>
          </a:xfrm>
        </p:spPr>
        <p:txBody>
          <a:bodyPr/>
          <a:lstStyle/>
          <a:p>
            <a:pPr indent="0" defTabSz="3600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95000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Main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Library and 5 Branch Libraries</a:t>
            </a:r>
          </a:p>
          <a:p>
            <a:pPr indent="0" defTabSz="360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5000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Departments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defTabSz="360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Reader Services </a:t>
            </a:r>
          </a:p>
          <a:p>
            <a:pPr marL="342900" defTabSz="360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Information Services </a:t>
            </a:r>
          </a:p>
          <a:p>
            <a:pPr marL="342900" defTabSz="360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Research Information Services </a:t>
            </a:r>
          </a:p>
          <a:p>
            <a:pPr marL="342900" defTabSz="3600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Information Resources Management Services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3000"/>
            </a:pPr>
            <a:r>
              <a:rPr lang="lt-LT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ervices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are provided in: </a:t>
            </a:r>
          </a:p>
          <a:p>
            <a:pPr marL="328612" lvl="1" indent="-4572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3000"/>
              <a:buFont typeface="Arial" panose="020B0604020202020204" pitchFamily="34" charset="0"/>
              <a:buChar char="•"/>
              <a:tabLst>
                <a:tab pos="1168400" algn="l"/>
              </a:tabLs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 loan departments </a:t>
            </a:r>
          </a:p>
          <a:p>
            <a:pPr marL="328612" lvl="1" indent="-4572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3000"/>
              <a:buFont typeface="Arial" panose="020B0604020202020204" pitchFamily="34" charset="0"/>
              <a:buChar char="•"/>
              <a:tabLst>
                <a:tab pos="1168400" algn="l"/>
              </a:tabLs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reading rooms </a:t>
            </a:r>
          </a:p>
          <a:p>
            <a:pPr marL="328612" lvl="1" indent="-4572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3000"/>
              <a:buFont typeface="Arial" panose="020B0604020202020204" pitchFamily="34" charset="0"/>
              <a:buChar char="•"/>
              <a:tabLst>
                <a:tab pos="1168400" algn="l"/>
              </a:tabLs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group study rooms </a:t>
            </a:r>
          </a:p>
          <a:p>
            <a:pPr marL="328612" lvl="1" indent="-4572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73000"/>
              <a:buFont typeface="Arial" panose="020B0604020202020204" pitchFamily="34" charset="0"/>
              <a:buChar char="•"/>
              <a:tabLst>
                <a:tab pos="1168400" algn="l"/>
              </a:tabLs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virtually</a:t>
            </a:r>
          </a:p>
          <a:p>
            <a:pPr lvl="0"/>
            <a:endParaRPr lang="lt-LT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lt-LT" dirty="0"/>
          </a:p>
        </p:txBody>
      </p:sp>
      <p:pic>
        <p:nvPicPr>
          <p:cNvPr id="7" name="Paveikslėlio vietos rezervavimo ženklas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6204" r="16719" b="2573"/>
          <a:stretch/>
        </p:blipFill>
        <p:spPr bwMode="auto">
          <a:xfrm>
            <a:off x="4956754" y="1269900"/>
            <a:ext cx="3470885" cy="195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 rotWithShape="1">
          <a:blip r:embed="rId4"/>
          <a:srcRect t="7310"/>
          <a:stretch/>
        </p:blipFill>
        <p:spPr bwMode="auto">
          <a:xfrm>
            <a:off x="4956754" y="4123115"/>
            <a:ext cx="3717692" cy="2130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62917" y="6339637"/>
            <a:ext cx="2153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Franklin Gothic Book" panose="020B0503020102020204" pitchFamily="34" charset="0"/>
              </a:rPr>
              <a:t>University  campus</a:t>
            </a:r>
            <a:endParaRPr lang="en-US" sz="1600" dirty="0">
              <a:latin typeface="Franklin Gothic Book" panose="020B0503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8232" y="3278272"/>
            <a:ext cx="39162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Franklin Gothic Book" panose="020B0503020102020204" pitchFamily="34" charset="0"/>
              </a:rPr>
              <a:t>The School of Economics and Business and Main Library </a:t>
            </a:r>
            <a:endParaRPr lang="en-US" sz="15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o vietos rezervavimo ženklas 1"/>
          <p:cNvSpPr>
            <a:spLocks noGrp="1"/>
          </p:cNvSpPr>
          <p:nvPr>
            <p:ph type="body" idx="1"/>
          </p:nvPr>
        </p:nvSpPr>
        <p:spPr>
          <a:xfrm>
            <a:off x="410344" y="1517526"/>
            <a:ext cx="8733656" cy="4853136"/>
          </a:xfrm>
        </p:spPr>
        <p:txBody>
          <a:bodyPr/>
          <a:lstStyle/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Library staff - 5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/5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egistered customers - 15 618</a:t>
            </a: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Number of visits –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0,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48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mln.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Work-places for customers  -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588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Computer workstations for users - 11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Print Library Collection - 1,2 mln.</a:t>
            </a: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Print acquisitions  - 5,3 thousand</a:t>
            </a: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Subscribed databases- 44</a:t>
            </a:r>
          </a:p>
          <a:p>
            <a:pPr eaLnBrk="1" fontAlgn="ctr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Connections to the Library information system – 1,6 mln. </a:t>
            </a:r>
          </a:p>
          <a:p>
            <a:pPr eaLnBrk="1" fontAlgn="t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Collection turnover –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0,47 mln.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fontAlgn="ctr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Full-text downloads from subscribed databases – 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0,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98</a:t>
            </a:r>
            <a:r>
              <a:rPr lang="lt-LT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mln.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rmAutofit/>
          </a:bodyPr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</a:pPr>
            <a:r>
              <a:rPr lang="en-GB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Library in numbers (2015) </a:t>
            </a:r>
            <a:endParaRPr lang="en-GB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>
          <a:xfrm>
            <a:off x="6553200" y="6370662"/>
            <a:ext cx="2133600" cy="476250"/>
          </a:xfrm>
        </p:spPr>
        <p:txBody>
          <a:bodyPr/>
          <a:lstStyle/>
          <a:p>
            <a:pPr>
              <a:defRPr/>
            </a:pPr>
            <a:fld id="{19BFEC73-F283-4E63-96B0-0BCD31BEC5BE}" type="slidenum">
              <a:rPr lang="lt-LT" smtClean="0"/>
              <a:pPr>
                <a:defRPr/>
              </a:pPr>
              <a:t>5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169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ntraštė 1"/>
          <p:cNvSpPr>
            <a:spLocks noGrp="1"/>
          </p:cNvSpPr>
          <p:nvPr>
            <p:ph type="title"/>
          </p:nvPr>
        </p:nvSpPr>
        <p:spPr>
          <a:xfrm>
            <a:off x="1835696" y="1"/>
            <a:ext cx="6912768" cy="980727"/>
          </a:xfrm>
        </p:spPr>
        <p:txBody>
          <a:bodyPr>
            <a:noAutofit/>
          </a:bodyPr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lt-LT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 beginning </a:t>
            </a:r>
            <a:r>
              <a:rPr lang="lt-LT" b="1" kern="1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Turinio vietos rezervavimo ženklas 3"/>
          <p:cNvSpPr>
            <a:spLocks noGrp="1"/>
          </p:cNvSpPr>
          <p:nvPr>
            <p:ph idx="1"/>
          </p:nvPr>
        </p:nvSpPr>
        <p:spPr>
          <a:xfrm>
            <a:off x="1043608" y="2060848"/>
            <a:ext cx="7704856" cy="4103960"/>
          </a:xfrm>
        </p:spPr>
        <p:txBody>
          <a:bodyPr/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Free trials since 1996-1997</a:t>
            </a:r>
          </a:p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EBSCO Publishing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with the support of the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Open Society 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Foundation</a:t>
            </a:r>
            <a:r>
              <a:rPr lang="lt-LT" sz="2400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2001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Support from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EIFL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Since 2009: the project ”Opening of Research Databases for Lithuania“ coordinated by the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Lithuanian Research Libraries Consortium </a:t>
            </a:r>
          </a:p>
          <a:p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 idx="4294967295"/>
          </p:nvPr>
        </p:nvSpPr>
        <p:spPr>
          <a:xfrm>
            <a:off x="3733800" y="528638"/>
            <a:ext cx="5410200" cy="527050"/>
          </a:xfrm>
        </p:spPr>
        <p:txBody>
          <a:bodyPr>
            <a:noAutofit/>
          </a:bodyPr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Subscribed e-resources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quarter" idx="4294967295"/>
          </p:nvPr>
        </p:nvSpPr>
        <p:spPr>
          <a:xfrm>
            <a:off x="658913" y="1458374"/>
            <a:ext cx="8485087" cy="3042784"/>
          </a:xfrm>
        </p:spPr>
        <p:txBody>
          <a:bodyPr>
            <a:normAutofit fontScale="70000" lnSpcReduction="20000"/>
          </a:bodyPr>
          <a:lstStyle/>
          <a:p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Library provide</a:t>
            </a:r>
            <a:r>
              <a:rPr lang="lt-LT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access to </a:t>
            </a:r>
            <a:r>
              <a:rPr lang="lt-LT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44 </a:t>
            </a:r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full-text and reference databases</a:t>
            </a:r>
            <a:r>
              <a:rPr lang="lt-LT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t-LT" altLang="lt-LT" sz="3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lt-LT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2015</a:t>
            </a:r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subscription to the </a:t>
            </a:r>
            <a:r>
              <a:rPr lang="en-US" altLang="lt-LT" sz="32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Web of Knowledge, EBSCO Publishing, </a:t>
            </a:r>
            <a:r>
              <a:rPr lang="en-US" altLang="lt-LT" sz="3200" i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ScienceDirect</a:t>
            </a:r>
            <a:r>
              <a:rPr lang="en-US" altLang="lt-LT" sz="32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Emerald </a:t>
            </a:r>
            <a:r>
              <a:rPr lang="en-US" altLang="lt-LT" sz="3200" i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Fulltext</a:t>
            </a:r>
            <a:r>
              <a:rPr lang="en-US" altLang="lt-LT" sz="32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altLang="lt-LT" sz="3200" i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SpringerLINK</a:t>
            </a:r>
            <a:r>
              <a:rPr lang="en-US" altLang="lt-LT" sz="32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Oxford Journals, IEEE/IEL, ACS, American Institute of Physics, American Physical Society, Institute of Physics Journals, SAGE Journals, Wiley Online Library, Annual Reviews, </a:t>
            </a:r>
            <a:r>
              <a:rPr lang="en-US" altLang="lt-LT" sz="3200" i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Ebrary</a:t>
            </a:r>
            <a:r>
              <a:rPr lang="en-US" altLang="lt-LT" sz="32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lt-LT" sz="3200" i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ScienceOnline</a:t>
            </a:r>
            <a:r>
              <a:rPr lang="en-US" altLang="lt-LT" sz="3200" i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Nature Publishing</a:t>
            </a:r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and others.</a:t>
            </a:r>
          </a:p>
          <a:p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Subscribed  databases provide access to about  23 thousand full-text  journals and 300 thousand full-text </a:t>
            </a:r>
            <a:r>
              <a:rPr lang="en-US" altLang="lt-LT" sz="32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ebooks</a:t>
            </a:r>
            <a:r>
              <a:rPr lang="en-US" altLang="lt-LT" sz="3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lt-LT" altLang="lt-LT" dirty="0">
              <a:solidFill>
                <a:srgbClr val="C00000"/>
              </a:solidFill>
              <a:latin typeface="Franklin Gothic Book" panose="020B0503020102020204" pitchFamily="34" charset="0"/>
            </a:endParaRPr>
          </a:p>
          <a:p>
            <a:endParaRPr lang="lt-LT" dirty="0"/>
          </a:p>
        </p:txBody>
      </p:sp>
      <p:pic>
        <p:nvPicPr>
          <p:cNvPr id="1026" name="Picture 2" descr="http://www.guthriecenterschools.com/images/LibraryDatabase/ebscohost-logo-gray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9599" r="10255"/>
          <a:stretch/>
        </p:blipFill>
        <p:spPr bwMode="auto">
          <a:xfrm>
            <a:off x="2868572" y="4418199"/>
            <a:ext cx="1855304" cy="99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_C1d_gE2jCD8/S08F4HoKqEI/AAAAAAAAAfI/_nSk0mhKGsw/s320/SCIENCEDIRECT+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" t="9857" r="575" b="13692"/>
          <a:stretch/>
        </p:blipFill>
        <p:spPr bwMode="auto">
          <a:xfrm>
            <a:off x="2278061" y="5422469"/>
            <a:ext cx="2903815" cy="9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io1.rwth-aachen.de/PlantMolCellBiology/images/Logos/web_of_knowled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54" y="4270085"/>
            <a:ext cx="2244153" cy="87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Sj0Azkx3tjY52eofxTYwawviK-AdUORzbmUUuSQO-y9SU0KHXD06f0Pd_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6" b="25226"/>
          <a:stretch/>
        </p:blipFill>
        <p:spPr bwMode="auto">
          <a:xfrm>
            <a:off x="658913" y="4370426"/>
            <a:ext cx="1964773" cy="64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ku.lt/biblioteka/files/2012/09/springerlink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4" b="31717"/>
          <a:stretch/>
        </p:blipFill>
        <p:spPr bwMode="auto">
          <a:xfrm>
            <a:off x="5906146" y="5669315"/>
            <a:ext cx="2562229" cy="65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psnational.org/about/images/logos/aip_stack3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46" y="4640399"/>
            <a:ext cx="1052505" cy="78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1.gstatic.com/images?q=tbn:ANd9GcQ1ykTJebUPuOwY2eRCkOdcR-PSl0_8ye7UPGQ_OVojSh4YtUTt8_vuyULx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" t="20299" r="540" b="17063"/>
          <a:stretch/>
        </p:blipFill>
        <p:spPr bwMode="auto">
          <a:xfrm>
            <a:off x="4784881" y="5136014"/>
            <a:ext cx="1977399" cy="5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2.gstatic.com/images?q=tbn:ANd9GcQqAjTdy_v1IzPx77-fBfkw7s8Yz7uQT-MA4YN52AFRnOq-MfBt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7" b="23477"/>
          <a:stretch/>
        </p:blipFill>
        <p:spPr bwMode="auto">
          <a:xfrm>
            <a:off x="830845" y="5159024"/>
            <a:ext cx="1408182" cy="7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1115616" y="2060848"/>
            <a:ext cx="7571184" cy="4065315"/>
          </a:xfrm>
        </p:spPr>
        <p:txBody>
          <a:bodyPr/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Free trial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Communication with the academic community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Getting feedback about e-resources</a:t>
            </a:r>
          </a:p>
          <a:p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Analysing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the statistics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Making a decision </a:t>
            </a:r>
            <a:endParaRPr lang="lt-LT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lt-LT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major issue: </a:t>
            </a:r>
            <a:endParaRPr lang="lt-LT" sz="24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How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reach users who can help to make decisions?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lt-LT" dirty="0"/>
          </a:p>
          <a:p>
            <a:endParaRPr lang="lt-LT" dirty="0" smtClean="0"/>
          </a:p>
          <a:p>
            <a:endParaRPr lang="lt-LT" dirty="0" smtClean="0"/>
          </a:p>
          <a:p>
            <a:endParaRPr lang="lt-LT" dirty="0"/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09295"/>
          </a:xfrm>
        </p:spPr>
        <p:txBody>
          <a:bodyPr>
            <a:normAutofit/>
          </a:bodyPr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Before the license is signed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A2045-2F23-4739-8B85-8B0DBC367BE7}" type="slidenum">
              <a:rPr lang="lt-LT" smtClean="0"/>
              <a:pPr>
                <a:defRPr/>
              </a:pPr>
              <a:t>8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407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idx="1"/>
          </p:nvPr>
        </p:nvSpPr>
        <p:spPr>
          <a:xfrm>
            <a:off x="683568" y="1844824"/>
            <a:ext cx="8147248" cy="5175479"/>
          </a:xfrm>
        </p:spPr>
        <p:txBody>
          <a:bodyPr/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Establish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access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(double check if it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 available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lt-LT" sz="24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Disseminate information about available resources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Increase visibility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Market e-resources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 librarians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Train users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Get usage statistics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Get feedback from the users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Communicate with the academic community to assess their needs</a:t>
            </a:r>
          </a:p>
          <a:p>
            <a:endParaRPr lang="lt-LT" dirty="0"/>
          </a:p>
        </p:txBody>
      </p:sp>
      <p:sp>
        <p:nvSpPr>
          <p:cNvPr id="3" name="Pavadinimas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37287"/>
          </a:xfrm>
        </p:spPr>
        <p:txBody>
          <a:bodyPr>
            <a:normAutofit/>
          </a:bodyPr>
          <a:lstStyle/>
          <a:p>
            <a:pPr marL="342900" indent="-342900" algn="r">
              <a:lnSpc>
                <a:spcPts val="35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5000"/>
              <a:defRPr/>
            </a:pPr>
            <a:r>
              <a:rPr lang="en-US" b="1" kern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Basics steps </a:t>
            </a:r>
            <a:endParaRPr lang="en-US" b="1" kern="1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A2045-2F23-4739-8B85-8B0DBC367BE7}" type="slidenum">
              <a:rPr lang="lt-LT" smtClean="0"/>
              <a:pPr>
                <a:defRPr/>
              </a:pPr>
              <a:t>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2096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Template">
  <a:themeElements>
    <a:clrScheme name="Žygi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5011</TotalTime>
  <Words>1137</Words>
  <Application>Microsoft Office PowerPoint</Application>
  <PresentationFormat>Demonstracija ekrane (4:3)</PresentationFormat>
  <Paragraphs>224</Paragraphs>
  <Slides>25</Slides>
  <Notes>24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25</vt:i4>
      </vt:variant>
    </vt:vector>
  </HeadingPairs>
  <TitlesOfParts>
    <vt:vector size="32" baseType="lpstr">
      <vt:lpstr>ＭＳ Ｐゴシック</vt:lpstr>
      <vt:lpstr>ＭＳ Ｐゴシック</vt:lpstr>
      <vt:lpstr>Arial</vt:lpstr>
      <vt:lpstr>Calibri</vt:lpstr>
      <vt:lpstr>Corbel</vt:lpstr>
      <vt:lpstr>Franklin Gothic Book</vt:lpstr>
      <vt:lpstr>DesignTemplate</vt:lpstr>
      <vt:lpstr>Promoting  e-resources</vt:lpstr>
      <vt:lpstr>Outline</vt:lpstr>
      <vt:lpstr>University: Facts and Figures</vt:lpstr>
      <vt:lpstr>„PowerPoint“ pateiktis</vt:lpstr>
      <vt:lpstr>The Library in numbers (2015) </vt:lpstr>
      <vt:lpstr>The beginning was…</vt:lpstr>
      <vt:lpstr>Subscribed e-resources</vt:lpstr>
      <vt:lpstr>Before the license is signed</vt:lpstr>
      <vt:lpstr>Basics steps </vt:lpstr>
      <vt:lpstr>Disseminate the information about  e-resources</vt:lpstr>
      <vt:lpstr>Increase visibility</vt:lpstr>
      <vt:lpstr>Market e-resources</vt:lpstr>
      <vt:lpstr>Librarians’ competence</vt:lpstr>
      <vt:lpstr>„PowerPoint“ pateiktis</vt:lpstr>
      <vt:lpstr>New position at the Library: Subject Librarians</vt:lpstr>
      <vt:lpstr>What can we do without big money?</vt:lpstr>
      <vt:lpstr>Training sessions for librarians </vt:lpstr>
      <vt:lpstr>„PowerPoint“ pateiktis</vt:lpstr>
      <vt:lpstr>„PowerPoint“ pateiktis</vt:lpstr>
      <vt:lpstr>„PowerPoint“ pateiktis</vt:lpstr>
      <vt:lpstr> Topics of training sessions</vt:lpstr>
      <vt:lpstr>Information about e-resources and training sessions</vt:lpstr>
      <vt:lpstr>Training sessions for international students</vt:lpstr>
      <vt:lpstr>Final remarks</vt:lpstr>
      <vt:lpstr>„PowerPoint“ pateiktis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Demand for and Practice of Developing Information Competencies among Researchers</dc:title>
  <dc:creator>Librarian</dc:creator>
  <cp:lastModifiedBy>Librarian</cp:lastModifiedBy>
  <cp:revision>303</cp:revision>
  <dcterms:modified xsi:type="dcterms:W3CDTF">2016-06-22T06:26:00Z</dcterms:modified>
</cp:coreProperties>
</file>