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 id="2147483682" r:id="rId4"/>
    <p:sldMasterId id="2147483694" r:id="rId5"/>
    <p:sldMasterId id="2147483706" r:id="rId6"/>
    <p:sldMasterId id="2147483718" r:id="rId7"/>
    <p:sldMasterId id="2147483730" r:id="rId8"/>
    <p:sldMasterId id="2147483742" r:id="rId9"/>
    <p:sldMasterId id="2147483754" r:id="rId10"/>
  </p:sldMasterIdLst>
  <p:notesMasterIdLst>
    <p:notesMasterId r:id="rId134"/>
  </p:notesMasterIdLst>
  <p:sldIdLst>
    <p:sldId id="258" r:id="rId11"/>
    <p:sldId id="257" r:id="rId12"/>
    <p:sldId id="259" r:id="rId13"/>
    <p:sldId id="260" r:id="rId14"/>
    <p:sldId id="261" r:id="rId15"/>
    <p:sldId id="262" r:id="rId16"/>
    <p:sldId id="263" r:id="rId17"/>
    <p:sldId id="388" r:id="rId18"/>
    <p:sldId id="264" r:id="rId19"/>
    <p:sldId id="265" r:id="rId20"/>
    <p:sldId id="266" r:id="rId21"/>
    <p:sldId id="268" r:id="rId22"/>
    <p:sldId id="270" r:id="rId23"/>
    <p:sldId id="269" r:id="rId24"/>
    <p:sldId id="267" r:id="rId25"/>
    <p:sldId id="271" r:id="rId26"/>
    <p:sldId id="272" r:id="rId27"/>
    <p:sldId id="273" r:id="rId28"/>
    <p:sldId id="274" r:id="rId29"/>
    <p:sldId id="329" r:id="rId30"/>
    <p:sldId id="331" r:id="rId31"/>
    <p:sldId id="333" r:id="rId32"/>
    <p:sldId id="332" r:id="rId33"/>
    <p:sldId id="330" r:id="rId34"/>
    <p:sldId id="335" r:id="rId35"/>
    <p:sldId id="337" r:id="rId36"/>
    <p:sldId id="336" r:id="rId37"/>
    <p:sldId id="339" r:id="rId38"/>
    <p:sldId id="334" r:id="rId39"/>
    <p:sldId id="338" r:id="rId40"/>
    <p:sldId id="340" r:id="rId41"/>
    <p:sldId id="275" r:id="rId42"/>
    <p:sldId id="276" r:id="rId43"/>
    <p:sldId id="277" r:id="rId44"/>
    <p:sldId id="279" r:id="rId45"/>
    <p:sldId id="280" r:id="rId46"/>
    <p:sldId id="282" r:id="rId47"/>
    <p:sldId id="283" r:id="rId48"/>
    <p:sldId id="284" r:id="rId49"/>
    <p:sldId id="286" r:id="rId50"/>
    <p:sldId id="287" r:id="rId51"/>
    <p:sldId id="288" r:id="rId52"/>
    <p:sldId id="289" r:id="rId53"/>
    <p:sldId id="290" r:id="rId54"/>
    <p:sldId id="327" r:id="rId55"/>
    <p:sldId id="292" r:id="rId56"/>
    <p:sldId id="293" r:id="rId57"/>
    <p:sldId id="294" r:id="rId58"/>
    <p:sldId id="295" r:id="rId59"/>
    <p:sldId id="296" r:id="rId60"/>
    <p:sldId id="297" r:id="rId61"/>
    <p:sldId id="298" r:id="rId62"/>
    <p:sldId id="299" r:id="rId63"/>
    <p:sldId id="341" r:id="rId64"/>
    <p:sldId id="342" r:id="rId65"/>
    <p:sldId id="343" r:id="rId66"/>
    <p:sldId id="344" r:id="rId67"/>
    <p:sldId id="354" r:id="rId68"/>
    <p:sldId id="355" r:id="rId69"/>
    <p:sldId id="352" r:id="rId70"/>
    <p:sldId id="353" r:id="rId71"/>
    <p:sldId id="300" r:id="rId72"/>
    <p:sldId id="301" r:id="rId73"/>
    <p:sldId id="302" r:id="rId74"/>
    <p:sldId id="303" r:id="rId75"/>
    <p:sldId id="304" r:id="rId76"/>
    <p:sldId id="305" r:id="rId77"/>
    <p:sldId id="306" r:id="rId78"/>
    <p:sldId id="307" r:id="rId79"/>
    <p:sldId id="308" r:id="rId80"/>
    <p:sldId id="309" r:id="rId81"/>
    <p:sldId id="350" r:id="rId82"/>
    <p:sldId id="310" r:id="rId83"/>
    <p:sldId id="345" r:id="rId84"/>
    <p:sldId id="347" r:id="rId85"/>
    <p:sldId id="348" r:id="rId86"/>
    <p:sldId id="349" r:id="rId87"/>
    <p:sldId id="351" r:id="rId88"/>
    <p:sldId id="346" r:id="rId89"/>
    <p:sldId id="312" r:id="rId90"/>
    <p:sldId id="313" r:id="rId91"/>
    <p:sldId id="356" r:id="rId92"/>
    <p:sldId id="357" r:id="rId93"/>
    <p:sldId id="358" r:id="rId94"/>
    <p:sldId id="387" r:id="rId95"/>
    <p:sldId id="359" r:id="rId96"/>
    <p:sldId id="360" r:id="rId97"/>
    <p:sldId id="314" r:id="rId98"/>
    <p:sldId id="315" r:id="rId99"/>
    <p:sldId id="318" r:id="rId100"/>
    <p:sldId id="319" r:id="rId101"/>
    <p:sldId id="320" r:id="rId102"/>
    <p:sldId id="321" r:id="rId103"/>
    <p:sldId id="322" r:id="rId104"/>
    <p:sldId id="323" r:id="rId105"/>
    <p:sldId id="324" r:id="rId106"/>
    <p:sldId id="325" r:id="rId107"/>
    <p:sldId id="361" r:id="rId108"/>
    <p:sldId id="362" r:id="rId109"/>
    <p:sldId id="363" r:id="rId110"/>
    <p:sldId id="364" r:id="rId111"/>
    <p:sldId id="365" r:id="rId112"/>
    <p:sldId id="366" r:id="rId113"/>
    <p:sldId id="367" r:id="rId114"/>
    <p:sldId id="368" r:id="rId115"/>
    <p:sldId id="369" r:id="rId116"/>
    <p:sldId id="370" r:id="rId117"/>
    <p:sldId id="371" r:id="rId118"/>
    <p:sldId id="386"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17" r:id="rId1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6" d="100"/>
          <a:sy n="76" d="100"/>
        </p:scale>
        <p:origin x="54" y="7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38" Type="http://schemas.openxmlformats.org/officeDocument/2006/relationships/tableStyles" Target="tableStyles.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13" Type="http://schemas.openxmlformats.org/officeDocument/2006/relationships/slide" Target="slides/slide103.xml"/><Relationship Id="rId118" Type="http://schemas.openxmlformats.org/officeDocument/2006/relationships/slide" Target="slides/slide108.xml"/><Relationship Id="rId126" Type="http://schemas.openxmlformats.org/officeDocument/2006/relationships/slide" Target="slides/slide116.xml"/><Relationship Id="rId13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116" Type="http://schemas.openxmlformats.org/officeDocument/2006/relationships/slide" Target="slides/slide106.xml"/><Relationship Id="rId124" Type="http://schemas.openxmlformats.org/officeDocument/2006/relationships/slide" Target="slides/slide114.xml"/><Relationship Id="rId129" Type="http://schemas.openxmlformats.org/officeDocument/2006/relationships/slide" Target="slides/slide119.xml"/><Relationship Id="rId137"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32" Type="http://schemas.openxmlformats.org/officeDocument/2006/relationships/slide" Target="slides/slide1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slide" Target="slides/slide109.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30" Type="http://schemas.openxmlformats.org/officeDocument/2006/relationships/slide" Target="slides/slide120.xml"/><Relationship Id="rId13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viewProps" Target="viewProps.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D73C36-1575-4D6C-9776-FCE916E1101C}" type="datetimeFigureOut">
              <a:rPr lang="en-US" smtClean="0"/>
              <a:t>8/19/2015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8E3976-90A3-4A8D-9237-95AA8A64DFBC}" type="slidenum">
              <a:rPr lang="en-US" smtClean="0"/>
              <a:t>‹#›</a:t>
            </a:fld>
            <a:endParaRPr lang="en-US"/>
          </a:p>
        </p:txBody>
      </p:sp>
    </p:spTree>
    <p:extLst>
      <p:ext uri="{BB962C8B-B14F-4D97-AF65-F5344CB8AC3E}">
        <p14:creationId xmlns:p14="http://schemas.microsoft.com/office/powerpoint/2010/main" val="1079560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5"/>
          <p:cNvSpPr txBox="1">
            <a:spLocks noGrp="1"/>
          </p:cNvSpPr>
          <p:nvPr>
            <p:ph type="dt" idx="1"/>
          </p:nvPr>
        </p:nvSpPr>
        <p:spPr>
          <a:ln/>
        </p:spPr>
        <p:txBody>
          <a:bodyPr vert="horz" wrap="square" lIns="90000" tIns="46800" rIns="90000" bIns="46800" anchor="t" anchorCtr="0" compatLnSpc="1">
            <a:noAutofit/>
          </a:bodyPr>
          <a:lstStyle/>
          <a:p>
            <a:r>
              <a:t>10/10/11</a:t>
            </a:r>
          </a:p>
        </p:txBody>
      </p:sp>
      <p:sp>
        <p:nvSpPr>
          <p:cNvPr id="5" name="Slide Number Placeholder 9"/>
          <p:cNvSpPr txBox="1">
            <a:spLocks noGrp="1"/>
          </p:cNvSpPr>
          <p:nvPr>
            <p:ph type="sldNum" sz="quarter" idx="5"/>
          </p:nvPr>
        </p:nvSpPr>
        <p:spPr>
          <a:ln/>
        </p:spPr>
        <p:txBody>
          <a:bodyPr vert="horz" wrap="square" lIns="90000" tIns="46800" rIns="90000" bIns="46800" anchor="b" anchorCtr="0" compatLnSpc="1">
            <a:noAutofit/>
          </a:bodyPr>
          <a:lstStyle/>
          <a:p>
            <a:fld id="{3A69E7AF-F857-4F39-9D7A-55A62EF6D4BE}" type="slidenum">
              <a:rPr/>
              <a:pPr/>
              <a:t>67</a:t>
            </a:fld>
            <a:endParaRPr/>
          </a:p>
        </p:txBody>
      </p:sp>
      <p:sp>
        <p:nvSpPr>
          <p:cNvPr id="2" name="Slide Image Placeholder 1"/>
          <p:cNvSpPr>
            <a:spLocks noGrp="1" noRot="1" noChangeAspect="1" noResize="1"/>
          </p:cNvSpPr>
          <p:nvPr>
            <p:ph type="sldImg"/>
          </p:nvPr>
        </p:nvSpPr>
        <p:spPr>
          <a:xfrm>
            <a:off x="381000" y="685800"/>
            <a:ext cx="6096000" cy="3429000"/>
          </a:xfrm>
          <a:solidFill>
            <a:srgbClr val="99CCFF"/>
          </a:solidFill>
          <a:ln w="25400">
            <a:solidFill>
              <a:srgbClr val="000000"/>
            </a:solidFill>
            <a:prstDash val="solid"/>
          </a:ln>
        </p:spPr>
      </p:sp>
      <p:sp>
        <p:nvSpPr>
          <p:cNvPr id="3" name="Notes Placeholder 2"/>
          <p:cNvSpPr txBox="1">
            <a:spLocks noGrp="1"/>
          </p:cNvSpPr>
          <p:nvPr>
            <p:ph type="body" sz="quarter" idx="1"/>
          </p:nvPr>
        </p:nvSpPr>
        <p:spPr>
          <a:xfrm>
            <a:off x="685799" y="4343400"/>
            <a:ext cx="5486399" cy="4114800"/>
          </a:xfrm>
        </p:spPr>
        <p:txBody>
          <a:bodyPr/>
          <a:lstStyle/>
          <a:p>
            <a:endParaRPr lang="en-US"/>
          </a:p>
        </p:txBody>
      </p:sp>
    </p:spTree>
    <p:extLst>
      <p:ext uri="{BB962C8B-B14F-4D97-AF65-F5344CB8AC3E}">
        <p14:creationId xmlns:p14="http://schemas.microsoft.com/office/powerpoint/2010/main" val="2262909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chorCtr="0">
            <a:noAutofit/>
          </a:bodyPr>
          <a:lstStyle/>
          <a:p>
            <a:pPr lvl="0"/>
            <a:fld id="{7891703E-8CA2-42E9-82B5-779CC281EB00}" type="slidenum">
              <a:t>103</a:t>
            </a:fld>
            <a:endParaRPr lang="en-US"/>
          </a:p>
        </p:txBody>
      </p:sp>
      <p:sp>
        <p:nvSpPr>
          <p:cNvPr id="2" name="Slide Image Placeholder 1"/>
          <p:cNvSpPr>
            <a:spLocks noGrp="1" noRot="1" noChangeAspect="1" noResize="1"/>
          </p:cNvSpPr>
          <p:nvPr>
            <p:ph type="sldImg"/>
          </p:nvPr>
        </p:nvSpPr>
        <p:spPr>
          <a:xfrm>
            <a:off x="381000" y="685800"/>
            <a:ext cx="6096000" cy="3429000"/>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685799" y="4343400"/>
            <a:ext cx="5486399" cy="4115520"/>
          </a:xfrm>
        </p:spPr>
        <p:txBody>
          <a:bodyPr vert="horz" compatLnSpc="1"/>
          <a:lstStyle/>
          <a:p>
            <a:pPr marL="0" algn="l">
              <a:spcBef>
                <a:spcPts val="448"/>
              </a:spcBef>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a:solidFill>
                <a:srgbClr val="000000"/>
              </a:solidFill>
              <a:latin typeface="Times New Roman" pitchFamily="18"/>
            </a:endParaRPr>
          </a:p>
        </p:txBody>
      </p:sp>
    </p:spTree>
    <p:extLst>
      <p:ext uri="{BB962C8B-B14F-4D97-AF65-F5344CB8AC3E}">
        <p14:creationId xmlns:p14="http://schemas.microsoft.com/office/powerpoint/2010/main" val="2497901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chorCtr="0">
            <a:noAutofit/>
          </a:bodyPr>
          <a:lstStyle/>
          <a:p>
            <a:pPr lvl="0"/>
            <a:fld id="{99DEF876-06DC-488C-A020-A23BC345D927}" type="slidenum">
              <a:t>104</a:t>
            </a:fld>
            <a:endParaRPr lang="en-US"/>
          </a:p>
        </p:txBody>
      </p:sp>
      <p:sp>
        <p:nvSpPr>
          <p:cNvPr id="2" name="Slide Image Placeholder 1"/>
          <p:cNvSpPr>
            <a:spLocks noGrp="1" noRot="1" noChangeAspect="1" noResize="1"/>
          </p:cNvSpPr>
          <p:nvPr>
            <p:ph type="sldImg"/>
          </p:nvPr>
        </p:nvSpPr>
        <p:spPr>
          <a:xfrm>
            <a:off x="381000" y="685800"/>
            <a:ext cx="6096000" cy="3429000"/>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685799" y="4343400"/>
            <a:ext cx="5486399" cy="4115520"/>
          </a:xfrm>
        </p:spPr>
        <p:txBody>
          <a:bodyPr vert="horz" compatLnSpc="1"/>
          <a:lstStyle/>
          <a:p>
            <a:pPr marL="0" algn="l">
              <a:spcBef>
                <a:spcPts val="448"/>
              </a:spcBef>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a:solidFill>
                <a:srgbClr val="000000"/>
              </a:solidFill>
              <a:latin typeface="Times New Roman" pitchFamily="18"/>
            </a:endParaRPr>
          </a:p>
        </p:txBody>
      </p:sp>
    </p:spTree>
    <p:extLst>
      <p:ext uri="{BB962C8B-B14F-4D97-AF65-F5344CB8AC3E}">
        <p14:creationId xmlns:p14="http://schemas.microsoft.com/office/powerpoint/2010/main" val="2008806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chorCtr="0">
            <a:noAutofit/>
          </a:bodyPr>
          <a:lstStyle/>
          <a:p>
            <a:pPr lvl="0"/>
            <a:fld id="{6C89543C-F58A-4C44-A33E-4F9D8019167E}" type="slidenum">
              <a:t>105</a:t>
            </a:fld>
            <a:endParaRPr lang="en-US"/>
          </a:p>
        </p:txBody>
      </p:sp>
      <p:sp>
        <p:nvSpPr>
          <p:cNvPr id="2" name="Slide Image Placeholder 1"/>
          <p:cNvSpPr>
            <a:spLocks noGrp="1" noRot="1" noChangeAspect="1" noResize="1"/>
          </p:cNvSpPr>
          <p:nvPr>
            <p:ph type="sldImg"/>
          </p:nvPr>
        </p:nvSpPr>
        <p:spPr>
          <a:xfrm>
            <a:off x="381000" y="685800"/>
            <a:ext cx="6096000" cy="3429000"/>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685799" y="4343400"/>
            <a:ext cx="5486399" cy="4115520"/>
          </a:xfrm>
        </p:spPr>
        <p:txBody>
          <a:bodyPr vert="horz" compatLnSpc="1"/>
          <a:lstStyle/>
          <a:p>
            <a:pPr marL="0" algn="l">
              <a:spcBef>
                <a:spcPts val="448"/>
              </a:spcBef>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a:solidFill>
                <a:srgbClr val="000000"/>
              </a:solidFill>
              <a:latin typeface="Times New Roman" pitchFamily="18"/>
            </a:endParaRPr>
          </a:p>
        </p:txBody>
      </p:sp>
    </p:spTree>
    <p:extLst>
      <p:ext uri="{BB962C8B-B14F-4D97-AF65-F5344CB8AC3E}">
        <p14:creationId xmlns:p14="http://schemas.microsoft.com/office/powerpoint/2010/main" val="997333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chorCtr="0">
            <a:noAutofit/>
          </a:bodyPr>
          <a:lstStyle/>
          <a:p>
            <a:pPr lvl="0"/>
            <a:fld id="{6C86ECEC-3E05-4B80-9B7B-EE38DD55A7C7}" type="slidenum">
              <a:t>106</a:t>
            </a:fld>
            <a:endParaRPr lang="en-US"/>
          </a:p>
        </p:txBody>
      </p:sp>
      <p:sp>
        <p:nvSpPr>
          <p:cNvPr id="2" name="Slide Image Placeholder 1"/>
          <p:cNvSpPr>
            <a:spLocks noGrp="1" noRot="1" noChangeAspect="1" noResize="1"/>
          </p:cNvSpPr>
          <p:nvPr>
            <p:ph type="sldImg"/>
          </p:nvPr>
        </p:nvSpPr>
        <p:spPr>
          <a:xfrm>
            <a:off x="382588" y="685800"/>
            <a:ext cx="6089650" cy="3425825"/>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685440" y="4343040"/>
            <a:ext cx="5483159" cy="4111920"/>
          </a:xfrm>
        </p:spPr>
        <p:txBody>
          <a:bodyPr vert="horz" compatLnSpc="1"/>
          <a:lstStyle/>
          <a:p>
            <a:pPr marL="0" algn="l">
              <a:spcBef>
                <a:spcPts val="448"/>
              </a:spcBef>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a:solidFill>
                <a:srgbClr val="000000"/>
              </a:solidFill>
              <a:latin typeface="Times New Roman" pitchFamily="18"/>
            </a:endParaRPr>
          </a:p>
        </p:txBody>
      </p:sp>
    </p:spTree>
    <p:extLst>
      <p:ext uri="{BB962C8B-B14F-4D97-AF65-F5344CB8AC3E}">
        <p14:creationId xmlns:p14="http://schemas.microsoft.com/office/powerpoint/2010/main" val="779332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chorCtr="0">
            <a:noAutofit/>
          </a:bodyPr>
          <a:lstStyle/>
          <a:p>
            <a:pPr lvl="0"/>
            <a:fld id="{FDE90D60-08D5-4280-96CA-B5E03B8121A5}" type="slidenum">
              <a:t>107</a:t>
            </a:fld>
            <a:endParaRPr lang="en-US"/>
          </a:p>
        </p:txBody>
      </p:sp>
      <p:sp>
        <p:nvSpPr>
          <p:cNvPr id="2" name="Slide Image Placeholder 1"/>
          <p:cNvSpPr>
            <a:spLocks noGrp="1" noRot="1" noChangeAspect="1" noResize="1"/>
          </p:cNvSpPr>
          <p:nvPr>
            <p:ph type="sldImg"/>
          </p:nvPr>
        </p:nvSpPr>
        <p:spPr>
          <a:xfrm>
            <a:off x="382588" y="685800"/>
            <a:ext cx="6089650" cy="3425825"/>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685440" y="4343040"/>
            <a:ext cx="5483159" cy="4111920"/>
          </a:xfrm>
        </p:spPr>
        <p:txBody>
          <a:bodyPr vert="horz" compatLnSpc="1"/>
          <a:lstStyle/>
          <a:p>
            <a:pPr marL="0" algn="l">
              <a:spcBef>
                <a:spcPts val="448"/>
              </a:spcBef>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a:solidFill>
                <a:srgbClr val="000000"/>
              </a:solidFill>
              <a:latin typeface="Times New Roman" pitchFamily="18"/>
            </a:endParaRPr>
          </a:p>
        </p:txBody>
      </p:sp>
    </p:spTree>
    <p:extLst>
      <p:ext uri="{BB962C8B-B14F-4D97-AF65-F5344CB8AC3E}">
        <p14:creationId xmlns:p14="http://schemas.microsoft.com/office/powerpoint/2010/main" val="1401145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chorCtr="0">
            <a:noAutofit/>
          </a:bodyPr>
          <a:lstStyle/>
          <a:p>
            <a:pPr lvl="0"/>
            <a:fld id="{B3C800CA-1D62-45BB-8471-009D4A039EA5}" type="slidenum">
              <a:t>108</a:t>
            </a:fld>
            <a:endParaRPr lang="en-US"/>
          </a:p>
        </p:txBody>
      </p:sp>
      <p:sp>
        <p:nvSpPr>
          <p:cNvPr id="2" name="Slide Image Placeholder 1"/>
          <p:cNvSpPr>
            <a:spLocks noGrp="1" noRot="1" noChangeAspect="1" noResize="1"/>
          </p:cNvSpPr>
          <p:nvPr>
            <p:ph type="sldImg"/>
          </p:nvPr>
        </p:nvSpPr>
        <p:spPr>
          <a:xfrm>
            <a:off x="382588" y="685800"/>
            <a:ext cx="6089650" cy="3425825"/>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685440" y="4343040"/>
            <a:ext cx="5483159" cy="4111920"/>
          </a:xfrm>
        </p:spPr>
        <p:txBody>
          <a:bodyPr vert="horz" compatLnSpc="1"/>
          <a:lstStyle/>
          <a:p>
            <a:pPr marL="0" algn="l">
              <a:spcBef>
                <a:spcPts val="448"/>
              </a:spcBef>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a:solidFill>
                <a:srgbClr val="000000"/>
              </a:solidFill>
              <a:latin typeface="Times New Roman" pitchFamily="18"/>
            </a:endParaRPr>
          </a:p>
        </p:txBody>
      </p:sp>
    </p:spTree>
    <p:extLst>
      <p:ext uri="{BB962C8B-B14F-4D97-AF65-F5344CB8AC3E}">
        <p14:creationId xmlns:p14="http://schemas.microsoft.com/office/powerpoint/2010/main" val="2348277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chorCtr="0">
            <a:noAutofit/>
          </a:bodyPr>
          <a:lstStyle/>
          <a:p>
            <a:pPr lvl="0"/>
            <a:fld id="{5CDFBB60-4C44-4DA3-989D-9F5DF5B2E898}" type="slidenum">
              <a:t>110</a:t>
            </a:fld>
            <a:endParaRPr lang="en-US"/>
          </a:p>
        </p:txBody>
      </p:sp>
      <p:sp>
        <p:nvSpPr>
          <p:cNvPr id="2" name="Slide Image Placeholder 1"/>
          <p:cNvSpPr>
            <a:spLocks noGrp="1" noRot="1" noChangeAspect="1" noResize="1"/>
          </p:cNvSpPr>
          <p:nvPr>
            <p:ph type="sldImg"/>
          </p:nvPr>
        </p:nvSpPr>
        <p:spPr>
          <a:xfrm>
            <a:off x="382588" y="685800"/>
            <a:ext cx="6089650" cy="3425825"/>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685440" y="4343040"/>
            <a:ext cx="5483159" cy="4111920"/>
          </a:xfrm>
        </p:spPr>
        <p:txBody>
          <a:bodyPr vert="horz" compatLnSpc="1"/>
          <a:lstStyle/>
          <a:p>
            <a:pPr marL="0" algn="l">
              <a:spcBef>
                <a:spcPts val="448"/>
              </a:spcBef>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a:solidFill>
                <a:srgbClr val="000000"/>
              </a:solidFill>
              <a:latin typeface="Times New Roman" pitchFamily="18"/>
            </a:endParaRPr>
          </a:p>
        </p:txBody>
      </p:sp>
    </p:spTree>
    <p:extLst>
      <p:ext uri="{BB962C8B-B14F-4D97-AF65-F5344CB8AC3E}">
        <p14:creationId xmlns:p14="http://schemas.microsoft.com/office/powerpoint/2010/main" val="4209180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5"/>
          <p:cNvSpPr txBox="1">
            <a:spLocks noGrp="1"/>
          </p:cNvSpPr>
          <p:nvPr>
            <p:ph type="dt" idx="1"/>
          </p:nvPr>
        </p:nvSpPr>
        <p:spPr>
          <a:ln/>
        </p:spPr>
        <p:txBody>
          <a:bodyPr vert="horz" wrap="square" lIns="90000" tIns="46800" rIns="90000" bIns="46800" anchor="t" anchorCtr="0" compatLnSpc="1">
            <a:noAutofit/>
          </a:bodyPr>
          <a:lstStyle/>
          <a:p>
            <a:r>
              <a:t>10/10/11</a:t>
            </a:r>
          </a:p>
        </p:txBody>
      </p:sp>
      <p:sp>
        <p:nvSpPr>
          <p:cNvPr id="5" name="Slide Number Placeholder 9"/>
          <p:cNvSpPr txBox="1">
            <a:spLocks noGrp="1"/>
          </p:cNvSpPr>
          <p:nvPr>
            <p:ph type="sldNum" sz="quarter" idx="5"/>
          </p:nvPr>
        </p:nvSpPr>
        <p:spPr>
          <a:ln/>
        </p:spPr>
        <p:txBody>
          <a:bodyPr vert="horz" wrap="square" lIns="90000" tIns="46800" rIns="90000" bIns="46800" anchor="b" anchorCtr="0" compatLnSpc="1">
            <a:noAutofit/>
          </a:bodyPr>
          <a:lstStyle/>
          <a:p>
            <a:fld id="{2E764388-EFF9-454E-B42A-41A527722DCA}" type="slidenum">
              <a:rPr/>
              <a:pPr/>
              <a:t>68</a:t>
            </a:fld>
            <a:endParaRPr/>
          </a:p>
        </p:txBody>
      </p:sp>
      <p:sp>
        <p:nvSpPr>
          <p:cNvPr id="2" name="Slide Image Placeholder 1"/>
          <p:cNvSpPr>
            <a:spLocks noGrp="1" noRot="1" noChangeAspect="1" noResize="1"/>
          </p:cNvSpPr>
          <p:nvPr>
            <p:ph type="sldImg"/>
          </p:nvPr>
        </p:nvSpPr>
        <p:spPr>
          <a:xfrm>
            <a:off x="381000" y="685800"/>
            <a:ext cx="6096000" cy="3429000"/>
          </a:xfrm>
          <a:solidFill>
            <a:srgbClr val="99CCFF"/>
          </a:solidFill>
          <a:ln w="25400">
            <a:solidFill>
              <a:srgbClr val="000000"/>
            </a:solidFill>
            <a:prstDash val="solid"/>
          </a:ln>
        </p:spPr>
      </p:sp>
      <p:sp>
        <p:nvSpPr>
          <p:cNvPr id="3" name="Notes Placeholder 2"/>
          <p:cNvSpPr txBox="1">
            <a:spLocks noGrp="1"/>
          </p:cNvSpPr>
          <p:nvPr>
            <p:ph type="body" sz="quarter" idx="1"/>
          </p:nvPr>
        </p:nvSpPr>
        <p:spPr>
          <a:xfrm>
            <a:off x="685799" y="4343400"/>
            <a:ext cx="5486399" cy="4114800"/>
          </a:xfrm>
        </p:spPr>
        <p:txBody>
          <a:bodyPr/>
          <a:lstStyle/>
          <a:p>
            <a:endParaRPr lang="en-US"/>
          </a:p>
        </p:txBody>
      </p:sp>
    </p:spTree>
    <p:extLst>
      <p:ext uri="{BB962C8B-B14F-4D97-AF65-F5344CB8AC3E}">
        <p14:creationId xmlns:p14="http://schemas.microsoft.com/office/powerpoint/2010/main" val="1180118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5"/>
          <p:cNvSpPr txBox="1">
            <a:spLocks noGrp="1"/>
          </p:cNvSpPr>
          <p:nvPr>
            <p:ph type="dt" idx="1"/>
          </p:nvPr>
        </p:nvSpPr>
        <p:spPr>
          <a:ln/>
        </p:spPr>
        <p:txBody>
          <a:bodyPr vert="horz" wrap="square" lIns="90000" tIns="46800" rIns="90000" bIns="46800" anchor="t" anchorCtr="0" compatLnSpc="1">
            <a:noAutofit/>
          </a:bodyPr>
          <a:lstStyle/>
          <a:p>
            <a:r>
              <a:t>10/10/11</a:t>
            </a:r>
          </a:p>
        </p:txBody>
      </p:sp>
      <p:sp>
        <p:nvSpPr>
          <p:cNvPr id="5" name="Slide Number Placeholder 9"/>
          <p:cNvSpPr txBox="1">
            <a:spLocks noGrp="1"/>
          </p:cNvSpPr>
          <p:nvPr>
            <p:ph type="sldNum" sz="quarter" idx="5"/>
          </p:nvPr>
        </p:nvSpPr>
        <p:spPr>
          <a:ln/>
        </p:spPr>
        <p:txBody>
          <a:bodyPr vert="horz" wrap="square" lIns="90000" tIns="46800" rIns="90000" bIns="46800" anchor="b" anchorCtr="0" compatLnSpc="1">
            <a:noAutofit/>
          </a:bodyPr>
          <a:lstStyle/>
          <a:p>
            <a:fld id="{25683552-4F50-42FF-A917-09E3696AF60C}" type="slidenum">
              <a:rPr/>
              <a:pPr/>
              <a:t>69</a:t>
            </a:fld>
            <a:endParaRPr/>
          </a:p>
        </p:txBody>
      </p:sp>
      <p:sp>
        <p:nvSpPr>
          <p:cNvPr id="2" name="Slide Image Placeholder 1"/>
          <p:cNvSpPr>
            <a:spLocks noGrp="1" noRot="1" noChangeAspect="1" noResize="1"/>
          </p:cNvSpPr>
          <p:nvPr>
            <p:ph type="sldImg"/>
          </p:nvPr>
        </p:nvSpPr>
        <p:spPr>
          <a:xfrm>
            <a:off x="381000" y="685800"/>
            <a:ext cx="6096000" cy="3429000"/>
          </a:xfrm>
          <a:solidFill>
            <a:srgbClr val="99CCFF"/>
          </a:solidFill>
          <a:ln w="25400">
            <a:solidFill>
              <a:srgbClr val="000000"/>
            </a:solidFill>
            <a:prstDash val="solid"/>
          </a:ln>
        </p:spPr>
      </p:sp>
      <p:sp>
        <p:nvSpPr>
          <p:cNvPr id="3" name="Notes Placeholder 2"/>
          <p:cNvSpPr txBox="1">
            <a:spLocks noGrp="1"/>
          </p:cNvSpPr>
          <p:nvPr>
            <p:ph type="body" sz="quarter" idx="1"/>
          </p:nvPr>
        </p:nvSpPr>
        <p:spPr>
          <a:xfrm>
            <a:off x="685799" y="4343400"/>
            <a:ext cx="5486399" cy="4114800"/>
          </a:xfrm>
        </p:spPr>
        <p:txBody>
          <a:bodyPr/>
          <a:lstStyle/>
          <a:p>
            <a:endParaRPr lang="en-US"/>
          </a:p>
        </p:txBody>
      </p:sp>
    </p:spTree>
    <p:extLst>
      <p:ext uri="{BB962C8B-B14F-4D97-AF65-F5344CB8AC3E}">
        <p14:creationId xmlns:p14="http://schemas.microsoft.com/office/powerpoint/2010/main" val="3383268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5"/>
          <p:cNvSpPr txBox="1">
            <a:spLocks noGrp="1"/>
          </p:cNvSpPr>
          <p:nvPr>
            <p:ph type="dt" idx="1"/>
          </p:nvPr>
        </p:nvSpPr>
        <p:spPr>
          <a:ln/>
        </p:spPr>
        <p:txBody>
          <a:bodyPr vert="horz" wrap="square" lIns="90000" tIns="46800" rIns="90000" bIns="46800" anchor="t" anchorCtr="0" compatLnSpc="1">
            <a:noAutofit/>
          </a:bodyPr>
          <a:lstStyle/>
          <a:p>
            <a:r>
              <a:t>10/10/11</a:t>
            </a:r>
          </a:p>
        </p:txBody>
      </p:sp>
      <p:sp>
        <p:nvSpPr>
          <p:cNvPr id="5" name="Slide Number Placeholder 9"/>
          <p:cNvSpPr txBox="1">
            <a:spLocks noGrp="1"/>
          </p:cNvSpPr>
          <p:nvPr>
            <p:ph type="sldNum" sz="quarter" idx="5"/>
          </p:nvPr>
        </p:nvSpPr>
        <p:spPr>
          <a:ln/>
        </p:spPr>
        <p:txBody>
          <a:bodyPr vert="horz" wrap="square" lIns="90000" tIns="46800" rIns="90000" bIns="46800" anchor="b" anchorCtr="0" compatLnSpc="1">
            <a:noAutofit/>
          </a:bodyPr>
          <a:lstStyle/>
          <a:p>
            <a:fld id="{3C65EB1B-B715-4D7B-BF69-2B4994F85418}" type="slidenum">
              <a:rPr/>
              <a:pPr/>
              <a:t>71</a:t>
            </a:fld>
            <a:endParaRPr/>
          </a:p>
        </p:txBody>
      </p:sp>
      <p:sp>
        <p:nvSpPr>
          <p:cNvPr id="2" name="Slide Image Placeholder 1"/>
          <p:cNvSpPr>
            <a:spLocks noGrp="1" noRot="1" noChangeAspect="1" noResize="1"/>
          </p:cNvSpPr>
          <p:nvPr>
            <p:ph type="sldImg"/>
          </p:nvPr>
        </p:nvSpPr>
        <p:spPr>
          <a:xfrm>
            <a:off x="382588" y="685800"/>
            <a:ext cx="6089650" cy="3425825"/>
          </a:xfrm>
          <a:solidFill>
            <a:srgbClr val="99CCFF"/>
          </a:solidFill>
          <a:ln w="25400">
            <a:solidFill>
              <a:srgbClr val="000000"/>
            </a:solidFill>
            <a:prstDash val="solid"/>
          </a:ln>
        </p:spPr>
      </p:sp>
      <p:sp>
        <p:nvSpPr>
          <p:cNvPr id="3" name="Notes Placeholder 2"/>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4237512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chorCtr="0">
            <a:noAutofit/>
          </a:bodyPr>
          <a:lstStyle/>
          <a:p>
            <a:pPr lvl="0"/>
            <a:fld id="{C4AABCAA-E7E8-4AAC-BE06-BF79D09E1366}" type="slidenum">
              <a:t>98</a:t>
            </a:fld>
            <a:endParaRPr lang="en-US"/>
          </a:p>
        </p:txBody>
      </p:sp>
      <p:sp>
        <p:nvSpPr>
          <p:cNvPr id="2" name="Slide Image Placeholder 1"/>
          <p:cNvSpPr>
            <a:spLocks noGrp="1" noRot="1" noChangeAspect="1" noResize="1"/>
          </p:cNvSpPr>
          <p:nvPr>
            <p:ph type="sldImg"/>
          </p:nvPr>
        </p:nvSpPr>
        <p:spPr>
          <a:xfrm>
            <a:off x="381000" y="685800"/>
            <a:ext cx="6096000" cy="3429000"/>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685799" y="4343400"/>
            <a:ext cx="5486399" cy="4115159"/>
          </a:xfrm>
        </p:spPr>
        <p:txBody>
          <a:bodyPr vert="horz" compatLnSpc="1"/>
          <a:lstStyle/>
          <a:p>
            <a:pPr marL="0" algn="l">
              <a:spcBef>
                <a:spcPts val="448"/>
              </a:spcBef>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a:solidFill>
                <a:srgbClr val="000000"/>
              </a:solidFill>
              <a:latin typeface="Times New Roman" pitchFamily="18"/>
            </a:endParaRPr>
          </a:p>
        </p:txBody>
      </p:sp>
    </p:spTree>
    <p:extLst>
      <p:ext uri="{BB962C8B-B14F-4D97-AF65-F5344CB8AC3E}">
        <p14:creationId xmlns:p14="http://schemas.microsoft.com/office/powerpoint/2010/main" val="3048425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chorCtr="0">
            <a:noAutofit/>
          </a:bodyPr>
          <a:lstStyle/>
          <a:p>
            <a:pPr lvl="0"/>
            <a:fld id="{910F6489-62D6-4C1D-8CED-E7BF00E30324}" type="slidenum">
              <a:t>99</a:t>
            </a:fld>
            <a:endParaRPr lang="en-US"/>
          </a:p>
        </p:txBody>
      </p:sp>
      <p:sp>
        <p:nvSpPr>
          <p:cNvPr id="2" name="Slide Image Placeholder 1"/>
          <p:cNvSpPr>
            <a:spLocks noGrp="1" noRot="1" noChangeAspect="1" noResize="1"/>
          </p:cNvSpPr>
          <p:nvPr>
            <p:ph type="sldImg"/>
          </p:nvPr>
        </p:nvSpPr>
        <p:spPr>
          <a:xfrm>
            <a:off x="381000" y="685800"/>
            <a:ext cx="6096000" cy="3429000"/>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685799" y="4343400"/>
            <a:ext cx="5486399" cy="4115520"/>
          </a:xfrm>
        </p:spPr>
        <p:txBody>
          <a:bodyPr vert="horz" compatLnSpc="1"/>
          <a:lstStyle/>
          <a:p>
            <a:pPr marL="0" algn="l">
              <a:spcBef>
                <a:spcPts val="448"/>
              </a:spcBef>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a:solidFill>
                <a:srgbClr val="000000"/>
              </a:solidFill>
              <a:latin typeface="Times New Roman" pitchFamily="18"/>
            </a:endParaRPr>
          </a:p>
        </p:txBody>
      </p:sp>
    </p:spTree>
    <p:extLst>
      <p:ext uri="{BB962C8B-B14F-4D97-AF65-F5344CB8AC3E}">
        <p14:creationId xmlns:p14="http://schemas.microsoft.com/office/powerpoint/2010/main" val="966918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chorCtr="0">
            <a:noAutofit/>
          </a:bodyPr>
          <a:lstStyle/>
          <a:p>
            <a:pPr lvl="0"/>
            <a:fld id="{B719E2C4-F919-4BFA-8F46-57979EDA6CBF}" type="slidenum">
              <a:t>100</a:t>
            </a:fld>
            <a:endParaRPr lang="en-US"/>
          </a:p>
        </p:txBody>
      </p:sp>
      <p:sp>
        <p:nvSpPr>
          <p:cNvPr id="2" name="Slide Image Placeholder 1"/>
          <p:cNvSpPr>
            <a:spLocks noGrp="1" noRot="1" noChangeAspect="1" noResize="1"/>
          </p:cNvSpPr>
          <p:nvPr>
            <p:ph type="sldImg"/>
          </p:nvPr>
        </p:nvSpPr>
        <p:spPr>
          <a:xfrm>
            <a:off x="381000" y="685800"/>
            <a:ext cx="6096000" cy="3429000"/>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685799" y="4343400"/>
            <a:ext cx="5486399" cy="4115520"/>
          </a:xfrm>
        </p:spPr>
        <p:txBody>
          <a:bodyPr vert="horz" compatLnSpc="1"/>
          <a:lstStyle/>
          <a:p>
            <a:pPr marL="0" algn="l">
              <a:spcBef>
                <a:spcPts val="448"/>
              </a:spcBef>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a:solidFill>
                <a:srgbClr val="000000"/>
              </a:solidFill>
              <a:latin typeface="Times New Roman" pitchFamily="18"/>
            </a:endParaRPr>
          </a:p>
        </p:txBody>
      </p:sp>
    </p:spTree>
    <p:extLst>
      <p:ext uri="{BB962C8B-B14F-4D97-AF65-F5344CB8AC3E}">
        <p14:creationId xmlns:p14="http://schemas.microsoft.com/office/powerpoint/2010/main" val="740916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chorCtr="0">
            <a:noAutofit/>
          </a:bodyPr>
          <a:lstStyle/>
          <a:p>
            <a:pPr lvl="0"/>
            <a:fld id="{6E3DD30C-D5D8-438A-A17A-D08F1F0AECE9}" type="slidenum">
              <a:t>101</a:t>
            </a:fld>
            <a:endParaRPr lang="en-US"/>
          </a:p>
        </p:txBody>
      </p:sp>
      <p:sp>
        <p:nvSpPr>
          <p:cNvPr id="2" name="Slide Image Placeholder 1"/>
          <p:cNvSpPr>
            <a:spLocks noGrp="1" noRot="1" noChangeAspect="1" noResize="1"/>
          </p:cNvSpPr>
          <p:nvPr>
            <p:ph type="sldImg"/>
          </p:nvPr>
        </p:nvSpPr>
        <p:spPr>
          <a:xfrm>
            <a:off x="381000" y="685800"/>
            <a:ext cx="6096000" cy="3429000"/>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685799" y="4343400"/>
            <a:ext cx="5486399" cy="4115520"/>
          </a:xfrm>
        </p:spPr>
        <p:txBody>
          <a:bodyPr vert="horz" compatLnSpc="1"/>
          <a:lstStyle/>
          <a:p>
            <a:pPr marL="0" algn="l">
              <a:spcBef>
                <a:spcPts val="448"/>
              </a:spcBef>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a:solidFill>
                <a:srgbClr val="000000"/>
              </a:solidFill>
              <a:latin typeface="Times New Roman" pitchFamily="18"/>
            </a:endParaRPr>
          </a:p>
        </p:txBody>
      </p:sp>
    </p:spTree>
    <p:extLst>
      <p:ext uri="{BB962C8B-B14F-4D97-AF65-F5344CB8AC3E}">
        <p14:creationId xmlns:p14="http://schemas.microsoft.com/office/powerpoint/2010/main" val="4281183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chorCtr="0">
            <a:noAutofit/>
          </a:bodyPr>
          <a:lstStyle/>
          <a:p>
            <a:pPr lvl="0"/>
            <a:fld id="{91424893-9B6C-4945-B990-F0BCCB662C7E}" type="slidenum">
              <a:t>102</a:t>
            </a:fld>
            <a:endParaRPr lang="en-US"/>
          </a:p>
        </p:txBody>
      </p:sp>
      <p:sp>
        <p:nvSpPr>
          <p:cNvPr id="2" name="Slide Image Placeholder 1"/>
          <p:cNvSpPr>
            <a:spLocks noGrp="1" noRot="1" noChangeAspect="1" noResize="1"/>
          </p:cNvSpPr>
          <p:nvPr>
            <p:ph type="sldImg"/>
          </p:nvPr>
        </p:nvSpPr>
        <p:spPr>
          <a:xfrm>
            <a:off x="381000" y="685800"/>
            <a:ext cx="6096000" cy="3429000"/>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685799" y="4343400"/>
            <a:ext cx="5486399" cy="4115520"/>
          </a:xfrm>
        </p:spPr>
        <p:txBody>
          <a:bodyPr vert="horz" compatLnSpc="1"/>
          <a:lstStyle/>
          <a:p>
            <a:pPr marL="0" algn="l">
              <a:spcBef>
                <a:spcPts val="448"/>
              </a:spcBef>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a:solidFill>
                <a:srgbClr val="000000"/>
              </a:solidFill>
              <a:latin typeface="Times New Roman" pitchFamily="18"/>
            </a:endParaRPr>
          </a:p>
        </p:txBody>
      </p:sp>
    </p:spTree>
    <p:extLst>
      <p:ext uri="{BB962C8B-B14F-4D97-AF65-F5344CB8AC3E}">
        <p14:creationId xmlns:p14="http://schemas.microsoft.com/office/powerpoint/2010/main" val="352241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517726-24B7-40A0-B2A0-D94F41249E41}" type="datetimeFigureOut">
              <a:rPr lang="en-US" smtClean="0"/>
              <a:t>8/19/2015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4C893-9019-4389-BF6B-02DB11CD5178}" type="slidenum">
              <a:rPr lang="en-US" smtClean="0"/>
              <a:t>‹#›</a:t>
            </a:fld>
            <a:endParaRPr lang="en-US"/>
          </a:p>
        </p:txBody>
      </p:sp>
    </p:spTree>
    <p:extLst>
      <p:ext uri="{BB962C8B-B14F-4D97-AF65-F5344CB8AC3E}">
        <p14:creationId xmlns:p14="http://schemas.microsoft.com/office/powerpoint/2010/main" val="3962356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17726-24B7-40A0-B2A0-D94F41249E41}" type="datetimeFigureOut">
              <a:rPr lang="en-US" smtClean="0"/>
              <a:t>8/19/2015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4C893-9019-4389-BF6B-02DB11CD5178}" type="slidenum">
              <a:rPr lang="en-US" smtClean="0"/>
              <a:t>‹#›</a:t>
            </a:fld>
            <a:endParaRPr lang="en-US"/>
          </a:p>
        </p:txBody>
      </p:sp>
    </p:spTree>
    <p:extLst>
      <p:ext uri="{BB962C8B-B14F-4D97-AF65-F5344CB8AC3E}">
        <p14:creationId xmlns:p14="http://schemas.microsoft.com/office/powerpoint/2010/main" val="30683680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0365030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CA"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8318739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588391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CA" smtClean="0"/>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42457599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4158701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8842591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107036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9550704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1802387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50033"/>
            <a:ext cx="10354733" cy="1150353"/>
          </a:xfrm>
          <a:prstGeom prst="rect">
            <a:avLst/>
          </a:prstGeom>
        </p:spPr>
        <p:txBody>
          <a:bodyPr>
            <a:normAutofit/>
          </a:bodyPr>
          <a:lstStyle>
            <a:lvl1pPr>
              <a:defRPr sz="420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643467" y="2400386"/>
            <a:ext cx="10320867"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609601" y="331940"/>
            <a:ext cx="4660900"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4466167" y="331940"/>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1552608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17726-24B7-40A0-B2A0-D94F41249E41}" type="datetimeFigureOut">
              <a:rPr lang="en-US" smtClean="0"/>
              <a:t>8/19/2015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4C893-9019-4389-BF6B-02DB11CD5178}" type="slidenum">
              <a:rPr lang="en-US" smtClean="0"/>
              <a:t>‹#›</a:t>
            </a:fld>
            <a:endParaRPr lang="en-US"/>
          </a:p>
        </p:txBody>
      </p:sp>
    </p:spTree>
    <p:extLst>
      <p:ext uri="{BB962C8B-B14F-4D97-AF65-F5344CB8AC3E}">
        <p14:creationId xmlns:p14="http://schemas.microsoft.com/office/powerpoint/2010/main" val="40431221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1" y="1041995"/>
            <a:ext cx="4011084" cy="404988"/>
          </a:xfrm>
          <a:prstGeom prst="rect">
            <a:avLst/>
          </a:prstGeo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4766734" y="1041996"/>
            <a:ext cx="6049433"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609601" y="1531652"/>
            <a:ext cx="4011084"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609601" y="316783"/>
            <a:ext cx="4660900"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4554709" y="344185"/>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19985625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1" y="1041995"/>
            <a:ext cx="4011084" cy="404988"/>
          </a:xfrm>
          <a:prstGeom prst="rect">
            <a:avLst/>
          </a:prstGeo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4766734" y="1041996"/>
            <a:ext cx="6049433"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609601" y="1531652"/>
            <a:ext cx="4011084"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609601" y="316783"/>
            <a:ext cx="4660900"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4554709" y="344185"/>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34080565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1" y="1041995"/>
            <a:ext cx="4011084" cy="404988"/>
          </a:xfrm>
          <a:prstGeom prst="rect">
            <a:avLst/>
          </a:prstGeo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4766734" y="1041996"/>
            <a:ext cx="6049433"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609601" y="1531652"/>
            <a:ext cx="4011084"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609601" y="316783"/>
            <a:ext cx="4660900"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4554709" y="344185"/>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2417026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1" y="1041995"/>
            <a:ext cx="4011084" cy="404988"/>
          </a:xfrm>
          <a:prstGeom prst="rect">
            <a:avLst/>
          </a:prstGeo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4766734" y="1041996"/>
            <a:ext cx="6049433"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609601" y="1531652"/>
            <a:ext cx="4011084"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609601" y="316783"/>
            <a:ext cx="4660900"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4554709" y="344185"/>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38650498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50033"/>
            <a:ext cx="10354733" cy="1150353"/>
          </a:xfrm>
          <a:prstGeom prst="rect">
            <a:avLst/>
          </a:prstGeom>
        </p:spPr>
        <p:txBody>
          <a:bodyPr>
            <a:normAutofit/>
          </a:bodyPr>
          <a:lstStyle>
            <a:lvl1pPr>
              <a:defRPr sz="420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643467" y="2400386"/>
            <a:ext cx="10320867"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609601" y="331940"/>
            <a:ext cx="4660900"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4466167" y="331940"/>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22806655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50033"/>
            <a:ext cx="10354733" cy="1150353"/>
          </a:xfrm>
          <a:prstGeom prst="rect">
            <a:avLst/>
          </a:prstGeom>
        </p:spPr>
        <p:txBody>
          <a:bodyPr>
            <a:normAutofit/>
          </a:bodyPr>
          <a:lstStyle>
            <a:lvl1pPr>
              <a:defRPr sz="420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643467" y="2400386"/>
            <a:ext cx="10320867"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609601" y="331940"/>
            <a:ext cx="4660900"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4466167" y="331940"/>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3599504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824333"/>
            <a:ext cx="9085179" cy="1639468"/>
          </a:xfrm>
          <a:prstGeom prst="rect">
            <a:avLst/>
          </a:prstGeom>
        </p:spPr>
        <p:txBody>
          <a:bodyPr>
            <a:noAutofit/>
          </a:bodyPr>
          <a:lstStyle>
            <a:lvl1pPr algn="l">
              <a:defRPr sz="5000">
                <a:solidFill>
                  <a:srgbClr val="595959"/>
                </a:solidFill>
                <a:latin typeface="Open Sans"/>
                <a:cs typeface="Open San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2575258"/>
            <a:ext cx="8534400" cy="1113590"/>
          </a:xfrm>
          <a:prstGeom prst="rect">
            <a:avLst/>
          </a:prstGeom>
        </p:spPr>
        <p:txBody>
          <a:bodyPr/>
          <a:lstStyle>
            <a:lvl1pPr marL="0" indent="0" algn="l">
              <a:buNone/>
              <a:defRPr>
                <a:solidFill>
                  <a:schemeClr val="accent3"/>
                </a:solidFill>
                <a:latin typeface="Open Sans"/>
                <a:cs typeface="Open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537068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50033"/>
            <a:ext cx="10354733" cy="1150353"/>
          </a:xfrm>
          <a:prstGeom prst="rect">
            <a:avLst/>
          </a:prstGeom>
        </p:spPr>
        <p:txBody>
          <a:bodyPr>
            <a:normAutofit/>
          </a:bodyPr>
          <a:lstStyle>
            <a:lvl1pPr>
              <a:defRPr sz="420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643467" y="2400386"/>
            <a:ext cx="10320867"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609601" y="331940"/>
            <a:ext cx="4660900"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4466167" y="331940"/>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4001614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7767" y="2017296"/>
            <a:ext cx="10363200" cy="1996573"/>
          </a:xfrm>
          <a:prstGeom prst="rect">
            <a:avLst/>
          </a:prstGeom>
        </p:spPr>
        <p:txBody>
          <a:bodyPr anchor="t">
            <a:noAutofit/>
          </a:bodyPr>
          <a:lstStyle>
            <a:lvl1pPr algn="l">
              <a:defRPr sz="42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57767" y="1019342"/>
            <a:ext cx="10363200" cy="895685"/>
          </a:xfrm>
          <a:prstGeom prst="rect">
            <a:avLst/>
          </a:prstGeom>
        </p:spPr>
        <p:txBody>
          <a:bodyPr anchor="b">
            <a:normAutofit/>
          </a:bodyPr>
          <a:lstStyle>
            <a:lvl1pPr marL="0" indent="0">
              <a:buNone/>
              <a:defRPr sz="22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Content Placeholder 2"/>
          <p:cNvSpPr>
            <a:spLocks noGrp="1"/>
          </p:cNvSpPr>
          <p:nvPr>
            <p:ph idx="13" hasCustomPrompt="1"/>
          </p:nvPr>
        </p:nvSpPr>
        <p:spPr>
          <a:xfrm>
            <a:off x="609601" y="316783"/>
            <a:ext cx="4660900"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7" name="Content Placeholder 2"/>
          <p:cNvSpPr>
            <a:spLocks noGrp="1"/>
          </p:cNvSpPr>
          <p:nvPr>
            <p:ph idx="14" hasCustomPrompt="1"/>
          </p:nvPr>
        </p:nvSpPr>
        <p:spPr>
          <a:xfrm>
            <a:off x="4597042" y="332658"/>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2443982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972051"/>
            <a:ext cx="9952567" cy="1143000"/>
          </a:xfrm>
          <a:prstGeom prst="rect">
            <a:avLst/>
          </a:prstGeom>
        </p:spPr>
        <p:txBody>
          <a:bodyPr>
            <a:normAutofit/>
          </a:bodyPr>
          <a:lstStyle>
            <a:lvl1pPr>
              <a:defRPr sz="4200"/>
            </a:lvl1pPr>
          </a:lstStyle>
          <a:p>
            <a:r>
              <a:rPr lang="en-US" dirty="0" smtClean="0"/>
              <a:t>Click to edit Master</a:t>
            </a:r>
            <a:endParaRPr lang="en-US" dirty="0"/>
          </a:p>
        </p:txBody>
      </p:sp>
      <p:sp>
        <p:nvSpPr>
          <p:cNvPr id="3" name="Content Placeholder 2"/>
          <p:cNvSpPr>
            <a:spLocks noGrp="1"/>
          </p:cNvSpPr>
          <p:nvPr>
            <p:ph sz="half" idx="1"/>
          </p:nvPr>
        </p:nvSpPr>
        <p:spPr>
          <a:xfrm>
            <a:off x="609601" y="2097755"/>
            <a:ext cx="4957233" cy="2823496"/>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half" idx="10"/>
          </p:nvPr>
        </p:nvSpPr>
        <p:spPr>
          <a:xfrm>
            <a:off x="5566834" y="2097755"/>
            <a:ext cx="4995333" cy="2823497"/>
          </a:xfrm>
          <a:prstGeom prst="rect">
            <a:avLst/>
          </a:prstGeom>
        </p:spPr>
        <p:txBody>
          <a:bodyPr/>
          <a:lstStyle>
            <a:lvl1pPr>
              <a:defRPr sz="22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400">
                <a:solidFill>
                  <a:srgbClr val="595959"/>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3" hasCustomPrompt="1"/>
          </p:nvPr>
        </p:nvSpPr>
        <p:spPr>
          <a:xfrm>
            <a:off x="609601" y="316783"/>
            <a:ext cx="4660900"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7" name="Content Placeholder 2"/>
          <p:cNvSpPr>
            <a:spLocks noGrp="1"/>
          </p:cNvSpPr>
          <p:nvPr>
            <p:ph idx="14" hasCustomPrompt="1"/>
          </p:nvPr>
        </p:nvSpPr>
        <p:spPr>
          <a:xfrm>
            <a:off x="4618209" y="316783"/>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337632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729789"/>
            <a:ext cx="7315200" cy="566738"/>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508000" y="358775"/>
            <a:ext cx="7315200" cy="33710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508000" y="4296527"/>
            <a:ext cx="7315200" cy="47729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017812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1" y="1041995"/>
            <a:ext cx="4011084" cy="404988"/>
          </a:xfr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4766734" y="1041996"/>
            <a:ext cx="6049433" cy="3657005"/>
          </a:xfr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609601" y="1531652"/>
            <a:ext cx="4011084" cy="31673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609601" y="316783"/>
            <a:ext cx="4660900"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4554709" y="344185"/>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3506798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1" y="1041995"/>
            <a:ext cx="4011084" cy="404988"/>
          </a:xfrm>
          <a:prstGeom prst="rect">
            <a:avLst/>
          </a:prstGeo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4766734" y="1041996"/>
            <a:ext cx="6049433"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609601" y="1531652"/>
            <a:ext cx="4011084"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609601" y="316783"/>
            <a:ext cx="4660900"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4554709" y="344185"/>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996688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1" y="1041995"/>
            <a:ext cx="4011084" cy="404988"/>
          </a:xfrm>
          <a:prstGeom prst="rect">
            <a:avLst/>
          </a:prstGeo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4766734" y="1041996"/>
            <a:ext cx="6049433"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609601" y="1531652"/>
            <a:ext cx="4011084"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609601" y="316783"/>
            <a:ext cx="4660900"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4554709" y="344185"/>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3132482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17726-24B7-40A0-B2A0-D94F41249E41}" type="datetimeFigureOut">
              <a:rPr lang="en-US" smtClean="0"/>
              <a:t>8/19/2015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4C893-9019-4389-BF6B-02DB11CD5178}" type="slidenum">
              <a:rPr lang="en-US" smtClean="0"/>
              <a:t>‹#›</a:t>
            </a:fld>
            <a:endParaRPr lang="en-US"/>
          </a:p>
        </p:txBody>
      </p:sp>
    </p:spTree>
    <p:extLst>
      <p:ext uri="{BB962C8B-B14F-4D97-AF65-F5344CB8AC3E}">
        <p14:creationId xmlns:p14="http://schemas.microsoft.com/office/powerpoint/2010/main" val="1773843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50033"/>
            <a:ext cx="10354733" cy="1150353"/>
          </a:xfrm>
          <a:prstGeom prst="rect">
            <a:avLst/>
          </a:prstGeom>
        </p:spPr>
        <p:txBody>
          <a:bodyPr>
            <a:normAutofit/>
          </a:bodyPr>
          <a:lstStyle>
            <a:lvl1pPr>
              <a:defRPr sz="420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643467" y="2400386"/>
            <a:ext cx="10320867"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609601" y="331940"/>
            <a:ext cx="4660900"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4466167" y="331940"/>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39649005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990"/>
            <a:ext cx="9144000" cy="2388253"/>
          </a:xfrm>
        </p:spPr>
        <p:txBody>
          <a:bodyPr anchor="b"/>
          <a:lstStyle>
            <a:lvl1pPr algn="ctr">
              <a:defRPr sz="5294"/>
            </a:lvl1pPr>
          </a:lstStyle>
          <a:p>
            <a:r>
              <a:rPr lang="en-US" smtClean="0"/>
              <a:t>Click to edit Master title style</a:t>
            </a:r>
            <a:endParaRPr lang="en-US"/>
          </a:p>
        </p:txBody>
      </p:sp>
      <p:sp>
        <p:nvSpPr>
          <p:cNvPr id="3" name="Subtitle 2"/>
          <p:cNvSpPr>
            <a:spLocks noGrp="1"/>
          </p:cNvSpPr>
          <p:nvPr>
            <p:ph type="subTitle" idx="1"/>
          </p:nvPr>
        </p:nvSpPr>
        <p:spPr>
          <a:xfrm>
            <a:off x="1524000" y="3602692"/>
            <a:ext cx="9144000" cy="1655669"/>
          </a:xfrm>
        </p:spPr>
        <p:txBody>
          <a:bodyPr/>
          <a:lstStyle>
            <a:lvl1pPr marL="0" indent="0" algn="ctr">
              <a:buNone/>
              <a:defRPr sz="2118"/>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623D963-028C-48A7-9758-20FE6C1ED6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68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8DBBBB-DE1E-4567-823A-990830FA85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2199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273" y="1710298"/>
            <a:ext cx="10515985" cy="2851897"/>
          </a:xfrm>
        </p:spPr>
        <p:txBody>
          <a:bodyPr anchor="b"/>
          <a:lstStyle>
            <a:lvl1pPr>
              <a:defRPr sz="5294"/>
            </a:lvl1pPr>
          </a:lstStyle>
          <a:p>
            <a:r>
              <a:rPr lang="en-US" smtClean="0"/>
              <a:t>Click to edit Master title style</a:t>
            </a:r>
            <a:endParaRPr lang="en-US"/>
          </a:p>
        </p:txBody>
      </p:sp>
      <p:sp>
        <p:nvSpPr>
          <p:cNvPr id="3" name="Text Placeholder 2"/>
          <p:cNvSpPr>
            <a:spLocks noGrp="1"/>
          </p:cNvSpPr>
          <p:nvPr>
            <p:ph type="body" idx="1"/>
          </p:nvPr>
        </p:nvSpPr>
        <p:spPr>
          <a:xfrm>
            <a:off x="831273" y="4588809"/>
            <a:ext cx="10515985" cy="1500188"/>
          </a:xfrm>
        </p:spPr>
        <p:txBody>
          <a:bodyPr/>
          <a:lstStyle>
            <a:lvl1pPr marL="0" indent="0">
              <a:buNone/>
              <a:defRPr sz="2118"/>
            </a:lvl1pPr>
            <a:lvl2pPr marL="403433" indent="0">
              <a:buNone/>
              <a:defRPr sz="1765"/>
            </a:lvl2pPr>
            <a:lvl3pPr marL="806867" indent="0">
              <a:buNone/>
              <a:defRPr sz="1588"/>
            </a:lvl3pPr>
            <a:lvl4pPr marL="1210300" indent="0">
              <a:buNone/>
              <a:defRPr sz="1412"/>
            </a:lvl4pPr>
            <a:lvl5pPr marL="1613733" indent="0">
              <a:buNone/>
              <a:defRPr sz="1412"/>
            </a:lvl5pPr>
            <a:lvl6pPr marL="2017166" indent="0">
              <a:buNone/>
              <a:defRPr sz="1412"/>
            </a:lvl6pPr>
            <a:lvl7pPr marL="2420600" indent="0">
              <a:buNone/>
              <a:defRPr sz="1412"/>
            </a:lvl7pPr>
            <a:lvl8pPr marL="2824033" indent="0">
              <a:buNone/>
              <a:defRPr sz="1412"/>
            </a:lvl8pPr>
            <a:lvl9pPr marL="3227466" indent="0">
              <a:buNone/>
              <a:defRPr sz="1412"/>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580BE0B-9705-4B30-81A8-84F31619D7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4210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54182" y="1411942"/>
            <a:ext cx="4895273" cy="39934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34182" y="1411942"/>
            <a:ext cx="4895273" cy="39934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CA8E0E1-800B-4127-9C8B-56BE61CA7F4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8944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970" y="365593"/>
            <a:ext cx="10515985" cy="1325096"/>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8969" y="1680883"/>
            <a:ext cx="5158895" cy="823632"/>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smtClean="0"/>
              <a:t>Click to edit Master text styles</a:t>
            </a:r>
          </a:p>
        </p:txBody>
      </p:sp>
      <p:sp>
        <p:nvSpPr>
          <p:cNvPr id="4" name="Content Placeholder 3"/>
          <p:cNvSpPr>
            <a:spLocks noGrp="1"/>
          </p:cNvSpPr>
          <p:nvPr>
            <p:ph sz="half" idx="2"/>
          </p:nvPr>
        </p:nvSpPr>
        <p:spPr>
          <a:xfrm>
            <a:off x="838969" y="2504515"/>
            <a:ext cx="5158895" cy="368533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970" y="1680883"/>
            <a:ext cx="5181985" cy="823632"/>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smtClean="0"/>
              <a:t>Click to edit Master text styles</a:t>
            </a:r>
          </a:p>
        </p:txBody>
      </p:sp>
      <p:sp>
        <p:nvSpPr>
          <p:cNvPr id="6" name="Content Placeholder 5"/>
          <p:cNvSpPr>
            <a:spLocks noGrp="1"/>
          </p:cNvSpPr>
          <p:nvPr>
            <p:ph sz="quarter" idx="4"/>
          </p:nvPr>
        </p:nvSpPr>
        <p:spPr>
          <a:xfrm>
            <a:off x="6172970" y="2504515"/>
            <a:ext cx="5181985" cy="368533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CF41E78-CCA4-4B85-933F-7C0A8ED3A5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4237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93CA20-66F6-4677-B016-5B377587E4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41955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8E411C0-410B-4252-BEE1-7983F670AA4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30199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969" y="456640"/>
            <a:ext cx="3933152" cy="1601041"/>
          </a:xfrm>
        </p:spPr>
        <p:txBody>
          <a:bodyPr anchor="b"/>
          <a:lstStyle>
            <a:lvl1pPr>
              <a:defRPr sz="2824"/>
            </a:lvl1pPr>
          </a:lstStyle>
          <a:p>
            <a:r>
              <a:rPr lang="en-US" smtClean="0"/>
              <a:t>Click to edit Master title style</a:t>
            </a:r>
            <a:endParaRPr lang="en-US"/>
          </a:p>
        </p:txBody>
      </p:sp>
      <p:sp>
        <p:nvSpPr>
          <p:cNvPr id="3" name="Content Placeholder 2"/>
          <p:cNvSpPr>
            <a:spLocks noGrp="1"/>
          </p:cNvSpPr>
          <p:nvPr>
            <p:ph idx="1"/>
          </p:nvPr>
        </p:nvSpPr>
        <p:spPr>
          <a:xfrm>
            <a:off x="5183910" y="987519"/>
            <a:ext cx="6171046" cy="4873158"/>
          </a:xfr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969" y="2057681"/>
            <a:ext cx="3933152" cy="3811400"/>
          </a:xfrm>
        </p:spPr>
        <p:txBody>
          <a:bodyPr/>
          <a:lstStyle>
            <a:lvl1pPr marL="0" indent="0">
              <a:buNone/>
              <a:defRPr sz="1412"/>
            </a:lvl1pPr>
            <a:lvl2pPr marL="403433" indent="0">
              <a:buNone/>
              <a:defRPr sz="1235"/>
            </a:lvl2pPr>
            <a:lvl3pPr marL="806867" indent="0">
              <a:buNone/>
              <a:defRPr sz="1059"/>
            </a:lvl3pPr>
            <a:lvl4pPr marL="1210300" indent="0">
              <a:buNone/>
              <a:defRPr sz="882"/>
            </a:lvl4pPr>
            <a:lvl5pPr marL="1613733" indent="0">
              <a:buNone/>
              <a:defRPr sz="882"/>
            </a:lvl5pPr>
            <a:lvl6pPr marL="2017166" indent="0">
              <a:buNone/>
              <a:defRPr sz="882"/>
            </a:lvl6pPr>
            <a:lvl7pPr marL="2420600" indent="0">
              <a:buNone/>
              <a:defRPr sz="882"/>
            </a:lvl7pPr>
            <a:lvl8pPr marL="2824033" indent="0">
              <a:buNone/>
              <a:defRPr sz="882"/>
            </a:lvl8pPr>
            <a:lvl9pPr marL="3227466" indent="0">
              <a:buNone/>
              <a:defRPr sz="882"/>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D1462EE-D80E-48D2-A8B3-5D1D64D3BEA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7410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969" y="456640"/>
            <a:ext cx="3933152" cy="1601041"/>
          </a:xfrm>
        </p:spPr>
        <p:txBody>
          <a:bodyPr anchor="b"/>
          <a:lstStyle>
            <a:lvl1pPr>
              <a:defRPr sz="2824"/>
            </a:lvl1pPr>
          </a:lstStyle>
          <a:p>
            <a:r>
              <a:rPr lang="en-US" smtClean="0"/>
              <a:t>Click to edit Master title style</a:t>
            </a:r>
            <a:endParaRPr lang="en-US"/>
          </a:p>
        </p:txBody>
      </p:sp>
      <p:sp>
        <p:nvSpPr>
          <p:cNvPr id="3" name="Picture Placeholder 2"/>
          <p:cNvSpPr>
            <a:spLocks noGrp="1"/>
          </p:cNvSpPr>
          <p:nvPr>
            <p:ph type="pic" idx="1"/>
          </p:nvPr>
        </p:nvSpPr>
        <p:spPr>
          <a:xfrm>
            <a:off x="5183910" y="987519"/>
            <a:ext cx="6171046" cy="4873158"/>
          </a:xfrm>
        </p:spPr>
        <p:txBody>
          <a:bodyPr/>
          <a:lstStyle>
            <a:lvl1pPr marL="0" indent="0">
              <a:buNone/>
              <a:defRPr sz="2824"/>
            </a:lvl1pPr>
            <a:lvl2pPr marL="403433" indent="0">
              <a:buNone/>
              <a:defRPr sz="2471"/>
            </a:lvl2pPr>
            <a:lvl3pPr marL="806867" indent="0">
              <a:buNone/>
              <a:defRPr sz="2118"/>
            </a:lvl3pPr>
            <a:lvl4pPr marL="1210300" indent="0">
              <a:buNone/>
              <a:defRPr sz="1765"/>
            </a:lvl4pPr>
            <a:lvl5pPr marL="1613733" indent="0">
              <a:buNone/>
              <a:defRPr sz="1765"/>
            </a:lvl5pPr>
            <a:lvl6pPr marL="2017166" indent="0">
              <a:buNone/>
              <a:defRPr sz="1765"/>
            </a:lvl6pPr>
            <a:lvl7pPr marL="2420600" indent="0">
              <a:buNone/>
              <a:defRPr sz="1765"/>
            </a:lvl7pPr>
            <a:lvl8pPr marL="2824033" indent="0">
              <a:buNone/>
              <a:defRPr sz="1765"/>
            </a:lvl8pPr>
            <a:lvl9pPr marL="3227466" indent="0">
              <a:buNone/>
              <a:defRPr sz="1765"/>
            </a:lvl9pPr>
          </a:lstStyle>
          <a:p>
            <a:endParaRPr lang="en-US"/>
          </a:p>
        </p:txBody>
      </p:sp>
      <p:sp>
        <p:nvSpPr>
          <p:cNvPr id="4" name="Text Placeholder 3"/>
          <p:cNvSpPr>
            <a:spLocks noGrp="1"/>
          </p:cNvSpPr>
          <p:nvPr>
            <p:ph type="body" sz="half" idx="2"/>
          </p:nvPr>
        </p:nvSpPr>
        <p:spPr>
          <a:xfrm>
            <a:off x="838969" y="2057681"/>
            <a:ext cx="3933152" cy="3811400"/>
          </a:xfrm>
        </p:spPr>
        <p:txBody>
          <a:bodyPr/>
          <a:lstStyle>
            <a:lvl1pPr marL="0" indent="0">
              <a:buNone/>
              <a:defRPr sz="1412"/>
            </a:lvl1pPr>
            <a:lvl2pPr marL="403433" indent="0">
              <a:buNone/>
              <a:defRPr sz="1235"/>
            </a:lvl2pPr>
            <a:lvl3pPr marL="806867" indent="0">
              <a:buNone/>
              <a:defRPr sz="1059"/>
            </a:lvl3pPr>
            <a:lvl4pPr marL="1210300" indent="0">
              <a:buNone/>
              <a:defRPr sz="882"/>
            </a:lvl4pPr>
            <a:lvl5pPr marL="1613733" indent="0">
              <a:buNone/>
              <a:defRPr sz="882"/>
            </a:lvl5pPr>
            <a:lvl6pPr marL="2017166" indent="0">
              <a:buNone/>
              <a:defRPr sz="882"/>
            </a:lvl6pPr>
            <a:lvl7pPr marL="2420600" indent="0">
              <a:buNone/>
              <a:defRPr sz="882"/>
            </a:lvl7pPr>
            <a:lvl8pPr marL="2824033" indent="0">
              <a:buNone/>
              <a:defRPr sz="882"/>
            </a:lvl8pPr>
            <a:lvl9pPr marL="3227466" indent="0">
              <a:buNone/>
              <a:defRPr sz="882"/>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CDC100A-A83C-4E42-A69D-179A1AF90E9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1317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517726-24B7-40A0-B2A0-D94F41249E41}" type="datetimeFigureOut">
              <a:rPr lang="en-US" smtClean="0"/>
              <a:t>8/19/2015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4C893-9019-4389-BF6B-02DB11CD5178}" type="slidenum">
              <a:rPr lang="en-US" smtClean="0"/>
              <a:t>‹#›</a:t>
            </a:fld>
            <a:endParaRPr lang="en-US"/>
          </a:p>
        </p:txBody>
      </p:sp>
    </p:spTree>
    <p:extLst>
      <p:ext uri="{BB962C8B-B14F-4D97-AF65-F5344CB8AC3E}">
        <p14:creationId xmlns:p14="http://schemas.microsoft.com/office/powerpoint/2010/main" val="34303664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B77BBB-F9CE-4389-B0BC-975A9B8B9C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44786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35636" y="242328"/>
            <a:ext cx="2493818" cy="516311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54182" y="242328"/>
            <a:ext cx="7296727" cy="516311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632BE1-F839-46F7-ACC5-B0F2308F680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32633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990"/>
            <a:ext cx="9144000" cy="2388253"/>
          </a:xfrm>
        </p:spPr>
        <p:txBody>
          <a:bodyPr anchor="b"/>
          <a:lstStyle>
            <a:lvl1pPr algn="ctr">
              <a:defRPr sz="5294"/>
            </a:lvl1pPr>
          </a:lstStyle>
          <a:p>
            <a:r>
              <a:rPr lang="en-US" smtClean="0"/>
              <a:t>Click to edit Master title style</a:t>
            </a:r>
            <a:endParaRPr lang="en-US"/>
          </a:p>
        </p:txBody>
      </p:sp>
      <p:sp>
        <p:nvSpPr>
          <p:cNvPr id="3" name="Subtitle 2"/>
          <p:cNvSpPr>
            <a:spLocks noGrp="1"/>
          </p:cNvSpPr>
          <p:nvPr>
            <p:ph type="subTitle" idx="1"/>
          </p:nvPr>
        </p:nvSpPr>
        <p:spPr>
          <a:xfrm>
            <a:off x="1524000" y="3602692"/>
            <a:ext cx="9144000" cy="1655669"/>
          </a:xfrm>
        </p:spPr>
        <p:txBody>
          <a:bodyPr/>
          <a:lstStyle>
            <a:lvl1pPr marL="0" indent="0" algn="ctr">
              <a:buNone/>
              <a:defRPr sz="2118"/>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3AD2C-56E1-4B7F-AF1C-2D02778FCE9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72740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1FB7B0-10FD-413D-994F-2F2D8CF4FA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29119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273" y="1710298"/>
            <a:ext cx="10515985" cy="2851897"/>
          </a:xfrm>
        </p:spPr>
        <p:txBody>
          <a:bodyPr anchor="b"/>
          <a:lstStyle>
            <a:lvl1pPr>
              <a:defRPr sz="5294"/>
            </a:lvl1pPr>
          </a:lstStyle>
          <a:p>
            <a:r>
              <a:rPr lang="en-US" smtClean="0"/>
              <a:t>Click to edit Master title style</a:t>
            </a:r>
            <a:endParaRPr lang="en-US"/>
          </a:p>
        </p:txBody>
      </p:sp>
      <p:sp>
        <p:nvSpPr>
          <p:cNvPr id="3" name="Text Placeholder 2"/>
          <p:cNvSpPr>
            <a:spLocks noGrp="1"/>
          </p:cNvSpPr>
          <p:nvPr>
            <p:ph type="body" idx="1"/>
          </p:nvPr>
        </p:nvSpPr>
        <p:spPr>
          <a:xfrm>
            <a:off x="831273" y="4588809"/>
            <a:ext cx="10515985" cy="1500188"/>
          </a:xfrm>
        </p:spPr>
        <p:txBody>
          <a:bodyPr/>
          <a:lstStyle>
            <a:lvl1pPr marL="0" indent="0">
              <a:buNone/>
              <a:defRPr sz="2118"/>
            </a:lvl1pPr>
            <a:lvl2pPr marL="403433" indent="0">
              <a:buNone/>
              <a:defRPr sz="1765"/>
            </a:lvl2pPr>
            <a:lvl3pPr marL="806867" indent="0">
              <a:buNone/>
              <a:defRPr sz="1588"/>
            </a:lvl3pPr>
            <a:lvl4pPr marL="1210300" indent="0">
              <a:buNone/>
              <a:defRPr sz="1412"/>
            </a:lvl4pPr>
            <a:lvl5pPr marL="1613733" indent="0">
              <a:buNone/>
              <a:defRPr sz="1412"/>
            </a:lvl5pPr>
            <a:lvl6pPr marL="2017166" indent="0">
              <a:buNone/>
              <a:defRPr sz="1412"/>
            </a:lvl6pPr>
            <a:lvl7pPr marL="2420600" indent="0">
              <a:buNone/>
              <a:defRPr sz="1412"/>
            </a:lvl7pPr>
            <a:lvl8pPr marL="2824033" indent="0">
              <a:buNone/>
              <a:defRPr sz="1412"/>
            </a:lvl8pPr>
            <a:lvl9pPr marL="3227466" indent="0">
              <a:buNone/>
              <a:defRPr sz="1412"/>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20266B-82F4-45D5-AE3A-A39564768B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8180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54182" y="1411942"/>
            <a:ext cx="4895273" cy="39934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34182" y="1411942"/>
            <a:ext cx="4895273" cy="39934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C9BC075-8400-4B2F-9DBE-0C9082795D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26103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970" y="365593"/>
            <a:ext cx="10515985" cy="1325096"/>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8969" y="1680883"/>
            <a:ext cx="5158895" cy="823632"/>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smtClean="0"/>
              <a:t>Click to edit Master text styles</a:t>
            </a:r>
          </a:p>
        </p:txBody>
      </p:sp>
      <p:sp>
        <p:nvSpPr>
          <p:cNvPr id="4" name="Content Placeholder 3"/>
          <p:cNvSpPr>
            <a:spLocks noGrp="1"/>
          </p:cNvSpPr>
          <p:nvPr>
            <p:ph sz="half" idx="2"/>
          </p:nvPr>
        </p:nvSpPr>
        <p:spPr>
          <a:xfrm>
            <a:off x="838969" y="2504515"/>
            <a:ext cx="5158895" cy="368533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970" y="1680883"/>
            <a:ext cx="5181985" cy="823632"/>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smtClean="0"/>
              <a:t>Click to edit Master text styles</a:t>
            </a:r>
          </a:p>
        </p:txBody>
      </p:sp>
      <p:sp>
        <p:nvSpPr>
          <p:cNvPr id="6" name="Content Placeholder 5"/>
          <p:cNvSpPr>
            <a:spLocks noGrp="1"/>
          </p:cNvSpPr>
          <p:nvPr>
            <p:ph sz="quarter" idx="4"/>
          </p:nvPr>
        </p:nvSpPr>
        <p:spPr>
          <a:xfrm>
            <a:off x="6172970" y="2504515"/>
            <a:ext cx="5181985" cy="368533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9A49B8-C930-4AEF-BB16-DDD2186808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05622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9C7E8B6-C0A5-45E2-A09C-6C03BCF351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06471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2A8ED00-1E03-42FE-A19D-383ABEA033D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89910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969" y="456640"/>
            <a:ext cx="3933152" cy="1601041"/>
          </a:xfrm>
        </p:spPr>
        <p:txBody>
          <a:bodyPr anchor="b"/>
          <a:lstStyle>
            <a:lvl1pPr>
              <a:defRPr sz="2824"/>
            </a:lvl1pPr>
          </a:lstStyle>
          <a:p>
            <a:r>
              <a:rPr lang="en-US" smtClean="0"/>
              <a:t>Click to edit Master title style</a:t>
            </a:r>
            <a:endParaRPr lang="en-US"/>
          </a:p>
        </p:txBody>
      </p:sp>
      <p:sp>
        <p:nvSpPr>
          <p:cNvPr id="3" name="Content Placeholder 2"/>
          <p:cNvSpPr>
            <a:spLocks noGrp="1"/>
          </p:cNvSpPr>
          <p:nvPr>
            <p:ph idx="1"/>
          </p:nvPr>
        </p:nvSpPr>
        <p:spPr>
          <a:xfrm>
            <a:off x="5183910" y="987519"/>
            <a:ext cx="6171046" cy="4873158"/>
          </a:xfr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969" y="2057681"/>
            <a:ext cx="3933152" cy="3811400"/>
          </a:xfrm>
        </p:spPr>
        <p:txBody>
          <a:bodyPr/>
          <a:lstStyle>
            <a:lvl1pPr marL="0" indent="0">
              <a:buNone/>
              <a:defRPr sz="1412"/>
            </a:lvl1pPr>
            <a:lvl2pPr marL="403433" indent="0">
              <a:buNone/>
              <a:defRPr sz="1235"/>
            </a:lvl2pPr>
            <a:lvl3pPr marL="806867" indent="0">
              <a:buNone/>
              <a:defRPr sz="1059"/>
            </a:lvl3pPr>
            <a:lvl4pPr marL="1210300" indent="0">
              <a:buNone/>
              <a:defRPr sz="882"/>
            </a:lvl4pPr>
            <a:lvl5pPr marL="1613733" indent="0">
              <a:buNone/>
              <a:defRPr sz="882"/>
            </a:lvl5pPr>
            <a:lvl6pPr marL="2017166" indent="0">
              <a:buNone/>
              <a:defRPr sz="882"/>
            </a:lvl6pPr>
            <a:lvl7pPr marL="2420600" indent="0">
              <a:buNone/>
              <a:defRPr sz="882"/>
            </a:lvl7pPr>
            <a:lvl8pPr marL="2824033" indent="0">
              <a:buNone/>
              <a:defRPr sz="882"/>
            </a:lvl8pPr>
            <a:lvl9pPr marL="3227466" indent="0">
              <a:buNone/>
              <a:defRPr sz="882"/>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FF02840-A816-4928-A24A-E34046DFEE6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8522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517726-24B7-40A0-B2A0-D94F41249E41}" type="datetimeFigureOut">
              <a:rPr lang="en-US" smtClean="0"/>
              <a:t>8/19/2015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4C893-9019-4389-BF6B-02DB11CD5178}" type="slidenum">
              <a:rPr lang="en-US" smtClean="0"/>
              <a:t>‹#›</a:t>
            </a:fld>
            <a:endParaRPr lang="en-US"/>
          </a:p>
        </p:txBody>
      </p:sp>
    </p:spTree>
    <p:extLst>
      <p:ext uri="{BB962C8B-B14F-4D97-AF65-F5344CB8AC3E}">
        <p14:creationId xmlns:p14="http://schemas.microsoft.com/office/powerpoint/2010/main" val="29688984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969" y="456640"/>
            <a:ext cx="3933152" cy="1601041"/>
          </a:xfrm>
        </p:spPr>
        <p:txBody>
          <a:bodyPr anchor="b"/>
          <a:lstStyle>
            <a:lvl1pPr>
              <a:defRPr sz="2824"/>
            </a:lvl1pPr>
          </a:lstStyle>
          <a:p>
            <a:r>
              <a:rPr lang="en-US" smtClean="0"/>
              <a:t>Click to edit Master title style</a:t>
            </a:r>
            <a:endParaRPr lang="en-US"/>
          </a:p>
        </p:txBody>
      </p:sp>
      <p:sp>
        <p:nvSpPr>
          <p:cNvPr id="3" name="Picture Placeholder 2"/>
          <p:cNvSpPr>
            <a:spLocks noGrp="1"/>
          </p:cNvSpPr>
          <p:nvPr>
            <p:ph type="pic" idx="1"/>
          </p:nvPr>
        </p:nvSpPr>
        <p:spPr>
          <a:xfrm>
            <a:off x="5183910" y="987519"/>
            <a:ext cx="6171046" cy="4873158"/>
          </a:xfrm>
        </p:spPr>
        <p:txBody>
          <a:bodyPr/>
          <a:lstStyle>
            <a:lvl1pPr marL="0" indent="0">
              <a:buNone/>
              <a:defRPr sz="2824"/>
            </a:lvl1pPr>
            <a:lvl2pPr marL="403433" indent="0">
              <a:buNone/>
              <a:defRPr sz="2471"/>
            </a:lvl2pPr>
            <a:lvl3pPr marL="806867" indent="0">
              <a:buNone/>
              <a:defRPr sz="2118"/>
            </a:lvl3pPr>
            <a:lvl4pPr marL="1210300" indent="0">
              <a:buNone/>
              <a:defRPr sz="1765"/>
            </a:lvl4pPr>
            <a:lvl5pPr marL="1613733" indent="0">
              <a:buNone/>
              <a:defRPr sz="1765"/>
            </a:lvl5pPr>
            <a:lvl6pPr marL="2017166" indent="0">
              <a:buNone/>
              <a:defRPr sz="1765"/>
            </a:lvl6pPr>
            <a:lvl7pPr marL="2420600" indent="0">
              <a:buNone/>
              <a:defRPr sz="1765"/>
            </a:lvl7pPr>
            <a:lvl8pPr marL="2824033" indent="0">
              <a:buNone/>
              <a:defRPr sz="1765"/>
            </a:lvl8pPr>
            <a:lvl9pPr marL="3227466" indent="0">
              <a:buNone/>
              <a:defRPr sz="1765"/>
            </a:lvl9pPr>
          </a:lstStyle>
          <a:p>
            <a:endParaRPr lang="en-US"/>
          </a:p>
        </p:txBody>
      </p:sp>
      <p:sp>
        <p:nvSpPr>
          <p:cNvPr id="4" name="Text Placeholder 3"/>
          <p:cNvSpPr>
            <a:spLocks noGrp="1"/>
          </p:cNvSpPr>
          <p:nvPr>
            <p:ph type="body" sz="half" idx="2"/>
          </p:nvPr>
        </p:nvSpPr>
        <p:spPr>
          <a:xfrm>
            <a:off x="838969" y="2057681"/>
            <a:ext cx="3933152" cy="3811400"/>
          </a:xfrm>
        </p:spPr>
        <p:txBody>
          <a:bodyPr/>
          <a:lstStyle>
            <a:lvl1pPr marL="0" indent="0">
              <a:buNone/>
              <a:defRPr sz="1412"/>
            </a:lvl1pPr>
            <a:lvl2pPr marL="403433" indent="0">
              <a:buNone/>
              <a:defRPr sz="1235"/>
            </a:lvl2pPr>
            <a:lvl3pPr marL="806867" indent="0">
              <a:buNone/>
              <a:defRPr sz="1059"/>
            </a:lvl3pPr>
            <a:lvl4pPr marL="1210300" indent="0">
              <a:buNone/>
              <a:defRPr sz="882"/>
            </a:lvl4pPr>
            <a:lvl5pPr marL="1613733" indent="0">
              <a:buNone/>
              <a:defRPr sz="882"/>
            </a:lvl5pPr>
            <a:lvl6pPr marL="2017166" indent="0">
              <a:buNone/>
              <a:defRPr sz="882"/>
            </a:lvl6pPr>
            <a:lvl7pPr marL="2420600" indent="0">
              <a:buNone/>
              <a:defRPr sz="882"/>
            </a:lvl7pPr>
            <a:lvl8pPr marL="2824033" indent="0">
              <a:buNone/>
              <a:defRPr sz="882"/>
            </a:lvl8pPr>
            <a:lvl9pPr marL="3227466" indent="0">
              <a:buNone/>
              <a:defRPr sz="882"/>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86BACE6-B83B-4585-BE6C-A2287D20002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3108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11EC3CD-7312-470B-971A-5838771F3E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38479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35636" y="242328"/>
            <a:ext cx="2493818" cy="516311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54182" y="242328"/>
            <a:ext cx="7296727" cy="516311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B386B3-5966-4FBC-B8CB-15C2A9ECBF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43186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990"/>
            <a:ext cx="9144000" cy="2388253"/>
          </a:xfrm>
        </p:spPr>
        <p:txBody>
          <a:bodyPr anchor="b"/>
          <a:lstStyle>
            <a:lvl1pPr algn="ctr">
              <a:defRPr sz="5294"/>
            </a:lvl1pPr>
          </a:lstStyle>
          <a:p>
            <a:r>
              <a:rPr lang="en-US" smtClean="0"/>
              <a:t>Click to edit Master title style</a:t>
            </a:r>
            <a:endParaRPr lang="en-US"/>
          </a:p>
        </p:txBody>
      </p:sp>
      <p:sp>
        <p:nvSpPr>
          <p:cNvPr id="3" name="Subtitle 2"/>
          <p:cNvSpPr>
            <a:spLocks noGrp="1"/>
          </p:cNvSpPr>
          <p:nvPr>
            <p:ph type="subTitle" idx="1"/>
          </p:nvPr>
        </p:nvSpPr>
        <p:spPr>
          <a:xfrm>
            <a:off x="1524000" y="3602692"/>
            <a:ext cx="9144000" cy="1655669"/>
          </a:xfrm>
        </p:spPr>
        <p:txBody>
          <a:bodyPr/>
          <a:lstStyle>
            <a:lvl1pPr marL="0" indent="0" algn="ctr">
              <a:buNone/>
              <a:defRPr sz="2118"/>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D5632C-87A0-4E17-A0A5-193A7A5487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71656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24EBD79-E95F-46A4-BE90-77187474407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28999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273" y="1710298"/>
            <a:ext cx="10515985" cy="2851897"/>
          </a:xfrm>
        </p:spPr>
        <p:txBody>
          <a:bodyPr anchor="b"/>
          <a:lstStyle>
            <a:lvl1pPr>
              <a:defRPr sz="5294"/>
            </a:lvl1pPr>
          </a:lstStyle>
          <a:p>
            <a:r>
              <a:rPr lang="en-US" smtClean="0"/>
              <a:t>Click to edit Master title style</a:t>
            </a:r>
            <a:endParaRPr lang="en-US"/>
          </a:p>
        </p:txBody>
      </p:sp>
      <p:sp>
        <p:nvSpPr>
          <p:cNvPr id="3" name="Text Placeholder 2"/>
          <p:cNvSpPr>
            <a:spLocks noGrp="1"/>
          </p:cNvSpPr>
          <p:nvPr>
            <p:ph type="body" idx="1"/>
          </p:nvPr>
        </p:nvSpPr>
        <p:spPr>
          <a:xfrm>
            <a:off x="831273" y="4588809"/>
            <a:ext cx="10515985" cy="1500188"/>
          </a:xfrm>
        </p:spPr>
        <p:txBody>
          <a:bodyPr/>
          <a:lstStyle>
            <a:lvl1pPr marL="0" indent="0">
              <a:buNone/>
              <a:defRPr sz="2118"/>
            </a:lvl1pPr>
            <a:lvl2pPr marL="403433" indent="0">
              <a:buNone/>
              <a:defRPr sz="1765"/>
            </a:lvl2pPr>
            <a:lvl3pPr marL="806867" indent="0">
              <a:buNone/>
              <a:defRPr sz="1588"/>
            </a:lvl3pPr>
            <a:lvl4pPr marL="1210300" indent="0">
              <a:buNone/>
              <a:defRPr sz="1412"/>
            </a:lvl4pPr>
            <a:lvl5pPr marL="1613733" indent="0">
              <a:buNone/>
              <a:defRPr sz="1412"/>
            </a:lvl5pPr>
            <a:lvl6pPr marL="2017166" indent="0">
              <a:buNone/>
              <a:defRPr sz="1412"/>
            </a:lvl6pPr>
            <a:lvl7pPr marL="2420600" indent="0">
              <a:buNone/>
              <a:defRPr sz="1412"/>
            </a:lvl7pPr>
            <a:lvl8pPr marL="2824033" indent="0">
              <a:buNone/>
              <a:defRPr sz="1412"/>
            </a:lvl8pPr>
            <a:lvl9pPr marL="3227466" indent="0">
              <a:buNone/>
              <a:defRPr sz="1412"/>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CDAAAB-6968-4560-B58D-B97431CEB2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29189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54182" y="1411942"/>
            <a:ext cx="4895273" cy="39934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34182" y="1411942"/>
            <a:ext cx="4895273" cy="39934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44E3EC-5ABB-461A-81A1-F81E327108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25732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970" y="365593"/>
            <a:ext cx="10515985" cy="1325096"/>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8969" y="1680883"/>
            <a:ext cx="5158895" cy="823632"/>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smtClean="0"/>
              <a:t>Click to edit Master text styles</a:t>
            </a:r>
          </a:p>
        </p:txBody>
      </p:sp>
      <p:sp>
        <p:nvSpPr>
          <p:cNvPr id="4" name="Content Placeholder 3"/>
          <p:cNvSpPr>
            <a:spLocks noGrp="1"/>
          </p:cNvSpPr>
          <p:nvPr>
            <p:ph sz="half" idx="2"/>
          </p:nvPr>
        </p:nvSpPr>
        <p:spPr>
          <a:xfrm>
            <a:off x="838969" y="2504515"/>
            <a:ext cx="5158895" cy="368533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970" y="1680883"/>
            <a:ext cx="5181985" cy="823632"/>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smtClean="0"/>
              <a:t>Click to edit Master text styles</a:t>
            </a:r>
          </a:p>
        </p:txBody>
      </p:sp>
      <p:sp>
        <p:nvSpPr>
          <p:cNvPr id="6" name="Content Placeholder 5"/>
          <p:cNvSpPr>
            <a:spLocks noGrp="1"/>
          </p:cNvSpPr>
          <p:nvPr>
            <p:ph sz="quarter" idx="4"/>
          </p:nvPr>
        </p:nvSpPr>
        <p:spPr>
          <a:xfrm>
            <a:off x="6172970" y="2504515"/>
            <a:ext cx="5181985" cy="368533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D7BA5B7-3701-42BB-9EEB-3D569FB0ABB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54823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FB496D8-00C5-492F-AC4F-44D066714A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2653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E572C88-77B9-4B46-B1EB-F46D584934D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92772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517726-24B7-40A0-B2A0-D94F41249E41}" type="datetimeFigureOut">
              <a:rPr lang="en-US" smtClean="0"/>
              <a:t>8/19/2015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F4C893-9019-4389-BF6B-02DB11CD5178}" type="slidenum">
              <a:rPr lang="en-US" smtClean="0"/>
              <a:t>‹#›</a:t>
            </a:fld>
            <a:endParaRPr lang="en-US"/>
          </a:p>
        </p:txBody>
      </p:sp>
    </p:spTree>
    <p:extLst>
      <p:ext uri="{BB962C8B-B14F-4D97-AF65-F5344CB8AC3E}">
        <p14:creationId xmlns:p14="http://schemas.microsoft.com/office/powerpoint/2010/main" val="275263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969" y="456640"/>
            <a:ext cx="3933152" cy="1601041"/>
          </a:xfrm>
        </p:spPr>
        <p:txBody>
          <a:bodyPr anchor="b"/>
          <a:lstStyle>
            <a:lvl1pPr>
              <a:defRPr sz="2824"/>
            </a:lvl1pPr>
          </a:lstStyle>
          <a:p>
            <a:r>
              <a:rPr lang="en-US" smtClean="0"/>
              <a:t>Click to edit Master title style</a:t>
            </a:r>
            <a:endParaRPr lang="en-US"/>
          </a:p>
        </p:txBody>
      </p:sp>
      <p:sp>
        <p:nvSpPr>
          <p:cNvPr id="3" name="Content Placeholder 2"/>
          <p:cNvSpPr>
            <a:spLocks noGrp="1"/>
          </p:cNvSpPr>
          <p:nvPr>
            <p:ph idx="1"/>
          </p:nvPr>
        </p:nvSpPr>
        <p:spPr>
          <a:xfrm>
            <a:off x="5183910" y="987519"/>
            <a:ext cx="6171046" cy="4873158"/>
          </a:xfr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969" y="2057681"/>
            <a:ext cx="3933152" cy="3811400"/>
          </a:xfrm>
        </p:spPr>
        <p:txBody>
          <a:bodyPr/>
          <a:lstStyle>
            <a:lvl1pPr marL="0" indent="0">
              <a:buNone/>
              <a:defRPr sz="1412"/>
            </a:lvl1pPr>
            <a:lvl2pPr marL="403433" indent="0">
              <a:buNone/>
              <a:defRPr sz="1235"/>
            </a:lvl2pPr>
            <a:lvl3pPr marL="806867" indent="0">
              <a:buNone/>
              <a:defRPr sz="1059"/>
            </a:lvl3pPr>
            <a:lvl4pPr marL="1210300" indent="0">
              <a:buNone/>
              <a:defRPr sz="882"/>
            </a:lvl4pPr>
            <a:lvl5pPr marL="1613733" indent="0">
              <a:buNone/>
              <a:defRPr sz="882"/>
            </a:lvl5pPr>
            <a:lvl6pPr marL="2017166" indent="0">
              <a:buNone/>
              <a:defRPr sz="882"/>
            </a:lvl6pPr>
            <a:lvl7pPr marL="2420600" indent="0">
              <a:buNone/>
              <a:defRPr sz="882"/>
            </a:lvl7pPr>
            <a:lvl8pPr marL="2824033" indent="0">
              <a:buNone/>
              <a:defRPr sz="882"/>
            </a:lvl8pPr>
            <a:lvl9pPr marL="3227466" indent="0">
              <a:buNone/>
              <a:defRPr sz="882"/>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FA5B253-B3AE-481D-AF32-02162ABDBBD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61820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969" y="456640"/>
            <a:ext cx="3933152" cy="1601041"/>
          </a:xfrm>
        </p:spPr>
        <p:txBody>
          <a:bodyPr anchor="b"/>
          <a:lstStyle>
            <a:lvl1pPr>
              <a:defRPr sz="2824"/>
            </a:lvl1pPr>
          </a:lstStyle>
          <a:p>
            <a:r>
              <a:rPr lang="en-US" smtClean="0"/>
              <a:t>Click to edit Master title style</a:t>
            </a:r>
            <a:endParaRPr lang="en-US"/>
          </a:p>
        </p:txBody>
      </p:sp>
      <p:sp>
        <p:nvSpPr>
          <p:cNvPr id="3" name="Picture Placeholder 2"/>
          <p:cNvSpPr>
            <a:spLocks noGrp="1"/>
          </p:cNvSpPr>
          <p:nvPr>
            <p:ph type="pic" idx="1"/>
          </p:nvPr>
        </p:nvSpPr>
        <p:spPr>
          <a:xfrm>
            <a:off x="5183910" y="987519"/>
            <a:ext cx="6171046" cy="4873158"/>
          </a:xfrm>
        </p:spPr>
        <p:txBody>
          <a:bodyPr/>
          <a:lstStyle>
            <a:lvl1pPr marL="0" indent="0">
              <a:buNone/>
              <a:defRPr sz="2824"/>
            </a:lvl1pPr>
            <a:lvl2pPr marL="403433" indent="0">
              <a:buNone/>
              <a:defRPr sz="2471"/>
            </a:lvl2pPr>
            <a:lvl3pPr marL="806867" indent="0">
              <a:buNone/>
              <a:defRPr sz="2118"/>
            </a:lvl3pPr>
            <a:lvl4pPr marL="1210300" indent="0">
              <a:buNone/>
              <a:defRPr sz="1765"/>
            </a:lvl4pPr>
            <a:lvl5pPr marL="1613733" indent="0">
              <a:buNone/>
              <a:defRPr sz="1765"/>
            </a:lvl5pPr>
            <a:lvl6pPr marL="2017166" indent="0">
              <a:buNone/>
              <a:defRPr sz="1765"/>
            </a:lvl6pPr>
            <a:lvl7pPr marL="2420600" indent="0">
              <a:buNone/>
              <a:defRPr sz="1765"/>
            </a:lvl7pPr>
            <a:lvl8pPr marL="2824033" indent="0">
              <a:buNone/>
              <a:defRPr sz="1765"/>
            </a:lvl8pPr>
            <a:lvl9pPr marL="3227466" indent="0">
              <a:buNone/>
              <a:defRPr sz="1765"/>
            </a:lvl9pPr>
          </a:lstStyle>
          <a:p>
            <a:endParaRPr lang="en-US"/>
          </a:p>
        </p:txBody>
      </p:sp>
      <p:sp>
        <p:nvSpPr>
          <p:cNvPr id="4" name="Text Placeholder 3"/>
          <p:cNvSpPr>
            <a:spLocks noGrp="1"/>
          </p:cNvSpPr>
          <p:nvPr>
            <p:ph type="body" sz="half" idx="2"/>
          </p:nvPr>
        </p:nvSpPr>
        <p:spPr>
          <a:xfrm>
            <a:off x="838969" y="2057681"/>
            <a:ext cx="3933152" cy="3811400"/>
          </a:xfrm>
        </p:spPr>
        <p:txBody>
          <a:bodyPr/>
          <a:lstStyle>
            <a:lvl1pPr marL="0" indent="0">
              <a:buNone/>
              <a:defRPr sz="1412"/>
            </a:lvl1pPr>
            <a:lvl2pPr marL="403433" indent="0">
              <a:buNone/>
              <a:defRPr sz="1235"/>
            </a:lvl2pPr>
            <a:lvl3pPr marL="806867" indent="0">
              <a:buNone/>
              <a:defRPr sz="1059"/>
            </a:lvl3pPr>
            <a:lvl4pPr marL="1210300" indent="0">
              <a:buNone/>
              <a:defRPr sz="882"/>
            </a:lvl4pPr>
            <a:lvl5pPr marL="1613733" indent="0">
              <a:buNone/>
              <a:defRPr sz="882"/>
            </a:lvl5pPr>
            <a:lvl6pPr marL="2017166" indent="0">
              <a:buNone/>
              <a:defRPr sz="882"/>
            </a:lvl6pPr>
            <a:lvl7pPr marL="2420600" indent="0">
              <a:buNone/>
              <a:defRPr sz="882"/>
            </a:lvl7pPr>
            <a:lvl8pPr marL="2824033" indent="0">
              <a:buNone/>
              <a:defRPr sz="882"/>
            </a:lvl8pPr>
            <a:lvl9pPr marL="3227466" indent="0">
              <a:buNone/>
              <a:defRPr sz="882"/>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0920834-316E-4EBA-8CEA-E7F5DEE876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05564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B631122-02D5-4786-AB41-0634F94A51A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3373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35636" y="242328"/>
            <a:ext cx="2493818" cy="516311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54182" y="242328"/>
            <a:ext cx="7296727" cy="516311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CDFE816-34E0-423D-AE23-AB0C0CEF05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51984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990"/>
            <a:ext cx="9144000" cy="2388253"/>
          </a:xfrm>
        </p:spPr>
        <p:txBody>
          <a:bodyPr anchor="b"/>
          <a:lstStyle>
            <a:lvl1pPr algn="ctr">
              <a:defRPr sz="5294"/>
            </a:lvl1pPr>
          </a:lstStyle>
          <a:p>
            <a:r>
              <a:rPr lang="en-US" smtClean="0"/>
              <a:t>Click to edit Master title style</a:t>
            </a:r>
            <a:endParaRPr lang="en-US"/>
          </a:p>
        </p:txBody>
      </p:sp>
      <p:sp>
        <p:nvSpPr>
          <p:cNvPr id="3" name="Subtitle 2"/>
          <p:cNvSpPr>
            <a:spLocks noGrp="1"/>
          </p:cNvSpPr>
          <p:nvPr>
            <p:ph type="subTitle" idx="1"/>
          </p:nvPr>
        </p:nvSpPr>
        <p:spPr>
          <a:xfrm>
            <a:off x="1524000" y="3602692"/>
            <a:ext cx="9144000" cy="1655669"/>
          </a:xfrm>
        </p:spPr>
        <p:txBody>
          <a:bodyPr/>
          <a:lstStyle>
            <a:lvl1pPr marL="0" indent="0" algn="ctr">
              <a:buNone/>
              <a:defRPr sz="2118"/>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F9675C-EE49-48D5-9BB6-7A7CDFBF8C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54193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4EE8F51-33A7-4B1A-8EB6-577E76D6706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8308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273" y="1710298"/>
            <a:ext cx="10515985" cy="2851897"/>
          </a:xfrm>
        </p:spPr>
        <p:txBody>
          <a:bodyPr anchor="b"/>
          <a:lstStyle>
            <a:lvl1pPr>
              <a:defRPr sz="5294"/>
            </a:lvl1pPr>
          </a:lstStyle>
          <a:p>
            <a:r>
              <a:rPr lang="en-US" smtClean="0"/>
              <a:t>Click to edit Master title style</a:t>
            </a:r>
            <a:endParaRPr lang="en-US"/>
          </a:p>
        </p:txBody>
      </p:sp>
      <p:sp>
        <p:nvSpPr>
          <p:cNvPr id="3" name="Text Placeholder 2"/>
          <p:cNvSpPr>
            <a:spLocks noGrp="1"/>
          </p:cNvSpPr>
          <p:nvPr>
            <p:ph type="body" idx="1"/>
          </p:nvPr>
        </p:nvSpPr>
        <p:spPr>
          <a:xfrm>
            <a:off x="831273" y="4588809"/>
            <a:ext cx="10515985" cy="1500188"/>
          </a:xfrm>
        </p:spPr>
        <p:txBody>
          <a:bodyPr/>
          <a:lstStyle>
            <a:lvl1pPr marL="0" indent="0">
              <a:buNone/>
              <a:defRPr sz="2118"/>
            </a:lvl1pPr>
            <a:lvl2pPr marL="403433" indent="0">
              <a:buNone/>
              <a:defRPr sz="1765"/>
            </a:lvl2pPr>
            <a:lvl3pPr marL="806867" indent="0">
              <a:buNone/>
              <a:defRPr sz="1588"/>
            </a:lvl3pPr>
            <a:lvl4pPr marL="1210300" indent="0">
              <a:buNone/>
              <a:defRPr sz="1412"/>
            </a:lvl4pPr>
            <a:lvl5pPr marL="1613733" indent="0">
              <a:buNone/>
              <a:defRPr sz="1412"/>
            </a:lvl5pPr>
            <a:lvl6pPr marL="2017166" indent="0">
              <a:buNone/>
              <a:defRPr sz="1412"/>
            </a:lvl6pPr>
            <a:lvl7pPr marL="2420600" indent="0">
              <a:buNone/>
              <a:defRPr sz="1412"/>
            </a:lvl7pPr>
            <a:lvl8pPr marL="2824033" indent="0">
              <a:buNone/>
              <a:defRPr sz="1412"/>
            </a:lvl8pPr>
            <a:lvl9pPr marL="3227466" indent="0">
              <a:buNone/>
              <a:defRPr sz="1412"/>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11F580-7765-4EA2-AC4D-96DE23D4F0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76726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54182" y="1411942"/>
            <a:ext cx="4895273" cy="39934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34182" y="1411942"/>
            <a:ext cx="4895273" cy="39934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4A6B98-9FD6-4EEF-B7DD-2D5FF0B2BCA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51575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970" y="365593"/>
            <a:ext cx="10515985" cy="1325096"/>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8969" y="1680883"/>
            <a:ext cx="5158895" cy="823632"/>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smtClean="0"/>
              <a:t>Click to edit Master text styles</a:t>
            </a:r>
          </a:p>
        </p:txBody>
      </p:sp>
      <p:sp>
        <p:nvSpPr>
          <p:cNvPr id="4" name="Content Placeholder 3"/>
          <p:cNvSpPr>
            <a:spLocks noGrp="1"/>
          </p:cNvSpPr>
          <p:nvPr>
            <p:ph sz="half" idx="2"/>
          </p:nvPr>
        </p:nvSpPr>
        <p:spPr>
          <a:xfrm>
            <a:off x="838969" y="2504515"/>
            <a:ext cx="5158895" cy="368533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970" y="1680883"/>
            <a:ext cx="5181985" cy="823632"/>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smtClean="0"/>
              <a:t>Click to edit Master text styles</a:t>
            </a:r>
          </a:p>
        </p:txBody>
      </p:sp>
      <p:sp>
        <p:nvSpPr>
          <p:cNvPr id="6" name="Content Placeholder 5"/>
          <p:cNvSpPr>
            <a:spLocks noGrp="1"/>
          </p:cNvSpPr>
          <p:nvPr>
            <p:ph sz="quarter" idx="4"/>
          </p:nvPr>
        </p:nvSpPr>
        <p:spPr>
          <a:xfrm>
            <a:off x="6172970" y="2504515"/>
            <a:ext cx="5181985" cy="368533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82C8117-33FB-485B-91F8-BD5FF615C4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51687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E630D9F-26DB-4045-9545-64BC802B88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69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517726-24B7-40A0-B2A0-D94F41249E41}" type="datetimeFigureOut">
              <a:rPr lang="en-US" smtClean="0"/>
              <a:t>8/19/2015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F4C893-9019-4389-BF6B-02DB11CD5178}" type="slidenum">
              <a:rPr lang="en-US" smtClean="0"/>
              <a:t>‹#›</a:t>
            </a:fld>
            <a:endParaRPr lang="en-US"/>
          </a:p>
        </p:txBody>
      </p:sp>
    </p:spTree>
    <p:extLst>
      <p:ext uri="{BB962C8B-B14F-4D97-AF65-F5344CB8AC3E}">
        <p14:creationId xmlns:p14="http://schemas.microsoft.com/office/powerpoint/2010/main" val="1320889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B8AE3B3-64D7-4008-9FCD-F1D3B013F2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25925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969" y="456640"/>
            <a:ext cx="3933152" cy="1601041"/>
          </a:xfrm>
        </p:spPr>
        <p:txBody>
          <a:bodyPr anchor="b"/>
          <a:lstStyle>
            <a:lvl1pPr>
              <a:defRPr sz="2824"/>
            </a:lvl1pPr>
          </a:lstStyle>
          <a:p>
            <a:r>
              <a:rPr lang="en-US" smtClean="0"/>
              <a:t>Click to edit Master title style</a:t>
            </a:r>
            <a:endParaRPr lang="en-US"/>
          </a:p>
        </p:txBody>
      </p:sp>
      <p:sp>
        <p:nvSpPr>
          <p:cNvPr id="3" name="Content Placeholder 2"/>
          <p:cNvSpPr>
            <a:spLocks noGrp="1"/>
          </p:cNvSpPr>
          <p:nvPr>
            <p:ph idx="1"/>
          </p:nvPr>
        </p:nvSpPr>
        <p:spPr>
          <a:xfrm>
            <a:off x="5183910" y="987519"/>
            <a:ext cx="6171046" cy="4873158"/>
          </a:xfr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969" y="2057681"/>
            <a:ext cx="3933152" cy="3811400"/>
          </a:xfrm>
        </p:spPr>
        <p:txBody>
          <a:bodyPr/>
          <a:lstStyle>
            <a:lvl1pPr marL="0" indent="0">
              <a:buNone/>
              <a:defRPr sz="1412"/>
            </a:lvl1pPr>
            <a:lvl2pPr marL="403433" indent="0">
              <a:buNone/>
              <a:defRPr sz="1235"/>
            </a:lvl2pPr>
            <a:lvl3pPr marL="806867" indent="0">
              <a:buNone/>
              <a:defRPr sz="1059"/>
            </a:lvl3pPr>
            <a:lvl4pPr marL="1210300" indent="0">
              <a:buNone/>
              <a:defRPr sz="882"/>
            </a:lvl4pPr>
            <a:lvl5pPr marL="1613733" indent="0">
              <a:buNone/>
              <a:defRPr sz="882"/>
            </a:lvl5pPr>
            <a:lvl6pPr marL="2017166" indent="0">
              <a:buNone/>
              <a:defRPr sz="882"/>
            </a:lvl6pPr>
            <a:lvl7pPr marL="2420600" indent="0">
              <a:buNone/>
              <a:defRPr sz="882"/>
            </a:lvl7pPr>
            <a:lvl8pPr marL="2824033" indent="0">
              <a:buNone/>
              <a:defRPr sz="882"/>
            </a:lvl8pPr>
            <a:lvl9pPr marL="3227466" indent="0">
              <a:buNone/>
              <a:defRPr sz="882"/>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C026C54-AD3E-4F53-B6C0-8A80E4AAF5C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25294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969" y="456640"/>
            <a:ext cx="3933152" cy="1601041"/>
          </a:xfrm>
        </p:spPr>
        <p:txBody>
          <a:bodyPr anchor="b"/>
          <a:lstStyle>
            <a:lvl1pPr>
              <a:defRPr sz="2824"/>
            </a:lvl1pPr>
          </a:lstStyle>
          <a:p>
            <a:r>
              <a:rPr lang="en-US" smtClean="0"/>
              <a:t>Click to edit Master title style</a:t>
            </a:r>
            <a:endParaRPr lang="en-US"/>
          </a:p>
        </p:txBody>
      </p:sp>
      <p:sp>
        <p:nvSpPr>
          <p:cNvPr id="3" name="Picture Placeholder 2"/>
          <p:cNvSpPr>
            <a:spLocks noGrp="1"/>
          </p:cNvSpPr>
          <p:nvPr>
            <p:ph type="pic" idx="1"/>
          </p:nvPr>
        </p:nvSpPr>
        <p:spPr>
          <a:xfrm>
            <a:off x="5183910" y="987519"/>
            <a:ext cx="6171046" cy="4873158"/>
          </a:xfrm>
        </p:spPr>
        <p:txBody>
          <a:bodyPr/>
          <a:lstStyle>
            <a:lvl1pPr marL="0" indent="0">
              <a:buNone/>
              <a:defRPr sz="2824"/>
            </a:lvl1pPr>
            <a:lvl2pPr marL="403433" indent="0">
              <a:buNone/>
              <a:defRPr sz="2471"/>
            </a:lvl2pPr>
            <a:lvl3pPr marL="806867" indent="0">
              <a:buNone/>
              <a:defRPr sz="2118"/>
            </a:lvl3pPr>
            <a:lvl4pPr marL="1210300" indent="0">
              <a:buNone/>
              <a:defRPr sz="1765"/>
            </a:lvl4pPr>
            <a:lvl5pPr marL="1613733" indent="0">
              <a:buNone/>
              <a:defRPr sz="1765"/>
            </a:lvl5pPr>
            <a:lvl6pPr marL="2017166" indent="0">
              <a:buNone/>
              <a:defRPr sz="1765"/>
            </a:lvl6pPr>
            <a:lvl7pPr marL="2420600" indent="0">
              <a:buNone/>
              <a:defRPr sz="1765"/>
            </a:lvl7pPr>
            <a:lvl8pPr marL="2824033" indent="0">
              <a:buNone/>
              <a:defRPr sz="1765"/>
            </a:lvl8pPr>
            <a:lvl9pPr marL="3227466" indent="0">
              <a:buNone/>
              <a:defRPr sz="1765"/>
            </a:lvl9pPr>
          </a:lstStyle>
          <a:p>
            <a:endParaRPr lang="en-US"/>
          </a:p>
        </p:txBody>
      </p:sp>
      <p:sp>
        <p:nvSpPr>
          <p:cNvPr id="4" name="Text Placeholder 3"/>
          <p:cNvSpPr>
            <a:spLocks noGrp="1"/>
          </p:cNvSpPr>
          <p:nvPr>
            <p:ph type="body" sz="half" idx="2"/>
          </p:nvPr>
        </p:nvSpPr>
        <p:spPr>
          <a:xfrm>
            <a:off x="838969" y="2057681"/>
            <a:ext cx="3933152" cy="3811400"/>
          </a:xfrm>
        </p:spPr>
        <p:txBody>
          <a:bodyPr/>
          <a:lstStyle>
            <a:lvl1pPr marL="0" indent="0">
              <a:buNone/>
              <a:defRPr sz="1412"/>
            </a:lvl1pPr>
            <a:lvl2pPr marL="403433" indent="0">
              <a:buNone/>
              <a:defRPr sz="1235"/>
            </a:lvl2pPr>
            <a:lvl3pPr marL="806867" indent="0">
              <a:buNone/>
              <a:defRPr sz="1059"/>
            </a:lvl3pPr>
            <a:lvl4pPr marL="1210300" indent="0">
              <a:buNone/>
              <a:defRPr sz="882"/>
            </a:lvl4pPr>
            <a:lvl5pPr marL="1613733" indent="0">
              <a:buNone/>
              <a:defRPr sz="882"/>
            </a:lvl5pPr>
            <a:lvl6pPr marL="2017166" indent="0">
              <a:buNone/>
              <a:defRPr sz="882"/>
            </a:lvl6pPr>
            <a:lvl7pPr marL="2420600" indent="0">
              <a:buNone/>
              <a:defRPr sz="882"/>
            </a:lvl7pPr>
            <a:lvl8pPr marL="2824033" indent="0">
              <a:buNone/>
              <a:defRPr sz="882"/>
            </a:lvl8pPr>
            <a:lvl9pPr marL="3227466" indent="0">
              <a:buNone/>
              <a:defRPr sz="882"/>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684704A-5232-46CE-B023-88C67DE0D0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47061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8E76A84-2C53-439B-B47E-90187FE2A7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95672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35636" y="242328"/>
            <a:ext cx="2493818" cy="516311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54182" y="242328"/>
            <a:ext cx="7296727" cy="516311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BA602F6-176E-4DE9-9E8D-987EBEACCD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96901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990"/>
            <a:ext cx="9144000" cy="2388253"/>
          </a:xfrm>
        </p:spPr>
        <p:txBody>
          <a:bodyPr anchor="b"/>
          <a:lstStyle>
            <a:lvl1pPr algn="ctr">
              <a:defRPr sz="5294"/>
            </a:lvl1pPr>
          </a:lstStyle>
          <a:p>
            <a:r>
              <a:rPr lang="en-US" smtClean="0"/>
              <a:t>Click to edit Master title style</a:t>
            </a:r>
            <a:endParaRPr lang="en-US"/>
          </a:p>
        </p:txBody>
      </p:sp>
      <p:sp>
        <p:nvSpPr>
          <p:cNvPr id="3" name="Subtitle 2"/>
          <p:cNvSpPr>
            <a:spLocks noGrp="1"/>
          </p:cNvSpPr>
          <p:nvPr>
            <p:ph type="subTitle" idx="1"/>
          </p:nvPr>
        </p:nvSpPr>
        <p:spPr>
          <a:xfrm>
            <a:off x="1524000" y="3602692"/>
            <a:ext cx="9144000" cy="1655669"/>
          </a:xfrm>
        </p:spPr>
        <p:txBody>
          <a:bodyPr/>
          <a:lstStyle>
            <a:lvl1pPr marL="0" indent="0" algn="ctr">
              <a:buNone/>
              <a:defRPr sz="2118"/>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6E7AEE9-1328-4E38-84FD-7139DDDE19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55973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578820F-21A3-44AF-A7FD-07CD31B3B7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82393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273" y="1710298"/>
            <a:ext cx="10515985" cy="2851897"/>
          </a:xfrm>
        </p:spPr>
        <p:txBody>
          <a:bodyPr anchor="b"/>
          <a:lstStyle>
            <a:lvl1pPr>
              <a:defRPr sz="5294"/>
            </a:lvl1pPr>
          </a:lstStyle>
          <a:p>
            <a:r>
              <a:rPr lang="en-US" smtClean="0"/>
              <a:t>Click to edit Master title style</a:t>
            </a:r>
            <a:endParaRPr lang="en-US"/>
          </a:p>
        </p:txBody>
      </p:sp>
      <p:sp>
        <p:nvSpPr>
          <p:cNvPr id="3" name="Text Placeholder 2"/>
          <p:cNvSpPr>
            <a:spLocks noGrp="1"/>
          </p:cNvSpPr>
          <p:nvPr>
            <p:ph type="body" idx="1"/>
          </p:nvPr>
        </p:nvSpPr>
        <p:spPr>
          <a:xfrm>
            <a:off x="831273" y="4588809"/>
            <a:ext cx="10515985" cy="1500188"/>
          </a:xfrm>
        </p:spPr>
        <p:txBody>
          <a:bodyPr/>
          <a:lstStyle>
            <a:lvl1pPr marL="0" indent="0">
              <a:buNone/>
              <a:defRPr sz="2118"/>
            </a:lvl1pPr>
            <a:lvl2pPr marL="403433" indent="0">
              <a:buNone/>
              <a:defRPr sz="1765"/>
            </a:lvl2pPr>
            <a:lvl3pPr marL="806867" indent="0">
              <a:buNone/>
              <a:defRPr sz="1588"/>
            </a:lvl3pPr>
            <a:lvl4pPr marL="1210300" indent="0">
              <a:buNone/>
              <a:defRPr sz="1412"/>
            </a:lvl4pPr>
            <a:lvl5pPr marL="1613733" indent="0">
              <a:buNone/>
              <a:defRPr sz="1412"/>
            </a:lvl5pPr>
            <a:lvl6pPr marL="2017166" indent="0">
              <a:buNone/>
              <a:defRPr sz="1412"/>
            </a:lvl6pPr>
            <a:lvl7pPr marL="2420600" indent="0">
              <a:buNone/>
              <a:defRPr sz="1412"/>
            </a:lvl7pPr>
            <a:lvl8pPr marL="2824033" indent="0">
              <a:buNone/>
              <a:defRPr sz="1412"/>
            </a:lvl8pPr>
            <a:lvl9pPr marL="3227466" indent="0">
              <a:buNone/>
              <a:defRPr sz="1412"/>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D90D57-695E-488B-8C50-DEE0CBD5B2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3061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54182" y="1411942"/>
            <a:ext cx="4895273" cy="39934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34182" y="1411942"/>
            <a:ext cx="4895273" cy="39934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7273FD3-1948-48A0-9CBE-61EF9E0BD7B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57518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970" y="365593"/>
            <a:ext cx="10515985" cy="1325096"/>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8969" y="1680883"/>
            <a:ext cx="5158895" cy="823632"/>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smtClean="0"/>
              <a:t>Click to edit Master text styles</a:t>
            </a:r>
          </a:p>
        </p:txBody>
      </p:sp>
      <p:sp>
        <p:nvSpPr>
          <p:cNvPr id="4" name="Content Placeholder 3"/>
          <p:cNvSpPr>
            <a:spLocks noGrp="1"/>
          </p:cNvSpPr>
          <p:nvPr>
            <p:ph sz="half" idx="2"/>
          </p:nvPr>
        </p:nvSpPr>
        <p:spPr>
          <a:xfrm>
            <a:off x="838969" y="2504515"/>
            <a:ext cx="5158895" cy="368533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970" y="1680883"/>
            <a:ext cx="5181985" cy="823632"/>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smtClean="0"/>
              <a:t>Click to edit Master text styles</a:t>
            </a:r>
          </a:p>
        </p:txBody>
      </p:sp>
      <p:sp>
        <p:nvSpPr>
          <p:cNvPr id="6" name="Content Placeholder 5"/>
          <p:cNvSpPr>
            <a:spLocks noGrp="1"/>
          </p:cNvSpPr>
          <p:nvPr>
            <p:ph sz="quarter" idx="4"/>
          </p:nvPr>
        </p:nvSpPr>
        <p:spPr>
          <a:xfrm>
            <a:off x="6172970" y="2504515"/>
            <a:ext cx="5181985" cy="368533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89A6BEA-D91F-49DC-B285-4739B94AF9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0603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517726-24B7-40A0-B2A0-D94F41249E41}" type="datetimeFigureOut">
              <a:rPr lang="en-US" smtClean="0"/>
              <a:t>8/19/2015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F4C893-9019-4389-BF6B-02DB11CD5178}" type="slidenum">
              <a:rPr lang="en-US" smtClean="0"/>
              <a:t>‹#›</a:t>
            </a:fld>
            <a:endParaRPr lang="en-US"/>
          </a:p>
        </p:txBody>
      </p:sp>
    </p:spTree>
    <p:extLst>
      <p:ext uri="{BB962C8B-B14F-4D97-AF65-F5344CB8AC3E}">
        <p14:creationId xmlns:p14="http://schemas.microsoft.com/office/powerpoint/2010/main" val="3546523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42EA7DE-26D6-4240-83F4-621CE2A227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903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43B7494-2287-487B-ADB8-7CF508C29E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28041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969" y="456640"/>
            <a:ext cx="3933152" cy="1601041"/>
          </a:xfrm>
        </p:spPr>
        <p:txBody>
          <a:bodyPr anchor="b"/>
          <a:lstStyle>
            <a:lvl1pPr>
              <a:defRPr sz="2824"/>
            </a:lvl1pPr>
          </a:lstStyle>
          <a:p>
            <a:r>
              <a:rPr lang="en-US" smtClean="0"/>
              <a:t>Click to edit Master title style</a:t>
            </a:r>
            <a:endParaRPr lang="en-US"/>
          </a:p>
        </p:txBody>
      </p:sp>
      <p:sp>
        <p:nvSpPr>
          <p:cNvPr id="3" name="Content Placeholder 2"/>
          <p:cNvSpPr>
            <a:spLocks noGrp="1"/>
          </p:cNvSpPr>
          <p:nvPr>
            <p:ph idx="1"/>
          </p:nvPr>
        </p:nvSpPr>
        <p:spPr>
          <a:xfrm>
            <a:off x="5183910" y="987519"/>
            <a:ext cx="6171046" cy="4873158"/>
          </a:xfr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969" y="2057681"/>
            <a:ext cx="3933152" cy="3811400"/>
          </a:xfrm>
        </p:spPr>
        <p:txBody>
          <a:bodyPr/>
          <a:lstStyle>
            <a:lvl1pPr marL="0" indent="0">
              <a:buNone/>
              <a:defRPr sz="1412"/>
            </a:lvl1pPr>
            <a:lvl2pPr marL="403433" indent="0">
              <a:buNone/>
              <a:defRPr sz="1235"/>
            </a:lvl2pPr>
            <a:lvl3pPr marL="806867" indent="0">
              <a:buNone/>
              <a:defRPr sz="1059"/>
            </a:lvl3pPr>
            <a:lvl4pPr marL="1210300" indent="0">
              <a:buNone/>
              <a:defRPr sz="882"/>
            </a:lvl4pPr>
            <a:lvl5pPr marL="1613733" indent="0">
              <a:buNone/>
              <a:defRPr sz="882"/>
            </a:lvl5pPr>
            <a:lvl6pPr marL="2017166" indent="0">
              <a:buNone/>
              <a:defRPr sz="882"/>
            </a:lvl6pPr>
            <a:lvl7pPr marL="2420600" indent="0">
              <a:buNone/>
              <a:defRPr sz="882"/>
            </a:lvl7pPr>
            <a:lvl8pPr marL="2824033" indent="0">
              <a:buNone/>
              <a:defRPr sz="882"/>
            </a:lvl8pPr>
            <a:lvl9pPr marL="3227466" indent="0">
              <a:buNone/>
              <a:defRPr sz="882"/>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980CC8D-76B0-4AFE-8CB2-5B0706C307D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63887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969" y="456640"/>
            <a:ext cx="3933152" cy="1601041"/>
          </a:xfrm>
        </p:spPr>
        <p:txBody>
          <a:bodyPr anchor="b"/>
          <a:lstStyle>
            <a:lvl1pPr>
              <a:defRPr sz="2824"/>
            </a:lvl1pPr>
          </a:lstStyle>
          <a:p>
            <a:r>
              <a:rPr lang="en-US" smtClean="0"/>
              <a:t>Click to edit Master title style</a:t>
            </a:r>
            <a:endParaRPr lang="en-US"/>
          </a:p>
        </p:txBody>
      </p:sp>
      <p:sp>
        <p:nvSpPr>
          <p:cNvPr id="3" name="Picture Placeholder 2"/>
          <p:cNvSpPr>
            <a:spLocks noGrp="1"/>
          </p:cNvSpPr>
          <p:nvPr>
            <p:ph type="pic" idx="1"/>
          </p:nvPr>
        </p:nvSpPr>
        <p:spPr>
          <a:xfrm>
            <a:off x="5183910" y="987519"/>
            <a:ext cx="6171046" cy="4873158"/>
          </a:xfrm>
        </p:spPr>
        <p:txBody>
          <a:bodyPr/>
          <a:lstStyle>
            <a:lvl1pPr marL="0" indent="0">
              <a:buNone/>
              <a:defRPr sz="2824"/>
            </a:lvl1pPr>
            <a:lvl2pPr marL="403433" indent="0">
              <a:buNone/>
              <a:defRPr sz="2471"/>
            </a:lvl2pPr>
            <a:lvl3pPr marL="806867" indent="0">
              <a:buNone/>
              <a:defRPr sz="2118"/>
            </a:lvl3pPr>
            <a:lvl4pPr marL="1210300" indent="0">
              <a:buNone/>
              <a:defRPr sz="1765"/>
            </a:lvl4pPr>
            <a:lvl5pPr marL="1613733" indent="0">
              <a:buNone/>
              <a:defRPr sz="1765"/>
            </a:lvl5pPr>
            <a:lvl6pPr marL="2017166" indent="0">
              <a:buNone/>
              <a:defRPr sz="1765"/>
            </a:lvl6pPr>
            <a:lvl7pPr marL="2420600" indent="0">
              <a:buNone/>
              <a:defRPr sz="1765"/>
            </a:lvl7pPr>
            <a:lvl8pPr marL="2824033" indent="0">
              <a:buNone/>
              <a:defRPr sz="1765"/>
            </a:lvl8pPr>
            <a:lvl9pPr marL="3227466" indent="0">
              <a:buNone/>
              <a:defRPr sz="1765"/>
            </a:lvl9pPr>
          </a:lstStyle>
          <a:p>
            <a:endParaRPr lang="en-US"/>
          </a:p>
        </p:txBody>
      </p:sp>
      <p:sp>
        <p:nvSpPr>
          <p:cNvPr id="4" name="Text Placeholder 3"/>
          <p:cNvSpPr>
            <a:spLocks noGrp="1"/>
          </p:cNvSpPr>
          <p:nvPr>
            <p:ph type="body" sz="half" idx="2"/>
          </p:nvPr>
        </p:nvSpPr>
        <p:spPr>
          <a:xfrm>
            <a:off x="838969" y="2057681"/>
            <a:ext cx="3933152" cy="3811400"/>
          </a:xfrm>
        </p:spPr>
        <p:txBody>
          <a:bodyPr/>
          <a:lstStyle>
            <a:lvl1pPr marL="0" indent="0">
              <a:buNone/>
              <a:defRPr sz="1412"/>
            </a:lvl1pPr>
            <a:lvl2pPr marL="403433" indent="0">
              <a:buNone/>
              <a:defRPr sz="1235"/>
            </a:lvl2pPr>
            <a:lvl3pPr marL="806867" indent="0">
              <a:buNone/>
              <a:defRPr sz="1059"/>
            </a:lvl3pPr>
            <a:lvl4pPr marL="1210300" indent="0">
              <a:buNone/>
              <a:defRPr sz="882"/>
            </a:lvl4pPr>
            <a:lvl5pPr marL="1613733" indent="0">
              <a:buNone/>
              <a:defRPr sz="882"/>
            </a:lvl5pPr>
            <a:lvl6pPr marL="2017166" indent="0">
              <a:buNone/>
              <a:defRPr sz="882"/>
            </a:lvl6pPr>
            <a:lvl7pPr marL="2420600" indent="0">
              <a:buNone/>
              <a:defRPr sz="882"/>
            </a:lvl7pPr>
            <a:lvl8pPr marL="2824033" indent="0">
              <a:buNone/>
              <a:defRPr sz="882"/>
            </a:lvl8pPr>
            <a:lvl9pPr marL="3227466" indent="0">
              <a:buNone/>
              <a:defRPr sz="882"/>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6D9AF40-4B52-4807-8269-02C06946582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64654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81D5A0F-C6EB-4164-8B5C-AD5E7B08A7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5844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35636" y="242328"/>
            <a:ext cx="2493818" cy="516311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54182" y="242328"/>
            <a:ext cx="7296727" cy="516311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3BD44A5-AEB4-4A1E-ACDC-DFBA5325B00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60178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9637AF-00E8-4E8E-80FD-A4D872D66332}" type="datetime1">
              <a:rPr lang="en-US" smtClean="0"/>
              <a:pPr/>
              <a:t>8/19/2015</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A7DDC78F-8F01-4700-AC64-C6465CE6E46F}" type="slidenum">
              <a:rPr/>
              <a:pPr/>
              <a:t>‹#›</a:t>
            </a:fld>
            <a:endParaRPr/>
          </a:p>
        </p:txBody>
      </p:sp>
    </p:spTree>
    <p:extLst>
      <p:ext uri="{BB962C8B-B14F-4D97-AF65-F5344CB8AC3E}">
        <p14:creationId xmlns:p14="http://schemas.microsoft.com/office/powerpoint/2010/main" val="1247257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9637AF-00E8-4E8E-80FD-A4D872D66332}" type="datetime1">
              <a:rPr lang="en-US" smtClean="0"/>
              <a:pPr/>
              <a:t>8/19/2015</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927A65D5-73BD-427E-84BC-B34CB695A0E8}" type="slidenum">
              <a:rPr/>
              <a:pPr/>
              <a:t>‹#›</a:t>
            </a:fld>
            <a:endParaRPr/>
          </a:p>
        </p:txBody>
      </p:sp>
    </p:spTree>
    <p:extLst>
      <p:ext uri="{BB962C8B-B14F-4D97-AF65-F5344CB8AC3E}">
        <p14:creationId xmlns:p14="http://schemas.microsoft.com/office/powerpoint/2010/main" val="1789058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9637AF-00E8-4E8E-80FD-A4D872D66332}" type="datetime1">
              <a:rPr lang="en-US" smtClean="0"/>
              <a:pPr/>
              <a:t>8/19/2015</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C02829D0-0F67-4C7A-9A38-4C949D788F66}" type="slidenum">
              <a:rPr/>
              <a:pPr/>
              <a:t>‹#›</a:t>
            </a:fld>
            <a:endParaRPr/>
          </a:p>
        </p:txBody>
      </p:sp>
    </p:spTree>
    <p:extLst>
      <p:ext uri="{BB962C8B-B14F-4D97-AF65-F5344CB8AC3E}">
        <p14:creationId xmlns:p14="http://schemas.microsoft.com/office/powerpoint/2010/main" val="2591018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4964"/>
            <a:ext cx="5384800" cy="3976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4964"/>
            <a:ext cx="5384800" cy="3976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9637AF-00E8-4E8E-80FD-A4D872D66332}" type="datetime1">
              <a:rPr lang="en-US" smtClean="0"/>
              <a:pPr/>
              <a:t>8/19/2015</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6CBFF468-48DB-46A7-B4A4-C360C69181D1}" type="slidenum">
              <a:rPr/>
              <a:pPr/>
              <a:t>‹#›</a:t>
            </a:fld>
            <a:endParaRPr/>
          </a:p>
        </p:txBody>
      </p:sp>
    </p:spTree>
    <p:extLst>
      <p:ext uri="{BB962C8B-B14F-4D97-AF65-F5344CB8AC3E}">
        <p14:creationId xmlns:p14="http://schemas.microsoft.com/office/powerpoint/2010/main" val="951229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517726-24B7-40A0-B2A0-D94F41249E41}" type="datetimeFigureOut">
              <a:rPr lang="en-US" smtClean="0"/>
              <a:t>8/19/2015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4C893-9019-4389-BF6B-02DB11CD5178}" type="slidenum">
              <a:rPr lang="en-US" smtClean="0"/>
              <a:t>‹#›</a:t>
            </a:fld>
            <a:endParaRPr lang="en-US"/>
          </a:p>
        </p:txBody>
      </p:sp>
    </p:spTree>
    <p:extLst>
      <p:ext uri="{BB962C8B-B14F-4D97-AF65-F5344CB8AC3E}">
        <p14:creationId xmlns:p14="http://schemas.microsoft.com/office/powerpoint/2010/main" val="3994496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9637AF-00E8-4E8E-80FD-A4D872D66332}" type="datetime1">
              <a:rPr lang="en-US" smtClean="0"/>
              <a:pPr/>
              <a:t>8/19/2015</a:t>
            </a:fld>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C8774590-97C9-46AE-AA97-0133B1DD14EE}" type="slidenum">
              <a:rPr/>
              <a:pPr/>
              <a:t>‹#›</a:t>
            </a:fld>
            <a:endParaRPr/>
          </a:p>
        </p:txBody>
      </p:sp>
    </p:spTree>
    <p:extLst>
      <p:ext uri="{BB962C8B-B14F-4D97-AF65-F5344CB8AC3E}">
        <p14:creationId xmlns:p14="http://schemas.microsoft.com/office/powerpoint/2010/main" val="1006670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9637AF-00E8-4E8E-80FD-A4D872D66332}" type="datetime1">
              <a:rPr lang="en-US" smtClean="0"/>
              <a:pPr/>
              <a:t>8/19/2015</a:t>
            </a:fld>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A47755E3-36C9-475D-ABC2-6B09DA46956B}" type="slidenum">
              <a:rPr/>
              <a:pPr/>
              <a:t>‹#›</a:t>
            </a:fld>
            <a:endParaRPr/>
          </a:p>
        </p:txBody>
      </p:sp>
    </p:spTree>
    <p:extLst>
      <p:ext uri="{BB962C8B-B14F-4D97-AF65-F5344CB8AC3E}">
        <p14:creationId xmlns:p14="http://schemas.microsoft.com/office/powerpoint/2010/main" val="1075027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9637AF-00E8-4E8E-80FD-A4D872D66332}" type="datetime1">
              <a:rPr lang="en-US" smtClean="0"/>
              <a:pPr/>
              <a:t>8/19/2015</a:t>
            </a:fld>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5390297E-1C0F-438B-A46A-E8D0D62269B4}" type="slidenum">
              <a:rPr/>
              <a:pPr/>
              <a:t>‹#›</a:t>
            </a:fld>
            <a:endParaRPr/>
          </a:p>
        </p:txBody>
      </p:sp>
    </p:spTree>
    <p:extLst>
      <p:ext uri="{BB962C8B-B14F-4D97-AF65-F5344CB8AC3E}">
        <p14:creationId xmlns:p14="http://schemas.microsoft.com/office/powerpoint/2010/main" val="1517834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9637AF-00E8-4E8E-80FD-A4D872D66332}" type="datetime1">
              <a:rPr lang="en-US" smtClean="0"/>
              <a:pPr/>
              <a:t>8/19/2015</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AE2F1A0B-E026-47DB-BF07-49DE879D86F1}" type="slidenum">
              <a:rPr/>
              <a:pPr/>
              <a:t>‹#›</a:t>
            </a:fld>
            <a:endParaRPr/>
          </a:p>
        </p:txBody>
      </p:sp>
    </p:spTree>
    <p:extLst>
      <p:ext uri="{BB962C8B-B14F-4D97-AF65-F5344CB8AC3E}">
        <p14:creationId xmlns:p14="http://schemas.microsoft.com/office/powerpoint/2010/main" val="1732845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9637AF-00E8-4E8E-80FD-A4D872D66332}" type="datetime1">
              <a:rPr lang="en-US" smtClean="0"/>
              <a:pPr/>
              <a:t>8/19/2015</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D08A64FE-7495-46CC-A278-10882D86CC85}" type="slidenum">
              <a:rPr/>
              <a:pPr/>
              <a:t>‹#›</a:t>
            </a:fld>
            <a:endParaRPr/>
          </a:p>
        </p:txBody>
      </p:sp>
    </p:spTree>
    <p:extLst>
      <p:ext uri="{BB962C8B-B14F-4D97-AF65-F5344CB8AC3E}">
        <p14:creationId xmlns:p14="http://schemas.microsoft.com/office/powerpoint/2010/main" val="1003521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9637AF-00E8-4E8E-80FD-A4D872D66332}" type="datetime1">
              <a:rPr lang="en-US" smtClean="0"/>
              <a:pPr/>
              <a:t>8/19/2015</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D00EFFAC-0F63-4D0D-A818-407F5CD02648}" type="slidenum">
              <a:rPr/>
              <a:pPr/>
              <a:t>‹#›</a:t>
            </a:fld>
            <a:endParaRPr/>
          </a:p>
        </p:txBody>
      </p:sp>
    </p:spTree>
    <p:extLst>
      <p:ext uri="{BB962C8B-B14F-4D97-AF65-F5344CB8AC3E}">
        <p14:creationId xmlns:p14="http://schemas.microsoft.com/office/powerpoint/2010/main" val="2522636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3050"/>
            <a:ext cx="2743200" cy="5308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3050"/>
            <a:ext cx="8026400" cy="5308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9637AF-00E8-4E8E-80FD-A4D872D66332}" type="datetime1">
              <a:rPr lang="en-US" smtClean="0"/>
              <a:pPr/>
              <a:t>8/19/2015</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F3397E65-054A-427F-9C66-2065ED4DBFA5}" type="slidenum">
              <a:rPr/>
              <a:pPr/>
              <a:t>‹#›</a:t>
            </a:fld>
            <a:endParaRPr/>
          </a:p>
        </p:txBody>
      </p:sp>
    </p:spTree>
    <p:extLst>
      <p:ext uri="{BB962C8B-B14F-4D97-AF65-F5344CB8AC3E}">
        <p14:creationId xmlns:p14="http://schemas.microsoft.com/office/powerpoint/2010/main" val="774521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9637AF-00E8-4E8E-80FD-A4D872D66332}" type="datetime1">
              <a:rPr lang="en-US" smtClean="0"/>
              <a:pPr/>
              <a:t>8/19/2015</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A7DDC78F-8F01-4700-AC64-C6465CE6E46F}" type="slidenum">
              <a:rPr/>
              <a:pPr/>
              <a:t>‹#›</a:t>
            </a:fld>
            <a:endParaRPr/>
          </a:p>
        </p:txBody>
      </p:sp>
    </p:spTree>
    <p:extLst>
      <p:ext uri="{BB962C8B-B14F-4D97-AF65-F5344CB8AC3E}">
        <p14:creationId xmlns:p14="http://schemas.microsoft.com/office/powerpoint/2010/main" val="1854501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9637AF-00E8-4E8E-80FD-A4D872D66332}" type="datetime1">
              <a:rPr lang="en-US" smtClean="0"/>
              <a:pPr/>
              <a:t>8/19/2015</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927A65D5-73BD-427E-84BC-B34CB695A0E8}" type="slidenum">
              <a:rPr/>
              <a:pPr/>
              <a:t>‹#›</a:t>
            </a:fld>
            <a:endParaRPr/>
          </a:p>
        </p:txBody>
      </p:sp>
    </p:spTree>
    <p:extLst>
      <p:ext uri="{BB962C8B-B14F-4D97-AF65-F5344CB8AC3E}">
        <p14:creationId xmlns:p14="http://schemas.microsoft.com/office/powerpoint/2010/main" val="3285469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9637AF-00E8-4E8E-80FD-A4D872D66332}" type="datetime1">
              <a:rPr lang="en-US" smtClean="0"/>
              <a:pPr/>
              <a:t>8/19/2015</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C02829D0-0F67-4C7A-9A38-4C949D788F66}" type="slidenum">
              <a:rPr/>
              <a:pPr/>
              <a:t>‹#›</a:t>
            </a:fld>
            <a:endParaRPr/>
          </a:p>
        </p:txBody>
      </p:sp>
    </p:spTree>
    <p:extLst>
      <p:ext uri="{BB962C8B-B14F-4D97-AF65-F5344CB8AC3E}">
        <p14:creationId xmlns:p14="http://schemas.microsoft.com/office/powerpoint/2010/main" val="3044692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517726-24B7-40A0-B2A0-D94F41249E41}" type="datetimeFigureOut">
              <a:rPr lang="en-US" smtClean="0"/>
              <a:t>8/19/2015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4C893-9019-4389-BF6B-02DB11CD5178}" type="slidenum">
              <a:rPr lang="en-US" smtClean="0"/>
              <a:t>‹#›</a:t>
            </a:fld>
            <a:endParaRPr lang="en-US"/>
          </a:p>
        </p:txBody>
      </p:sp>
    </p:spTree>
    <p:extLst>
      <p:ext uri="{BB962C8B-B14F-4D97-AF65-F5344CB8AC3E}">
        <p14:creationId xmlns:p14="http://schemas.microsoft.com/office/powerpoint/2010/main" val="3608879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4964"/>
            <a:ext cx="5384800" cy="3976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4964"/>
            <a:ext cx="5384800" cy="3976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9637AF-00E8-4E8E-80FD-A4D872D66332}" type="datetime1">
              <a:rPr lang="en-US" smtClean="0"/>
              <a:pPr/>
              <a:t>8/19/2015</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6CBFF468-48DB-46A7-B4A4-C360C69181D1}" type="slidenum">
              <a:rPr/>
              <a:pPr/>
              <a:t>‹#›</a:t>
            </a:fld>
            <a:endParaRPr/>
          </a:p>
        </p:txBody>
      </p:sp>
    </p:spTree>
    <p:extLst>
      <p:ext uri="{BB962C8B-B14F-4D97-AF65-F5344CB8AC3E}">
        <p14:creationId xmlns:p14="http://schemas.microsoft.com/office/powerpoint/2010/main" val="506383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9637AF-00E8-4E8E-80FD-A4D872D66332}" type="datetime1">
              <a:rPr lang="en-US" smtClean="0"/>
              <a:pPr/>
              <a:t>8/19/2015</a:t>
            </a:fld>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C8774590-97C9-46AE-AA97-0133B1DD14EE}" type="slidenum">
              <a:rPr/>
              <a:pPr/>
              <a:t>‹#›</a:t>
            </a:fld>
            <a:endParaRPr/>
          </a:p>
        </p:txBody>
      </p:sp>
    </p:spTree>
    <p:extLst>
      <p:ext uri="{BB962C8B-B14F-4D97-AF65-F5344CB8AC3E}">
        <p14:creationId xmlns:p14="http://schemas.microsoft.com/office/powerpoint/2010/main" val="3669947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9637AF-00E8-4E8E-80FD-A4D872D66332}" type="datetime1">
              <a:rPr lang="en-US" smtClean="0"/>
              <a:pPr/>
              <a:t>8/19/2015</a:t>
            </a:fld>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A47755E3-36C9-475D-ABC2-6B09DA46956B}" type="slidenum">
              <a:rPr/>
              <a:pPr/>
              <a:t>‹#›</a:t>
            </a:fld>
            <a:endParaRPr/>
          </a:p>
        </p:txBody>
      </p:sp>
    </p:spTree>
    <p:extLst>
      <p:ext uri="{BB962C8B-B14F-4D97-AF65-F5344CB8AC3E}">
        <p14:creationId xmlns:p14="http://schemas.microsoft.com/office/powerpoint/2010/main" val="1185175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9637AF-00E8-4E8E-80FD-A4D872D66332}" type="datetime1">
              <a:rPr lang="en-US" smtClean="0"/>
              <a:pPr/>
              <a:t>8/19/2015</a:t>
            </a:fld>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5390297E-1C0F-438B-A46A-E8D0D62269B4}" type="slidenum">
              <a:rPr/>
              <a:pPr/>
              <a:t>‹#›</a:t>
            </a:fld>
            <a:endParaRPr/>
          </a:p>
        </p:txBody>
      </p:sp>
    </p:spTree>
    <p:extLst>
      <p:ext uri="{BB962C8B-B14F-4D97-AF65-F5344CB8AC3E}">
        <p14:creationId xmlns:p14="http://schemas.microsoft.com/office/powerpoint/2010/main" val="3765747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9637AF-00E8-4E8E-80FD-A4D872D66332}" type="datetime1">
              <a:rPr lang="en-US" smtClean="0"/>
              <a:pPr/>
              <a:t>8/19/2015</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AE2F1A0B-E026-47DB-BF07-49DE879D86F1}" type="slidenum">
              <a:rPr/>
              <a:pPr/>
              <a:t>‹#›</a:t>
            </a:fld>
            <a:endParaRPr/>
          </a:p>
        </p:txBody>
      </p:sp>
    </p:spTree>
    <p:extLst>
      <p:ext uri="{BB962C8B-B14F-4D97-AF65-F5344CB8AC3E}">
        <p14:creationId xmlns:p14="http://schemas.microsoft.com/office/powerpoint/2010/main" val="3060770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9637AF-00E8-4E8E-80FD-A4D872D66332}" type="datetime1">
              <a:rPr lang="en-US" smtClean="0"/>
              <a:pPr/>
              <a:t>8/19/2015</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D08A64FE-7495-46CC-A278-10882D86CC85}" type="slidenum">
              <a:rPr/>
              <a:pPr/>
              <a:t>‹#›</a:t>
            </a:fld>
            <a:endParaRPr/>
          </a:p>
        </p:txBody>
      </p:sp>
    </p:spTree>
    <p:extLst>
      <p:ext uri="{BB962C8B-B14F-4D97-AF65-F5344CB8AC3E}">
        <p14:creationId xmlns:p14="http://schemas.microsoft.com/office/powerpoint/2010/main" val="206754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9637AF-00E8-4E8E-80FD-A4D872D66332}" type="datetime1">
              <a:rPr lang="en-US" smtClean="0"/>
              <a:pPr/>
              <a:t>8/19/2015</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D00EFFAC-0F63-4D0D-A818-407F5CD02648}" type="slidenum">
              <a:rPr/>
              <a:pPr/>
              <a:t>‹#›</a:t>
            </a:fld>
            <a:endParaRPr/>
          </a:p>
        </p:txBody>
      </p:sp>
    </p:spTree>
    <p:extLst>
      <p:ext uri="{BB962C8B-B14F-4D97-AF65-F5344CB8AC3E}">
        <p14:creationId xmlns:p14="http://schemas.microsoft.com/office/powerpoint/2010/main" val="2015587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3050"/>
            <a:ext cx="2743200" cy="5308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3050"/>
            <a:ext cx="8026400" cy="5308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9637AF-00E8-4E8E-80FD-A4D872D66332}" type="datetime1">
              <a:rPr lang="en-US" smtClean="0"/>
              <a:pPr/>
              <a:t>8/19/2015</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F3397E65-054A-427F-9C66-2065ED4DBFA5}" type="slidenum">
              <a:rPr/>
              <a:pPr/>
              <a:t>‹#›</a:t>
            </a:fld>
            <a:endParaRPr/>
          </a:p>
        </p:txBody>
      </p:sp>
    </p:spTree>
    <p:extLst>
      <p:ext uri="{BB962C8B-B14F-4D97-AF65-F5344CB8AC3E}">
        <p14:creationId xmlns:p14="http://schemas.microsoft.com/office/powerpoint/2010/main" val="3342493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Box 8"/>
          <p:cNvSpPr txBox="1"/>
          <p:nvPr userDrawn="1"/>
        </p:nvSpPr>
        <p:spPr>
          <a:xfrm>
            <a:off x="1185333" y="1143001"/>
            <a:ext cx="9652000" cy="2585323"/>
          </a:xfrm>
          <a:prstGeom prst="rect">
            <a:avLst/>
          </a:prstGeom>
          <a:noFill/>
        </p:spPr>
        <p:txBody>
          <a:bodyPr wrap="square" rtlCol="0">
            <a:spAutoFit/>
          </a:bodyPr>
          <a:lstStyle/>
          <a:p>
            <a:pPr algn="ctr" defTabSz="457200">
              <a:defRPr/>
            </a:pPr>
            <a:r>
              <a:rPr lang="en-US" sz="5400" dirty="0" smtClean="0">
                <a:solidFill>
                  <a:srgbClr val="FFFFFF"/>
                </a:solidFill>
                <a:latin typeface="Open Sans"/>
                <a:cs typeface="Open Sans"/>
              </a:rPr>
              <a:t>“Quote here. Quote here. Quote here. Quote here. Quote here. Quote here.” </a:t>
            </a:r>
            <a:endParaRPr lang="en-US" sz="1800" dirty="0">
              <a:solidFill>
                <a:srgbClr val="FFFFFF"/>
              </a:solidFill>
            </a:endParaRPr>
          </a:p>
        </p:txBody>
      </p:sp>
      <p:sp>
        <p:nvSpPr>
          <p:cNvPr id="10" name="TextBox 9"/>
          <p:cNvSpPr txBox="1"/>
          <p:nvPr userDrawn="1"/>
        </p:nvSpPr>
        <p:spPr>
          <a:xfrm>
            <a:off x="5080001" y="4801542"/>
            <a:ext cx="6201833" cy="461665"/>
          </a:xfrm>
          <a:prstGeom prst="rect">
            <a:avLst/>
          </a:prstGeom>
          <a:noFill/>
        </p:spPr>
        <p:txBody>
          <a:bodyPr wrap="square" rtlCol="0">
            <a:spAutoFit/>
          </a:bodyPr>
          <a:lstStyle/>
          <a:p>
            <a:pPr defTabSz="457200"/>
            <a:r>
              <a:rPr lang="en-US" sz="2400" b="1" dirty="0" smtClean="0">
                <a:solidFill>
                  <a:srgbClr val="FFFFFF"/>
                </a:solidFill>
                <a:latin typeface="Open Sans"/>
                <a:cs typeface="Open Sans"/>
              </a:rPr>
              <a:t>- AUTHOR NAME HERE</a:t>
            </a:r>
            <a:endParaRPr lang="en-US" sz="2400" b="1" dirty="0">
              <a:solidFill>
                <a:srgbClr val="FFFFFF"/>
              </a:solidFill>
              <a:latin typeface="Open Sans"/>
              <a:cs typeface="Open Sans"/>
            </a:endParaRPr>
          </a:p>
        </p:txBody>
      </p:sp>
    </p:spTree>
    <p:extLst>
      <p:ext uri="{BB962C8B-B14F-4D97-AF65-F5344CB8AC3E}">
        <p14:creationId xmlns:p14="http://schemas.microsoft.com/office/powerpoint/2010/main" val="1715923179"/>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EIFL_LOGO_BG_WHITE.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2168" y="5422266"/>
            <a:ext cx="6777867" cy="1435735"/>
          </a:xfrm>
          <a:prstGeom prst="rect">
            <a:avLst/>
          </a:prstGeom>
        </p:spPr>
      </p:pic>
    </p:spTree>
    <p:extLst>
      <p:ext uri="{BB962C8B-B14F-4D97-AF65-F5344CB8AC3E}">
        <p14:creationId xmlns:p14="http://schemas.microsoft.com/office/powerpoint/2010/main" val="3977186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image" Target="../media/image5.png"/><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theme" Target="../theme/theme10.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517726-24B7-40A0-B2A0-D94F41249E41}" type="datetimeFigureOut">
              <a:rPr lang="en-US" smtClean="0"/>
              <a:t>8/19/2015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4C893-9019-4389-BF6B-02DB11CD5178}" type="slidenum">
              <a:rPr lang="en-US" smtClean="0"/>
              <a:t>‹#›</a:t>
            </a:fld>
            <a:endParaRPr lang="en-US"/>
          </a:p>
        </p:txBody>
      </p:sp>
    </p:spTree>
    <p:extLst>
      <p:ext uri="{BB962C8B-B14F-4D97-AF65-F5344CB8AC3E}">
        <p14:creationId xmlns:p14="http://schemas.microsoft.com/office/powerpoint/2010/main" val="3821653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lue.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0"/>
            <a:ext cx="12234333" cy="7090352"/>
          </a:xfrm>
          <a:prstGeom prst="rect">
            <a:avLst/>
          </a:prstGeom>
        </p:spPr>
      </p:pic>
    </p:spTree>
    <p:extLst>
      <p:ext uri="{BB962C8B-B14F-4D97-AF65-F5344CB8AC3E}">
        <p14:creationId xmlns:p14="http://schemas.microsoft.com/office/powerpoint/2010/main" val="117357662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356491" y="5307263"/>
            <a:ext cx="184731" cy="369332"/>
          </a:xfrm>
          <a:prstGeom prst="rect">
            <a:avLst/>
          </a:prstGeom>
          <a:noFill/>
        </p:spPr>
        <p:txBody>
          <a:bodyPr wrap="none" rtlCol="0">
            <a:spAutoFit/>
          </a:bodyPr>
          <a:lstStyle/>
          <a:p>
            <a:pPr defTabSz="457200"/>
            <a:endParaRPr lang="en-US" sz="1800" dirty="0">
              <a:solidFill>
                <a:srgbClr val="000000"/>
              </a:solidFill>
            </a:endParaRPr>
          </a:p>
        </p:txBody>
      </p:sp>
      <p:sp>
        <p:nvSpPr>
          <p:cNvPr id="8" name="Title Placeholder 1"/>
          <p:cNvSpPr>
            <a:spLocks noGrp="1"/>
          </p:cNvSpPr>
          <p:nvPr>
            <p:ph type="title"/>
          </p:nvPr>
        </p:nvSpPr>
        <p:spPr>
          <a:xfrm>
            <a:off x="609600" y="525956"/>
            <a:ext cx="10972800" cy="1143000"/>
          </a:xfrm>
          <a:prstGeom prst="rect">
            <a:avLst/>
          </a:prstGeom>
        </p:spPr>
        <p:txBody>
          <a:bodyPr vert="horz" lIns="91440" tIns="45720" rIns="91440" bIns="45720" rtlCol="0" anchor="ctr">
            <a:normAutofit/>
          </a:bodyPr>
          <a:lstStyle/>
          <a:p>
            <a:r>
              <a:rPr lang="en-US" dirty="0" smtClean="0"/>
              <a:t>Project Title</a:t>
            </a:r>
            <a:endParaRPr lang="en-US" dirty="0"/>
          </a:p>
        </p:txBody>
      </p:sp>
      <p:sp>
        <p:nvSpPr>
          <p:cNvPr id="9" name="Text Placeholder 2"/>
          <p:cNvSpPr>
            <a:spLocks noGrp="1"/>
          </p:cNvSpPr>
          <p:nvPr>
            <p:ph type="body" idx="1"/>
          </p:nvPr>
        </p:nvSpPr>
        <p:spPr>
          <a:xfrm>
            <a:off x="609600" y="1808079"/>
            <a:ext cx="10972800" cy="2526418"/>
          </a:xfrm>
          <a:prstGeom prst="rect">
            <a:avLst/>
          </a:prstGeom>
        </p:spPr>
        <p:txBody>
          <a:bodyPr vert="horz" lIns="91440" tIns="45720" rIns="91440" bIns="45720" rtlCol="0">
            <a:normAutofit/>
          </a:bodyPr>
          <a:lstStyle/>
          <a:p>
            <a:pPr lvl="0"/>
            <a:r>
              <a:rPr lang="en-US" dirty="0" err="1" smtClean="0"/>
              <a:t>Lorem</a:t>
            </a:r>
            <a:r>
              <a:rPr lang="en-US" dirty="0" smtClean="0"/>
              <a:t> </a:t>
            </a:r>
            <a:r>
              <a:rPr lang="en-US" dirty="0" err="1" smtClean="0"/>
              <a:t>Ipsum</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11"/>
          <a:stretch>
            <a:fillRect/>
          </a:stretch>
        </p:blipFill>
        <p:spPr>
          <a:xfrm>
            <a:off x="8366011" y="1"/>
            <a:ext cx="3825989" cy="2379579"/>
          </a:xfrm>
          <a:prstGeom prst="rect">
            <a:avLst/>
          </a:prstGeom>
        </p:spPr>
      </p:pic>
      <p:pic>
        <p:nvPicPr>
          <p:cNvPr id="2" name="Picture 1" descr="EIFL_LOGO_BG_WHITE.psd"/>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56491" y="6000751"/>
            <a:ext cx="3372445" cy="714375"/>
          </a:xfrm>
          <a:prstGeom prst="rect">
            <a:avLst/>
          </a:prstGeom>
        </p:spPr>
      </p:pic>
      <p:pic>
        <p:nvPicPr>
          <p:cNvPr id="5" name="Picture 4" descr="Untitled6.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4429762"/>
            <a:ext cx="12213167" cy="2471398"/>
          </a:xfrm>
          <a:prstGeom prst="rect">
            <a:avLst/>
          </a:prstGeom>
        </p:spPr>
      </p:pic>
      <p:pic>
        <p:nvPicPr>
          <p:cNvPr id="6" name="Picture 5" descr="EIFL_LOGO_BG_WHITE.ps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99936" y="5676595"/>
            <a:ext cx="4487405" cy="950554"/>
          </a:xfrm>
          <a:prstGeom prst="rect">
            <a:avLst/>
          </a:prstGeom>
        </p:spPr>
      </p:pic>
    </p:spTree>
    <p:extLst>
      <p:ext uri="{BB962C8B-B14F-4D97-AF65-F5344CB8AC3E}">
        <p14:creationId xmlns:p14="http://schemas.microsoft.com/office/powerpoint/2010/main" val="9540932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hf sldNum="0" hdr="0" dt="0"/>
  <p:txStyles>
    <p:titleStyle>
      <a:lvl1pPr algn="l" defTabSz="457200" rtl="0" eaLnBrk="1" latinLnBrk="0" hangingPunct="1">
        <a:spcBef>
          <a:spcPct val="0"/>
        </a:spcBef>
        <a:buNone/>
        <a:defRPr sz="5000" kern="1200">
          <a:solidFill>
            <a:schemeClr val="accent3"/>
          </a:solidFill>
          <a:latin typeface="Open Sans"/>
          <a:ea typeface="+mj-ea"/>
          <a:cs typeface="Open Sans"/>
        </a:defRPr>
      </a:lvl1pPr>
    </p:titleStyle>
    <p:bodyStyle>
      <a:lvl1pPr marL="342900" indent="-342900" algn="l" defTabSz="457200" rtl="0" eaLnBrk="1" latinLnBrk="0" hangingPunct="1">
        <a:spcBef>
          <a:spcPct val="20000"/>
        </a:spcBef>
        <a:buFont typeface="Arial"/>
        <a:buChar char="•"/>
        <a:defRPr sz="2200" kern="1200">
          <a:solidFill>
            <a:schemeClr val="accent3"/>
          </a:solidFill>
          <a:latin typeface="Open Sans"/>
          <a:ea typeface="+mn-ea"/>
          <a:cs typeface="Open Sans"/>
        </a:defRPr>
      </a:lvl1pPr>
      <a:lvl2pPr marL="742950" indent="-285750" algn="l" defTabSz="457200" rtl="0" eaLnBrk="1" latinLnBrk="0" hangingPunct="1">
        <a:spcBef>
          <a:spcPct val="20000"/>
        </a:spcBef>
        <a:buFont typeface="Arial"/>
        <a:buChar char="–"/>
        <a:defRPr sz="2000" kern="1200">
          <a:solidFill>
            <a:schemeClr val="accent3"/>
          </a:solidFill>
          <a:latin typeface="Open Sans"/>
          <a:ea typeface="+mn-ea"/>
          <a:cs typeface="Open Sans"/>
        </a:defRPr>
      </a:lvl2pPr>
      <a:lvl3pPr marL="1143000" indent="-228600" algn="l" defTabSz="457200" rtl="0" eaLnBrk="1" latinLnBrk="0" hangingPunct="1">
        <a:spcBef>
          <a:spcPct val="20000"/>
        </a:spcBef>
        <a:buFont typeface="Arial"/>
        <a:buChar char="•"/>
        <a:defRPr sz="1800" kern="1200">
          <a:solidFill>
            <a:schemeClr val="accent3"/>
          </a:solidFill>
          <a:latin typeface="Open Sans"/>
          <a:ea typeface="+mn-ea"/>
          <a:cs typeface="Open Sans"/>
        </a:defRPr>
      </a:lvl3pPr>
      <a:lvl4pPr marL="1600200" indent="-228600" algn="l" defTabSz="457200" rtl="0" eaLnBrk="1" latinLnBrk="0" hangingPunct="1">
        <a:spcBef>
          <a:spcPct val="20000"/>
        </a:spcBef>
        <a:buFont typeface="Arial"/>
        <a:buChar char="–"/>
        <a:defRPr sz="1600" kern="1200">
          <a:solidFill>
            <a:schemeClr val="accent3"/>
          </a:solidFill>
          <a:latin typeface="Open Sans"/>
          <a:ea typeface="+mn-ea"/>
          <a:cs typeface="Open Sans"/>
        </a:defRPr>
      </a:lvl4pPr>
      <a:lvl5pPr marL="2057400" indent="-228600" algn="l" defTabSz="457200" rtl="0" eaLnBrk="1" latinLnBrk="0" hangingPunct="1">
        <a:spcBef>
          <a:spcPct val="20000"/>
        </a:spcBef>
        <a:buFont typeface="Arial"/>
        <a:buChar char="»"/>
        <a:defRPr sz="1400" kern="1200">
          <a:solidFill>
            <a:schemeClr val="accent3"/>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54182" y="242328"/>
            <a:ext cx="9975273"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554182" y="1411942"/>
            <a:ext cx="9975273"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554182" y="5510492"/>
            <a:ext cx="2586182"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35"/>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786909" y="5510492"/>
            <a:ext cx="3509818"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235"/>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7943273" y="5510492"/>
            <a:ext cx="2586182"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35"/>
            </a:lvl1pPr>
          </a:lstStyle>
          <a:p>
            <a:pPr fontAlgn="base">
              <a:spcBef>
                <a:spcPct val="0"/>
              </a:spcBef>
              <a:spcAft>
                <a:spcPct val="0"/>
              </a:spcAft>
            </a:pPr>
            <a:fld id="{F8CD4522-9BBF-41F2-99C5-17CBE4BB66F0}"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9123228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rtl="0" fontAlgn="base">
        <a:spcBef>
          <a:spcPct val="0"/>
        </a:spcBef>
        <a:spcAft>
          <a:spcPct val="0"/>
        </a:spcAft>
        <a:defRPr sz="3883" kern="1200">
          <a:solidFill>
            <a:schemeClr val="tx2"/>
          </a:solidFill>
          <a:latin typeface="+mj-lt"/>
          <a:ea typeface="+mj-ea"/>
          <a:cs typeface="+mj-cs"/>
        </a:defRPr>
      </a:lvl1pPr>
      <a:lvl2pPr algn="ctr" rtl="0" fontAlgn="base">
        <a:spcBef>
          <a:spcPct val="0"/>
        </a:spcBef>
        <a:spcAft>
          <a:spcPct val="0"/>
        </a:spcAft>
        <a:defRPr sz="3883">
          <a:solidFill>
            <a:schemeClr val="tx2"/>
          </a:solidFill>
          <a:latin typeface="Arial" panose="020B0604020202020204" pitchFamily="34" charset="0"/>
        </a:defRPr>
      </a:lvl2pPr>
      <a:lvl3pPr algn="ctr" rtl="0" fontAlgn="base">
        <a:spcBef>
          <a:spcPct val="0"/>
        </a:spcBef>
        <a:spcAft>
          <a:spcPct val="0"/>
        </a:spcAft>
        <a:defRPr sz="3883">
          <a:solidFill>
            <a:schemeClr val="tx2"/>
          </a:solidFill>
          <a:latin typeface="Arial" panose="020B0604020202020204" pitchFamily="34" charset="0"/>
        </a:defRPr>
      </a:lvl3pPr>
      <a:lvl4pPr algn="ctr" rtl="0" fontAlgn="base">
        <a:spcBef>
          <a:spcPct val="0"/>
        </a:spcBef>
        <a:spcAft>
          <a:spcPct val="0"/>
        </a:spcAft>
        <a:defRPr sz="3883">
          <a:solidFill>
            <a:schemeClr val="tx2"/>
          </a:solidFill>
          <a:latin typeface="Arial" panose="020B0604020202020204" pitchFamily="34" charset="0"/>
        </a:defRPr>
      </a:lvl4pPr>
      <a:lvl5pPr algn="ctr" rtl="0" fontAlgn="base">
        <a:spcBef>
          <a:spcPct val="0"/>
        </a:spcBef>
        <a:spcAft>
          <a:spcPct val="0"/>
        </a:spcAft>
        <a:defRPr sz="3883">
          <a:solidFill>
            <a:schemeClr val="tx2"/>
          </a:solidFill>
          <a:latin typeface="Arial" panose="020B0604020202020204" pitchFamily="34" charset="0"/>
        </a:defRPr>
      </a:lvl5pPr>
      <a:lvl6pPr marL="403433" algn="ctr" rtl="0" fontAlgn="base">
        <a:spcBef>
          <a:spcPct val="0"/>
        </a:spcBef>
        <a:spcAft>
          <a:spcPct val="0"/>
        </a:spcAft>
        <a:defRPr sz="3883">
          <a:solidFill>
            <a:schemeClr val="tx2"/>
          </a:solidFill>
          <a:latin typeface="Arial" panose="020B0604020202020204" pitchFamily="34" charset="0"/>
        </a:defRPr>
      </a:lvl6pPr>
      <a:lvl7pPr marL="806867" algn="ctr" rtl="0" fontAlgn="base">
        <a:spcBef>
          <a:spcPct val="0"/>
        </a:spcBef>
        <a:spcAft>
          <a:spcPct val="0"/>
        </a:spcAft>
        <a:defRPr sz="3883">
          <a:solidFill>
            <a:schemeClr val="tx2"/>
          </a:solidFill>
          <a:latin typeface="Arial" panose="020B0604020202020204" pitchFamily="34" charset="0"/>
        </a:defRPr>
      </a:lvl7pPr>
      <a:lvl8pPr marL="1210300" algn="ctr" rtl="0" fontAlgn="base">
        <a:spcBef>
          <a:spcPct val="0"/>
        </a:spcBef>
        <a:spcAft>
          <a:spcPct val="0"/>
        </a:spcAft>
        <a:defRPr sz="3883">
          <a:solidFill>
            <a:schemeClr val="tx2"/>
          </a:solidFill>
          <a:latin typeface="Arial" panose="020B0604020202020204" pitchFamily="34" charset="0"/>
        </a:defRPr>
      </a:lvl8pPr>
      <a:lvl9pPr marL="1613733" algn="ctr" rtl="0" fontAlgn="base">
        <a:spcBef>
          <a:spcPct val="0"/>
        </a:spcBef>
        <a:spcAft>
          <a:spcPct val="0"/>
        </a:spcAft>
        <a:defRPr sz="3883">
          <a:solidFill>
            <a:schemeClr val="tx2"/>
          </a:solidFill>
          <a:latin typeface="Arial" panose="020B0604020202020204" pitchFamily="34" charset="0"/>
        </a:defRPr>
      </a:lvl9pPr>
    </p:titleStyle>
    <p:bodyStyle>
      <a:lvl1pPr marL="302575" indent="-302575" algn="l" rtl="0" fontAlgn="base">
        <a:spcBef>
          <a:spcPct val="20000"/>
        </a:spcBef>
        <a:spcAft>
          <a:spcPct val="0"/>
        </a:spcAft>
        <a:buChar char="•"/>
        <a:defRPr sz="2824" kern="1200">
          <a:solidFill>
            <a:schemeClr val="tx1"/>
          </a:solidFill>
          <a:latin typeface="+mn-lt"/>
          <a:ea typeface="+mn-ea"/>
          <a:cs typeface="+mn-cs"/>
        </a:defRPr>
      </a:lvl1pPr>
      <a:lvl2pPr marL="655579" indent="-252146" algn="l" rtl="0" fontAlgn="base">
        <a:spcBef>
          <a:spcPct val="20000"/>
        </a:spcBef>
        <a:spcAft>
          <a:spcPct val="0"/>
        </a:spcAft>
        <a:buChar char="–"/>
        <a:defRPr sz="2471" kern="1200">
          <a:solidFill>
            <a:schemeClr val="tx1"/>
          </a:solidFill>
          <a:latin typeface="+mn-lt"/>
          <a:ea typeface="+mn-ea"/>
          <a:cs typeface="+mn-cs"/>
        </a:defRPr>
      </a:lvl2pPr>
      <a:lvl3pPr marL="1008583" indent="-201717" algn="l" rtl="0" fontAlgn="base">
        <a:spcBef>
          <a:spcPct val="20000"/>
        </a:spcBef>
        <a:spcAft>
          <a:spcPct val="0"/>
        </a:spcAft>
        <a:buChar char="•"/>
        <a:defRPr sz="2118" kern="1200">
          <a:solidFill>
            <a:schemeClr val="tx1"/>
          </a:solidFill>
          <a:latin typeface="+mn-lt"/>
          <a:ea typeface="+mn-ea"/>
          <a:cs typeface="+mn-cs"/>
        </a:defRPr>
      </a:lvl3pPr>
      <a:lvl4pPr marL="1412016" indent="-201717" algn="l" rtl="0" fontAlgn="base">
        <a:spcBef>
          <a:spcPct val="20000"/>
        </a:spcBef>
        <a:spcAft>
          <a:spcPct val="0"/>
        </a:spcAft>
        <a:buChar char="–"/>
        <a:defRPr sz="1765" kern="1200">
          <a:solidFill>
            <a:schemeClr val="tx1"/>
          </a:solidFill>
          <a:latin typeface="+mn-lt"/>
          <a:ea typeface="+mn-ea"/>
          <a:cs typeface="+mn-cs"/>
        </a:defRPr>
      </a:lvl4pPr>
      <a:lvl5pPr marL="1815450" indent="-201717" algn="l" rtl="0" fontAlgn="base">
        <a:spcBef>
          <a:spcPct val="20000"/>
        </a:spcBef>
        <a:spcAft>
          <a:spcPct val="0"/>
        </a:spcAft>
        <a:buChar char="»"/>
        <a:defRPr sz="1765"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54182" y="242328"/>
            <a:ext cx="9975273"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554182" y="1411942"/>
            <a:ext cx="9975273"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554182" y="5510492"/>
            <a:ext cx="2586182"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35"/>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786909" y="5510492"/>
            <a:ext cx="3509818"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235"/>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7943273" y="5510492"/>
            <a:ext cx="2586182"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35"/>
            </a:lvl1pPr>
          </a:lstStyle>
          <a:p>
            <a:pPr fontAlgn="base">
              <a:spcBef>
                <a:spcPct val="0"/>
              </a:spcBef>
              <a:spcAft>
                <a:spcPct val="0"/>
              </a:spcAft>
            </a:pPr>
            <a:fld id="{7A6EBD0F-D237-41C2-A76A-3357BD162A05}"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5458668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rtl="0" fontAlgn="base">
        <a:spcBef>
          <a:spcPct val="0"/>
        </a:spcBef>
        <a:spcAft>
          <a:spcPct val="0"/>
        </a:spcAft>
        <a:defRPr sz="3883" kern="1200">
          <a:solidFill>
            <a:schemeClr val="tx2"/>
          </a:solidFill>
          <a:latin typeface="+mj-lt"/>
          <a:ea typeface="+mj-ea"/>
          <a:cs typeface="+mj-cs"/>
        </a:defRPr>
      </a:lvl1pPr>
      <a:lvl2pPr algn="ctr" rtl="0" fontAlgn="base">
        <a:spcBef>
          <a:spcPct val="0"/>
        </a:spcBef>
        <a:spcAft>
          <a:spcPct val="0"/>
        </a:spcAft>
        <a:defRPr sz="3883">
          <a:solidFill>
            <a:schemeClr val="tx2"/>
          </a:solidFill>
          <a:latin typeface="Arial" panose="020B0604020202020204" pitchFamily="34" charset="0"/>
        </a:defRPr>
      </a:lvl2pPr>
      <a:lvl3pPr algn="ctr" rtl="0" fontAlgn="base">
        <a:spcBef>
          <a:spcPct val="0"/>
        </a:spcBef>
        <a:spcAft>
          <a:spcPct val="0"/>
        </a:spcAft>
        <a:defRPr sz="3883">
          <a:solidFill>
            <a:schemeClr val="tx2"/>
          </a:solidFill>
          <a:latin typeface="Arial" panose="020B0604020202020204" pitchFamily="34" charset="0"/>
        </a:defRPr>
      </a:lvl3pPr>
      <a:lvl4pPr algn="ctr" rtl="0" fontAlgn="base">
        <a:spcBef>
          <a:spcPct val="0"/>
        </a:spcBef>
        <a:spcAft>
          <a:spcPct val="0"/>
        </a:spcAft>
        <a:defRPr sz="3883">
          <a:solidFill>
            <a:schemeClr val="tx2"/>
          </a:solidFill>
          <a:latin typeface="Arial" panose="020B0604020202020204" pitchFamily="34" charset="0"/>
        </a:defRPr>
      </a:lvl4pPr>
      <a:lvl5pPr algn="ctr" rtl="0" fontAlgn="base">
        <a:spcBef>
          <a:spcPct val="0"/>
        </a:spcBef>
        <a:spcAft>
          <a:spcPct val="0"/>
        </a:spcAft>
        <a:defRPr sz="3883">
          <a:solidFill>
            <a:schemeClr val="tx2"/>
          </a:solidFill>
          <a:latin typeface="Arial" panose="020B0604020202020204" pitchFamily="34" charset="0"/>
        </a:defRPr>
      </a:lvl5pPr>
      <a:lvl6pPr marL="403433" algn="ctr" rtl="0" fontAlgn="base">
        <a:spcBef>
          <a:spcPct val="0"/>
        </a:spcBef>
        <a:spcAft>
          <a:spcPct val="0"/>
        </a:spcAft>
        <a:defRPr sz="3883">
          <a:solidFill>
            <a:schemeClr val="tx2"/>
          </a:solidFill>
          <a:latin typeface="Arial" panose="020B0604020202020204" pitchFamily="34" charset="0"/>
        </a:defRPr>
      </a:lvl6pPr>
      <a:lvl7pPr marL="806867" algn="ctr" rtl="0" fontAlgn="base">
        <a:spcBef>
          <a:spcPct val="0"/>
        </a:spcBef>
        <a:spcAft>
          <a:spcPct val="0"/>
        </a:spcAft>
        <a:defRPr sz="3883">
          <a:solidFill>
            <a:schemeClr val="tx2"/>
          </a:solidFill>
          <a:latin typeface="Arial" panose="020B0604020202020204" pitchFamily="34" charset="0"/>
        </a:defRPr>
      </a:lvl7pPr>
      <a:lvl8pPr marL="1210300" algn="ctr" rtl="0" fontAlgn="base">
        <a:spcBef>
          <a:spcPct val="0"/>
        </a:spcBef>
        <a:spcAft>
          <a:spcPct val="0"/>
        </a:spcAft>
        <a:defRPr sz="3883">
          <a:solidFill>
            <a:schemeClr val="tx2"/>
          </a:solidFill>
          <a:latin typeface="Arial" panose="020B0604020202020204" pitchFamily="34" charset="0"/>
        </a:defRPr>
      </a:lvl8pPr>
      <a:lvl9pPr marL="1613733" algn="ctr" rtl="0" fontAlgn="base">
        <a:spcBef>
          <a:spcPct val="0"/>
        </a:spcBef>
        <a:spcAft>
          <a:spcPct val="0"/>
        </a:spcAft>
        <a:defRPr sz="3883">
          <a:solidFill>
            <a:schemeClr val="tx2"/>
          </a:solidFill>
          <a:latin typeface="Arial" panose="020B0604020202020204" pitchFamily="34" charset="0"/>
        </a:defRPr>
      </a:lvl9pPr>
    </p:titleStyle>
    <p:bodyStyle>
      <a:lvl1pPr marL="302575" indent="-302575" algn="l" rtl="0" fontAlgn="base">
        <a:spcBef>
          <a:spcPct val="20000"/>
        </a:spcBef>
        <a:spcAft>
          <a:spcPct val="0"/>
        </a:spcAft>
        <a:buChar char="•"/>
        <a:defRPr sz="2824" kern="1200">
          <a:solidFill>
            <a:schemeClr val="tx1"/>
          </a:solidFill>
          <a:latin typeface="+mn-lt"/>
          <a:ea typeface="+mn-ea"/>
          <a:cs typeface="+mn-cs"/>
        </a:defRPr>
      </a:lvl1pPr>
      <a:lvl2pPr marL="655579" indent="-252146" algn="l" rtl="0" fontAlgn="base">
        <a:spcBef>
          <a:spcPct val="20000"/>
        </a:spcBef>
        <a:spcAft>
          <a:spcPct val="0"/>
        </a:spcAft>
        <a:buChar char="–"/>
        <a:defRPr sz="2471" kern="1200">
          <a:solidFill>
            <a:schemeClr val="tx1"/>
          </a:solidFill>
          <a:latin typeface="+mn-lt"/>
          <a:ea typeface="+mn-ea"/>
          <a:cs typeface="+mn-cs"/>
        </a:defRPr>
      </a:lvl2pPr>
      <a:lvl3pPr marL="1008583" indent="-201717" algn="l" rtl="0" fontAlgn="base">
        <a:spcBef>
          <a:spcPct val="20000"/>
        </a:spcBef>
        <a:spcAft>
          <a:spcPct val="0"/>
        </a:spcAft>
        <a:buChar char="•"/>
        <a:defRPr sz="2118" kern="1200">
          <a:solidFill>
            <a:schemeClr val="tx1"/>
          </a:solidFill>
          <a:latin typeface="+mn-lt"/>
          <a:ea typeface="+mn-ea"/>
          <a:cs typeface="+mn-cs"/>
        </a:defRPr>
      </a:lvl3pPr>
      <a:lvl4pPr marL="1412016" indent="-201717" algn="l" rtl="0" fontAlgn="base">
        <a:spcBef>
          <a:spcPct val="20000"/>
        </a:spcBef>
        <a:spcAft>
          <a:spcPct val="0"/>
        </a:spcAft>
        <a:buChar char="–"/>
        <a:defRPr sz="1765" kern="1200">
          <a:solidFill>
            <a:schemeClr val="tx1"/>
          </a:solidFill>
          <a:latin typeface="+mn-lt"/>
          <a:ea typeface="+mn-ea"/>
          <a:cs typeface="+mn-cs"/>
        </a:defRPr>
      </a:lvl4pPr>
      <a:lvl5pPr marL="1815450" indent="-201717" algn="l" rtl="0" fontAlgn="base">
        <a:spcBef>
          <a:spcPct val="20000"/>
        </a:spcBef>
        <a:spcAft>
          <a:spcPct val="0"/>
        </a:spcAft>
        <a:buChar char="»"/>
        <a:defRPr sz="1765"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54182" y="242328"/>
            <a:ext cx="9975273"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554182" y="1411942"/>
            <a:ext cx="9975273"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554182" y="5510492"/>
            <a:ext cx="2586182"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35"/>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786909" y="5510492"/>
            <a:ext cx="3509818"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235"/>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7943273" y="5510492"/>
            <a:ext cx="2586182"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35"/>
            </a:lvl1pPr>
          </a:lstStyle>
          <a:p>
            <a:pPr fontAlgn="base">
              <a:spcBef>
                <a:spcPct val="0"/>
              </a:spcBef>
              <a:spcAft>
                <a:spcPct val="0"/>
              </a:spcAft>
            </a:pPr>
            <a:fld id="{5BF20614-94C3-4E80-992B-CFC245C7B5DC}"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23078644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rtl="0" fontAlgn="base">
        <a:spcBef>
          <a:spcPct val="0"/>
        </a:spcBef>
        <a:spcAft>
          <a:spcPct val="0"/>
        </a:spcAft>
        <a:defRPr sz="3883" kern="1200">
          <a:solidFill>
            <a:schemeClr val="tx2"/>
          </a:solidFill>
          <a:latin typeface="+mj-lt"/>
          <a:ea typeface="+mj-ea"/>
          <a:cs typeface="+mj-cs"/>
        </a:defRPr>
      </a:lvl1pPr>
      <a:lvl2pPr algn="ctr" rtl="0" fontAlgn="base">
        <a:spcBef>
          <a:spcPct val="0"/>
        </a:spcBef>
        <a:spcAft>
          <a:spcPct val="0"/>
        </a:spcAft>
        <a:defRPr sz="3883">
          <a:solidFill>
            <a:schemeClr val="tx2"/>
          </a:solidFill>
          <a:latin typeface="Arial" panose="020B0604020202020204" pitchFamily="34" charset="0"/>
        </a:defRPr>
      </a:lvl2pPr>
      <a:lvl3pPr algn="ctr" rtl="0" fontAlgn="base">
        <a:spcBef>
          <a:spcPct val="0"/>
        </a:spcBef>
        <a:spcAft>
          <a:spcPct val="0"/>
        </a:spcAft>
        <a:defRPr sz="3883">
          <a:solidFill>
            <a:schemeClr val="tx2"/>
          </a:solidFill>
          <a:latin typeface="Arial" panose="020B0604020202020204" pitchFamily="34" charset="0"/>
        </a:defRPr>
      </a:lvl3pPr>
      <a:lvl4pPr algn="ctr" rtl="0" fontAlgn="base">
        <a:spcBef>
          <a:spcPct val="0"/>
        </a:spcBef>
        <a:spcAft>
          <a:spcPct val="0"/>
        </a:spcAft>
        <a:defRPr sz="3883">
          <a:solidFill>
            <a:schemeClr val="tx2"/>
          </a:solidFill>
          <a:latin typeface="Arial" panose="020B0604020202020204" pitchFamily="34" charset="0"/>
        </a:defRPr>
      </a:lvl4pPr>
      <a:lvl5pPr algn="ctr" rtl="0" fontAlgn="base">
        <a:spcBef>
          <a:spcPct val="0"/>
        </a:spcBef>
        <a:spcAft>
          <a:spcPct val="0"/>
        </a:spcAft>
        <a:defRPr sz="3883">
          <a:solidFill>
            <a:schemeClr val="tx2"/>
          </a:solidFill>
          <a:latin typeface="Arial" panose="020B0604020202020204" pitchFamily="34" charset="0"/>
        </a:defRPr>
      </a:lvl5pPr>
      <a:lvl6pPr marL="403433" algn="ctr" rtl="0" fontAlgn="base">
        <a:spcBef>
          <a:spcPct val="0"/>
        </a:spcBef>
        <a:spcAft>
          <a:spcPct val="0"/>
        </a:spcAft>
        <a:defRPr sz="3883">
          <a:solidFill>
            <a:schemeClr val="tx2"/>
          </a:solidFill>
          <a:latin typeface="Arial" panose="020B0604020202020204" pitchFamily="34" charset="0"/>
        </a:defRPr>
      </a:lvl6pPr>
      <a:lvl7pPr marL="806867" algn="ctr" rtl="0" fontAlgn="base">
        <a:spcBef>
          <a:spcPct val="0"/>
        </a:spcBef>
        <a:spcAft>
          <a:spcPct val="0"/>
        </a:spcAft>
        <a:defRPr sz="3883">
          <a:solidFill>
            <a:schemeClr val="tx2"/>
          </a:solidFill>
          <a:latin typeface="Arial" panose="020B0604020202020204" pitchFamily="34" charset="0"/>
        </a:defRPr>
      </a:lvl7pPr>
      <a:lvl8pPr marL="1210300" algn="ctr" rtl="0" fontAlgn="base">
        <a:spcBef>
          <a:spcPct val="0"/>
        </a:spcBef>
        <a:spcAft>
          <a:spcPct val="0"/>
        </a:spcAft>
        <a:defRPr sz="3883">
          <a:solidFill>
            <a:schemeClr val="tx2"/>
          </a:solidFill>
          <a:latin typeface="Arial" panose="020B0604020202020204" pitchFamily="34" charset="0"/>
        </a:defRPr>
      </a:lvl8pPr>
      <a:lvl9pPr marL="1613733" algn="ctr" rtl="0" fontAlgn="base">
        <a:spcBef>
          <a:spcPct val="0"/>
        </a:spcBef>
        <a:spcAft>
          <a:spcPct val="0"/>
        </a:spcAft>
        <a:defRPr sz="3883">
          <a:solidFill>
            <a:schemeClr val="tx2"/>
          </a:solidFill>
          <a:latin typeface="Arial" panose="020B0604020202020204" pitchFamily="34" charset="0"/>
        </a:defRPr>
      </a:lvl9pPr>
    </p:titleStyle>
    <p:bodyStyle>
      <a:lvl1pPr marL="302575" indent="-302575" algn="l" rtl="0" fontAlgn="base">
        <a:spcBef>
          <a:spcPct val="20000"/>
        </a:spcBef>
        <a:spcAft>
          <a:spcPct val="0"/>
        </a:spcAft>
        <a:buChar char="•"/>
        <a:defRPr sz="2824" kern="1200">
          <a:solidFill>
            <a:schemeClr val="tx1"/>
          </a:solidFill>
          <a:latin typeface="+mn-lt"/>
          <a:ea typeface="+mn-ea"/>
          <a:cs typeface="+mn-cs"/>
        </a:defRPr>
      </a:lvl1pPr>
      <a:lvl2pPr marL="655579" indent="-252146" algn="l" rtl="0" fontAlgn="base">
        <a:spcBef>
          <a:spcPct val="20000"/>
        </a:spcBef>
        <a:spcAft>
          <a:spcPct val="0"/>
        </a:spcAft>
        <a:buChar char="–"/>
        <a:defRPr sz="2471" kern="1200">
          <a:solidFill>
            <a:schemeClr val="tx1"/>
          </a:solidFill>
          <a:latin typeface="+mn-lt"/>
          <a:ea typeface="+mn-ea"/>
          <a:cs typeface="+mn-cs"/>
        </a:defRPr>
      </a:lvl2pPr>
      <a:lvl3pPr marL="1008583" indent="-201717" algn="l" rtl="0" fontAlgn="base">
        <a:spcBef>
          <a:spcPct val="20000"/>
        </a:spcBef>
        <a:spcAft>
          <a:spcPct val="0"/>
        </a:spcAft>
        <a:buChar char="•"/>
        <a:defRPr sz="2118" kern="1200">
          <a:solidFill>
            <a:schemeClr val="tx1"/>
          </a:solidFill>
          <a:latin typeface="+mn-lt"/>
          <a:ea typeface="+mn-ea"/>
          <a:cs typeface="+mn-cs"/>
        </a:defRPr>
      </a:lvl3pPr>
      <a:lvl4pPr marL="1412016" indent="-201717" algn="l" rtl="0" fontAlgn="base">
        <a:spcBef>
          <a:spcPct val="20000"/>
        </a:spcBef>
        <a:spcAft>
          <a:spcPct val="0"/>
        </a:spcAft>
        <a:buChar char="–"/>
        <a:defRPr sz="1765" kern="1200">
          <a:solidFill>
            <a:schemeClr val="tx1"/>
          </a:solidFill>
          <a:latin typeface="+mn-lt"/>
          <a:ea typeface="+mn-ea"/>
          <a:cs typeface="+mn-cs"/>
        </a:defRPr>
      </a:lvl4pPr>
      <a:lvl5pPr marL="1815450" indent="-201717" algn="l" rtl="0" fontAlgn="base">
        <a:spcBef>
          <a:spcPct val="20000"/>
        </a:spcBef>
        <a:spcAft>
          <a:spcPct val="0"/>
        </a:spcAft>
        <a:buChar char="»"/>
        <a:defRPr sz="1765"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54182" y="242328"/>
            <a:ext cx="9975273"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554182" y="1411942"/>
            <a:ext cx="9975273"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554182" y="5510492"/>
            <a:ext cx="2586182"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35"/>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786909" y="5510492"/>
            <a:ext cx="3509818"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235"/>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7943273" y="5510492"/>
            <a:ext cx="2586182"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35"/>
            </a:lvl1pPr>
          </a:lstStyle>
          <a:p>
            <a:pPr fontAlgn="base">
              <a:spcBef>
                <a:spcPct val="0"/>
              </a:spcBef>
              <a:spcAft>
                <a:spcPct val="0"/>
              </a:spcAft>
            </a:pPr>
            <a:fld id="{629187BF-AD5B-4A92-9A3B-7617A94A193A}"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27757825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rtl="0" fontAlgn="base">
        <a:spcBef>
          <a:spcPct val="0"/>
        </a:spcBef>
        <a:spcAft>
          <a:spcPct val="0"/>
        </a:spcAft>
        <a:defRPr sz="3883" kern="1200">
          <a:solidFill>
            <a:schemeClr val="tx2"/>
          </a:solidFill>
          <a:latin typeface="+mj-lt"/>
          <a:ea typeface="+mj-ea"/>
          <a:cs typeface="+mj-cs"/>
        </a:defRPr>
      </a:lvl1pPr>
      <a:lvl2pPr algn="ctr" rtl="0" fontAlgn="base">
        <a:spcBef>
          <a:spcPct val="0"/>
        </a:spcBef>
        <a:spcAft>
          <a:spcPct val="0"/>
        </a:spcAft>
        <a:defRPr sz="3883">
          <a:solidFill>
            <a:schemeClr val="tx2"/>
          </a:solidFill>
          <a:latin typeface="Arial" panose="020B0604020202020204" pitchFamily="34" charset="0"/>
        </a:defRPr>
      </a:lvl2pPr>
      <a:lvl3pPr algn="ctr" rtl="0" fontAlgn="base">
        <a:spcBef>
          <a:spcPct val="0"/>
        </a:spcBef>
        <a:spcAft>
          <a:spcPct val="0"/>
        </a:spcAft>
        <a:defRPr sz="3883">
          <a:solidFill>
            <a:schemeClr val="tx2"/>
          </a:solidFill>
          <a:latin typeface="Arial" panose="020B0604020202020204" pitchFamily="34" charset="0"/>
        </a:defRPr>
      </a:lvl3pPr>
      <a:lvl4pPr algn="ctr" rtl="0" fontAlgn="base">
        <a:spcBef>
          <a:spcPct val="0"/>
        </a:spcBef>
        <a:spcAft>
          <a:spcPct val="0"/>
        </a:spcAft>
        <a:defRPr sz="3883">
          <a:solidFill>
            <a:schemeClr val="tx2"/>
          </a:solidFill>
          <a:latin typeface="Arial" panose="020B0604020202020204" pitchFamily="34" charset="0"/>
        </a:defRPr>
      </a:lvl4pPr>
      <a:lvl5pPr algn="ctr" rtl="0" fontAlgn="base">
        <a:spcBef>
          <a:spcPct val="0"/>
        </a:spcBef>
        <a:spcAft>
          <a:spcPct val="0"/>
        </a:spcAft>
        <a:defRPr sz="3883">
          <a:solidFill>
            <a:schemeClr val="tx2"/>
          </a:solidFill>
          <a:latin typeface="Arial" panose="020B0604020202020204" pitchFamily="34" charset="0"/>
        </a:defRPr>
      </a:lvl5pPr>
      <a:lvl6pPr marL="403433" algn="ctr" rtl="0" fontAlgn="base">
        <a:spcBef>
          <a:spcPct val="0"/>
        </a:spcBef>
        <a:spcAft>
          <a:spcPct val="0"/>
        </a:spcAft>
        <a:defRPr sz="3883">
          <a:solidFill>
            <a:schemeClr val="tx2"/>
          </a:solidFill>
          <a:latin typeface="Arial" panose="020B0604020202020204" pitchFamily="34" charset="0"/>
        </a:defRPr>
      </a:lvl6pPr>
      <a:lvl7pPr marL="806867" algn="ctr" rtl="0" fontAlgn="base">
        <a:spcBef>
          <a:spcPct val="0"/>
        </a:spcBef>
        <a:spcAft>
          <a:spcPct val="0"/>
        </a:spcAft>
        <a:defRPr sz="3883">
          <a:solidFill>
            <a:schemeClr val="tx2"/>
          </a:solidFill>
          <a:latin typeface="Arial" panose="020B0604020202020204" pitchFamily="34" charset="0"/>
        </a:defRPr>
      </a:lvl7pPr>
      <a:lvl8pPr marL="1210300" algn="ctr" rtl="0" fontAlgn="base">
        <a:spcBef>
          <a:spcPct val="0"/>
        </a:spcBef>
        <a:spcAft>
          <a:spcPct val="0"/>
        </a:spcAft>
        <a:defRPr sz="3883">
          <a:solidFill>
            <a:schemeClr val="tx2"/>
          </a:solidFill>
          <a:latin typeface="Arial" panose="020B0604020202020204" pitchFamily="34" charset="0"/>
        </a:defRPr>
      </a:lvl8pPr>
      <a:lvl9pPr marL="1613733" algn="ctr" rtl="0" fontAlgn="base">
        <a:spcBef>
          <a:spcPct val="0"/>
        </a:spcBef>
        <a:spcAft>
          <a:spcPct val="0"/>
        </a:spcAft>
        <a:defRPr sz="3883">
          <a:solidFill>
            <a:schemeClr val="tx2"/>
          </a:solidFill>
          <a:latin typeface="Arial" panose="020B0604020202020204" pitchFamily="34" charset="0"/>
        </a:defRPr>
      </a:lvl9pPr>
    </p:titleStyle>
    <p:bodyStyle>
      <a:lvl1pPr marL="302575" indent="-302575" algn="l" rtl="0" fontAlgn="base">
        <a:spcBef>
          <a:spcPct val="20000"/>
        </a:spcBef>
        <a:spcAft>
          <a:spcPct val="0"/>
        </a:spcAft>
        <a:buChar char="•"/>
        <a:defRPr sz="2824" kern="1200">
          <a:solidFill>
            <a:schemeClr val="tx1"/>
          </a:solidFill>
          <a:latin typeface="+mn-lt"/>
          <a:ea typeface="+mn-ea"/>
          <a:cs typeface="+mn-cs"/>
        </a:defRPr>
      </a:lvl1pPr>
      <a:lvl2pPr marL="655579" indent="-252146" algn="l" rtl="0" fontAlgn="base">
        <a:spcBef>
          <a:spcPct val="20000"/>
        </a:spcBef>
        <a:spcAft>
          <a:spcPct val="0"/>
        </a:spcAft>
        <a:buChar char="–"/>
        <a:defRPr sz="2471" kern="1200">
          <a:solidFill>
            <a:schemeClr val="tx1"/>
          </a:solidFill>
          <a:latin typeface="+mn-lt"/>
          <a:ea typeface="+mn-ea"/>
          <a:cs typeface="+mn-cs"/>
        </a:defRPr>
      </a:lvl2pPr>
      <a:lvl3pPr marL="1008583" indent="-201717" algn="l" rtl="0" fontAlgn="base">
        <a:spcBef>
          <a:spcPct val="20000"/>
        </a:spcBef>
        <a:spcAft>
          <a:spcPct val="0"/>
        </a:spcAft>
        <a:buChar char="•"/>
        <a:defRPr sz="2118" kern="1200">
          <a:solidFill>
            <a:schemeClr val="tx1"/>
          </a:solidFill>
          <a:latin typeface="+mn-lt"/>
          <a:ea typeface="+mn-ea"/>
          <a:cs typeface="+mn-cs"/>
        </a:defRPr>
      </a:lvl3pPr>
      <a:lvl4pPr marL="1412016" indent="-201717" algn="l" rtl="0" fontAlgn="base">
        <a:spcBef>
          <a:spcPct val="20000"/>
        </a:spcBef>
        <a:spcAft>
          <a:spcPct val="0"/>
        </a:spcAft>
        <a:buChar char="–"/>
        <a:defRPr sz="1765" kern="1200">
          <a:solidFill>
            <a:schemeClr val="tx1"/>
          </a:solidFill>
          <a:latin typeface="+mn-lt"/>
          <a:ea typeface="+mn-ea"/>
          <a:cs typeface="+mn-cs"/>
        </a:defRPr>
      </a:lvl4pPr>
      <a:lvl5pPr marL="1815450" indent="-201717" algn="l" rtl="0" fontAlgn="base">
        <a:spcBef>
          <a:spcPct val="20000"/>
        </a:spcBef>
        <a:spcAft>
          <a:spcPct val="0"/>
        </a:spcAft>
        <a:buChar char="»"/>
        <a:defRPr sz="1765"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54182" y="242328"/>
            <a:ext cx="9975273"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554182" y="1411942"/>
            <a:ext cx="9975273"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554182" y="5510492"/>
            <a:ext cx="2586182"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35"/>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786909" y="5510492"/>
            <a:ext cx="3509818"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235"/>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7943273" y="5510492"/>
            <a:ext cx="2586182"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35"/>
            </a:lvl1pPr>
          </a:lstStyle>
          <a:p>
            <a:pPr fontAlgn="base">
              <a:spcBef>
                <a:spcPct val="0"/>
              </a:spcBef>
              <a:spcAft>
                <a:spcPct val="0"/>
              </a:spcAft>
            </a:pPr>
            <a:fld id="{38955B98-0936-4247-9ADF-60965D1A2640}"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63233838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rtl="0" fontAlgn="base">
        <a:spcBef>
          <a:spcPct val="0"/>
        </a:spcBef>
        <a:spcAft>
          <a:spcPct val="0"/>
        </a:spcAft>
        <a:defRPr sz="3883" kern="1200">
          <a:solidFill>
            <a:schemeClr val="tx2"/>
          </a:solidFill>
          <a:latin typeface="+mj-lt"/>
          <a:ea typeface="+mj-ea"/>
          <a:cs typeface="+mj-cs"/>
        </a:defRPr>
      </a:lvl1pPr>
      <a:lvl2pPr algn="ctr" rtl="0" fontAlgn="base">
        <a:spcBef>
          <a:spcPct val="0"/>
        </a:spcBef>
        <a:spcAft>
          <a:spcPct val="0"/>
        </a:spcAft>
        <a:defRPr sz="3883">
          <a:solidFill>
            <a:schemeClr val="tx2"/>
          </a:solidFill>
          <a:latin typeface="Arial" panose="020B0604020202020204" pitchFamily="34" charset="0"/>
        </a:defRPr>
      </a:lvl2pPr>
      <a:lvl3pPr algn="ctr" rtl="0" fontAlgn="base">
        <a:spcBef>
          <a:spcPct val="0"/>
        </a:spcBef>
        <a:spcAft>
          <a:spcPct val="0"/>
        </a:spcAft>
        <a:defRPr sz="3883">
          <a:solidFill>
            <a:schemeClr val="tx2"/>
          </a:solidFill>
          <a:latin typeface="Arial" panose="020B0604020202020204" pitchFamily="34" charset="0"/>
        </a:defRPr>
      </a:lvl3pPr>
      <a:lvl4pPr algn="ctr" rtl="0" fontAlgn="base">
        <a:spcBef>
          <a:spcPct val="0"/>
        </a:spcBef>
        <a:spcAft>
          <a:spcPct val="0"/>
        </a:spcAft>
        <a:defRPr sz="3883">
          <a:solidFill>
            <a:schemeClr val="tx2"/>
          </a:solidFill>
          <a:latin typeface="Arial" panose="020B0604020202020204" pitchFamily="34" charset="0"/>
        </a:defRPr>
      </a:lvl4pPr>
      <a:lvl5pPr algn="ctr" rtl="0" fontAlgn="base">
        <a:spcBef>
          <a:spcPct val="0"/>
        </a:spcBef>
        <a:spcAft>
          <a:spcPct val="0"/>
        </a:spcAft>
        <a:defRPr sz="3883">
          <a:solidFill>
            <a:schemeClr val="tx2"/>
          </a:solidFill>
          <a:latin typeface="Arial" panose="020B0604020202020204" pitchFamily="34" charset="0"/>
        </a:defRPr>
      </a:lvl5pPr>
      <a:lvl6pPr marL="403433" algn="ctr" rtl="0" fontAlgn="base">
        <a:spcBef>
          <a:spcPct val="0"/>
        </a:spcBef>
        <a:spcAft>
          <a:spcPct val="0"/>
        </a:spcAft>
        <a:defRPr sz="3883">
          <a:solidFill>
            <a:schemeClr val="tx2"/>
          </a:solidFill>
          <a:latin typeface="Arial" panose="020B0604020202020204" pitchFamily="34" charset="0"/>
        </a:defRPr>
      </a:lvl6pPr>
      <a:lvl7pPr marL="806867" algn="ctr" rtl="0" fontAlgn="base">
        <a:spcBef>
          <a:spcPct val="0"/>
        </a:spcBef>
        <a:spcAft>
          <a:spcPct val="0"/>
        </a:spcAft>
        <a:defRPr sz="3883">
          <a:solidFill>
            <a:schemeClr val="tx2"/>
          </a:solidFill>
          <a:latin typeface="Arial" panose="020B0604020202020204" pitchFamily="34" charset="0"/>
        </a:defRPr>
      </a:lvl7pPr>
      <a:lvl8pPr marL="1210300" algn="ctr" rtl="0" fontAlgn="base">
        <a:spcBef>
          <a:spcPct val="0"/>
        </a:spcBef>
        <a:spcAft>
          <a:spcPct val="0"/>
        </a:spcAft>
        <a:defRPr sz="3883">
          <a:solidFill>
            <a:schemeClr val="tx2"/>
          </a:solidFill>
          <a:latin typeface="Arial" panose="020B0604020202020204" pitchFamily="34" charset="0"/>
        </a:defRPr>
      </a:lvl8pPr>
      <a:lvl9pPr marL="1613733" algn="ctr" rtl="0" fontAlgn="base">
        <a:spcBef>
          <a:spcPct val="0"/>
        </a:spcBef>
        <a:spcAft>
          <a:spcPct val="0"/>
        </a:spcAft>
        <a:defRPr sz="3883">
          <a:solidFill>
            <a:schemeClr val="tx2"/>
          </a:solidFill>
          <a:latin typeface="Arial" panose="020B0604020202020204" pitchFamily="34" charset="0"/>
        </a:defRPr>
      </a:lvl9pPr>
    </p:titleStyle>
    <p:bodyStyle>
      <a:lvl1pPr marL="302575" indent="-302575" algn="l" rtl="0" fontAlgn="base">
        <a:spcBef>
          <a:spcPct val="20000"/>
        </a:spcBef>
        <a:spcAft>
          <a:spcPct val="0"/>
        </a:spcAft>
        <a:buChar char="•"/>
        <a:defRPr sz="2824" kern="1200">
          <a:solidFill>
            <a:schemeClr val="tx1"/>
          </a:solidFill>
          <a:latin typeface="+mn-lt"/>
          <a:ea typeface="+mn-ea"/>
          <a:cs typeface="+mn-cs"/>
        </a:defRPr>
      </a:lvl1pPr>
      <a:lvl2pPr marL="655579" indent="-252146" algn="l" rtl="0" fontAlgn="base">
        <a:spcBef>
          <a:spcPct val="20000"/>
        </a:spcBef>
        <a:spcAft>
          <a:spcPct val="0"/>
        </a:spcAft>
        <a:buChar char="–"/>
        <a:defRPr sz="2471" kern="1200">
          <a:solidFill>
            <a:schemeClr val="tx1"/>
          </a:solidFill>
          <a:latin typeface="+mn-lt"/>
          <a:ea typeface="+mn-ea"/>
          <a:cs typeface="+mn-cs"/>
        </a:defRPr>
      </a:lvl2pPr>
      <a:lvl3pPr marL="1008583" indent="-201717" algn="l" rtl="0" fontAlgn="base">
        <a:spcBef>
          <a:spcPct val="20000"/>
        </a:spcBef>
        <a:spcAft>
          <a:spcPct val="0"/>
        </a:spcAft>
        <a:buChar char="•"/>
        <a:defRPr sz="2118" kern="1200">
          <a:solidFill>
            <a:schemeClr val="tx1"/>
          </a:solidFill>
          <a:latin typeface="+mn-lt"/>
          <a:ea typeface="+mn-ea"/>
          <a:cs typeface="+mn-cs"/>
        </a:defRPr>
      </a:lvl3pPr>
      <a:lvl4pPr marL="1412016" indent="-201717" algn="l" rtl="0" fontAlgn="base">
        <a:spcBef>
          <a:spcPct val="20000"/>
        </a:spcBef>
        <a:spcAft>
          <a:spcPct val="0"/>
        </a:spcAft>
        <a:buChar char="–"/>
        <a:defRPr sz="1765" kern="1200">
          <a:solidFill>
            <a:schemeClr val="tx1"/>
          </a:solidFill>
          <a:latin typeface="+mn-lt"/>
          <a:ea typeface="+mn-ea"/>
          <a:cs typeface="+mn-cs"/>
        </a:defRPr>
      </a:lvl4pPr>
      <a:lvl5pPr marL="1815450" indent="-201717" algn="l" rtl="0" fontAlgn="base">
        <a:spcBef>
          <a:spcPct val="20000"/>
        </a:spcBef>
        <a:spcAft>
          <a:spcPct val="0"/>
        </a:spcAft>
        <a:buChar char="»"/>
        <a:defRPr sz="1765"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Date Placeholder 1"/>
          <p:cNvSpPr txBox="1">
            <a:spLocks noGrp="1"/>
          </p:cNvSpPr>
          <p:nvPr>
            <p:ph type="dt" sz="half" idx="2"/>
          </p:nvPr>
        </p:nvSpPr>
        <p:spPr>
          <a:xfrm>
            <a:off x="609600" y="6356521"/>
            <a:ext cx="2844480" cy="364679"/>
          </a:xfrm>
          <a:prstGeom prst="rect">
            <a:avLst/>
          </a:prstGeom>
          <a:noFill/>
          <a:ln>
            <a:noFill/>
          </a:ln>
        </p:spPr>
        <p:txBody>
          <a:bodyPr wrap="square" lIns="91440" tIns="45720" rIns="91440" bIns="45720" anchor="ctr" anchorCtr="0">
            <a:noAutofit/>
          </a:bodyPr>
          <a:lstStyle>
            <a:lvl1pPr marL="0" marR="0" lvl="0" indent="0" algn="l" rtl="0" hangingPunct="1">
              <a:lnSpc>
                <a:spcPct val="100000"/>
              </a:lnSpc>
              <a:spcBef>
                <a:spcPts val="0"/>
              </a:spcBef>
              <a:spcAft>
                <a:spcPts val="0"/>
              </a:spcAft>
              <a:buNone/>
              <a:tabLst/>
              <a:defRPr lang="en-US" sz="1200" b="0" i="0" u="none" strike="noStrike" kern="1200" cap="none" spc="0">
                <a:solidFill>
                  <a:srgbClr val="8B8B8B"/>
                </a:solidFill>
                <a:latin typeface="Calibri"/>
                <a:ea typeface="DejaVu Sans" pitchFamily="2"/>
                <a:cs typeface="DejaVu Sans" pitchFamily="2"/>
              </a:defRPr>
            </a:lvl1pPr>
          </a:lstStyle>
          <a:p>
            <a:fld id="{AD9637AF-00E8-4E8E-80FD-A4D872D66332}" type="datetime1">
              <a:rPr lang="en-US"/>
              <a:pPr/>
              <a:t>8/19/2015</a:t>
            </a:fld>
            <a:endParaRPr/>
          </a:p>
        </p:txBody>
      </p:sp>
      <p:sp>
        <p:nvSpPr>
          <p:cNvPr id="3" name="Footer Placeholder 2"/>
          <p:cNvSpPr txBox="1">
            <a:spLocks noGrp="1"/>
          </p:cNvSpPr>
          <p:nvPr>
            <p:ph type="ftr" sz="quarter" idx="3"/>
          </p:nvPr>
        </p:nvSpPr>
        <p:spPr>
          <a:xfrm>
            <a:off x="4165439" y="6356521"/>
            <a:ext cx="3860160" cy="364679"/>
          </a:xfrm>
          <a:prstGeom prst="rect">
            <a:avLst/>
          </a:prstGeom>
          <a:noFill/>
          <a:ln>
            <a:noFill/>
          </a:ln>
        </p:spPr>
        <p:txBody>
          <a:bodyPr wrap="square" lIns="91440" tIns="45720" rIns="91440" bIns="45720" anchor="ctr" anchorCtr="0">
            <a:noAutofit/>
          </a:bodyPr>
          <a:lstStyle>
            <a:lvl1pPr lvl="0" rtl="0" hangingPunct="0">
              <a:buNone/>
              <a:tabLst/>
              <a:defRPr lang="en-US" sz="2400" kern="1200">
                <a:latin typeface="Liberation Serif" pitchFamily="18"/>
                <a:ea typeface="DejaVu Sans" pitchFamily="2"/>
                <a:cs typeface="DejaVu Sans" pitchFamily="2"/>
              </a:defRPr>
            </a:lvl1pPr>
          </a:lstStyle>
          <a:p>
            <a:endParaRPr>
              <a:solidFill>
                <a:prstClr val="black"/>
              </a:solidFill>
            </a:endParaRPr>
          </a:p>
        </p:txBody>
      </p:sp>
      <p:sp>
        <p:nvSpPr>
          <p:cNvPr id="4" name="Slide Number Placeholder 3"/>
          <p:cNvSpPr txBox="1">
            <a:spLocks noGrp="1"/>
          </p:cNvSpPr>
          <p:nvPr>
            <p:ph type="sldNum" sz="quarter" idx="4"/>
          </p:nvPr>
        </p:nvSpPr>
        <p:spPr>
          <a:xfrm>
            <a:off x="8737440" y="6356521"/>
            <a:ext cx="2844480" cy="364679"/>
          </a:xfrm>
          <a:prstGeom prst="rect">
            <a:avLst/>
          </a:prstGeom>
          <a:noFill/>
          <a:ln>
            <a:noFill/>
          </a:ln>
        </p:spPr>
        <p:txBody>
          <a:bodyPr wrap="square" lIns="91440" tIns="45720" rIns="91440" bIns="45720" anchor="ctr" anchorCtr="0">
            <a:noAutofit/>
          </a:bodyPr>
          <a:lstStyle>
            <a:lvl1pPr marL="0" marR="0" lvl="0" indent="0" algn="r" rtl="0" hangingPunct="1">
              <a:lnSpc>
                <a:spcPct val="100000"/>
              </a:lnSpc>
              <a:spcBef>
                <a:spcPts val="0"/>
              </a:spcBef>
              <a:spcAft>
                <a:spcPts val="0"/>
              </a:spcAft>
              <a:buNone/>
              <a:tabLst/>
              <a:defRPr lang="en-US" sz="1200" b="0" i="0" u="none" strike="noStrike" kern="1200" cap="none" spc="0">
                <a:solidFill>
                  <a:srgbClr val="8B8B8B"/>
                </a:solidFill>
                <a:latin typeface="Calibri"/>
                <a:ea typeface="DejaVu Sans" pitchFamily="2"/>
                <a:cs typeface="DejaVu Sans" pitchFamily="2"/>
              </a:defRPr>
            </a:lvl1pPr>
          </a:lstStyle>
          <a:p>
            <a:fld id="{731B422D-1A51-4381-8674-25EA4EE7E223}" type="slidenum">
              <a:rPr/>
              <a:pPr/>
              <a:t>‹#›</a:t>
            </a:fld>
            <a:endParaRPr/>
          </a:p>
        </p:txBody>
      </p:sp>
      <p:sp>
        <p:nvSpPr>
          <p:cNvPr id="5" name="Title Placeholder 4"/>
          <p:cNvSpPr txBox="1">
            <a:spLocks noGrp="1"/>
          </p:cNvSpPr>
          <p:nvPr>
            <p:ph type="title"/>
          </p:nvPr>
        </p:nvSpPr>
        <p:spPr>
          <a:xfrm>
            <a:off x="609600" y="273600"/>
            <a:ext cx="10972320" cy="1144800"/>
          </a:xfrm>
          <a:prstGeom prst="rect">
            <a:avLst/>
          </a:prstGeom>
          <a:noFill/>
          <a:ln>
            <a:noFill/>
          </a:ln>
        </p:spPr>
        <p:txBody>
          <a:bodyPr vert="horz" lIns="0" tIns="0" rIns="0" bIns="0" anchor="ctr"/>
          <a:lstStyle/>
          <a:p>
            <a:endParaRPr lang="en-US"/>
          </a:p>
        </p:txBody>
      </p:sp>
      <p:sp>
        <p:nvSpPr>
          <p:cNvPr id="6" name="Text Placeholder 5"/>
          <p:cNvSpPr txBox="1">
            <a:spLocks noGrp="1"/>
          </p:cNvSpPr>
          <p:nvPr>
            <p:ph type="body" idx="1"/>
          </p:nvPr>
        </p:nvSpPr>
        <p:spPr>
          <a:xfrm>
            <a:off x="609600" y="1604521"/>
            <a:ext cx="10972320" cy="3977279"/>
          </a:xfrm>
          <a:prstGeom prst="rect">
            <a:avLst/>
          </a:prstGeom>
          <a:noFill/>
          <a:ln>
            <a:noFill/>
          </a:ln>
        </p:spPr>
        <p:txBody>
          <a:bodyPr vert="horz" lIns="0" tIns="0" rIns="0" bIns="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804347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rtl="0" hangingPunct="1">
        <a:lnSpc>
          <a:spcPct val="100000"/>
        </a:lnSpc>
        <a:tabLst/>
        <a:defRPr lang="en-US" sz="1800" b="0" i="0" u="none" strike="noStrike" kern="1200" cap="none" spc="0">
          <a:ln>
            <a:noFill/>
          </a:ln>
          <a:solidFill>
            <a:srgbClr val="000000"/>
          </a:solidFill>
          <a:latin typeface="Calibri"/>
          <a:ea typeface="Microsoft YaHei" pitchFamily="2"/>
          <a:cs typeface="Mangal" pitchFamily="2"/>
        </a:defRPr>
      </a:lvl1pPr>
    </p:titleStyle>
    <p:bodyStyle>
      <a:lvl1pPr marL="0" marR="0" indent="0" algn="l" rtl="0" hangingPunct="1">
        <a:lnSpc>
          <a:spcPct val="100000"/>
        </a:lnSpc>
        <a:spcBef>
          <a:spcPts val="0"/>
        </a:spcBef>
        <a:spcAft>
          <a:spcPts val="1417"/>
        </a:spcAft>
        <a:tabLst/>
        <a:defRPr lang="en-US" sz="3200" b="0" i="0" u="none" strike="noStrike" kern="1200" cap="none" spc="0">
          <a:ln>
            <a:noFill/>
          </a:ln>
          <a:solidFill>
            <a:srgbClr val="000000"/>
          </a:solidFill>
          <a:latin typeface="Calibri"/>
          <a:ea typeface="Microsoft YaHei" pitchFamily="2"/>
          <a:cs typeface="Mangal"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Date Placeholder 1"/>
          <p:cNvSpPr txBox="1">
            <a:spLocks noGrp="1"/>
          </p:cNvSpPr>
          <p:nvPr>
            <p:ph type="dt" sz="half" idx="2"/>
          </p:nvPr>
        </p:nvSpPr>
        <p:spPr>
          <a:xfrm>
            <a:off x="609600" y="6356521"/>
            <a:ext cx="2844480" cy="364679"/>
          </a:xfrm>
          <a:prstGeom prst="rect">
            <a:avLst/>
          </a:prstGeom>
          <a:noFill/>
          <a:ln>
            <a:noFill/>
          </a:ln>
        </p:spPr>
        <p:txBody>
          <a:bodyPr wrap="square" lIns="91440" tIns="45720" rIns="91440" bIns="45720" anchor="ctr" anchorCtr="0">
            <a:noAutofit/>
          </a:bodyPr>
          <a:lstStyle>
            <a:lvl1pPr marL="0" marR="0" lvl="0" indent="0" algn="l" rtl="0" hangingPunct="1">
              <a:lnSpc>
                <a:spcPct val="100000"/>
              </a:lnSpc>
              <a:spcBef>
                <a:spcPts val="0"/>
              </a:spcBef>
              <a:spcAft>
                <a:spcPts val="0"/>
              </a:spcAft>
              <a:buNone/>
              <a:tabLst/>
              <a:defRPr lang="en-US" sz="1200" b="0" i="0" u="none" strike="noStrike" kern="1200" cap="none" spc="0">
                <a:solidFill>
                  <a:srgbClr val="8B8B8B"/>
                </a:solidFill>
                <a:latin typeface="Calibri"/>
                <a:ea typeface="DejaVu Sans" pitchFamily="2"/>
                <a:cs typeface="DejaVu Sans" pitchFamily="2"/>
              </a:defRPr>
            </a:lvl1pPr>
          </a:lstStyle>
          <a:p>
            <a:fld id="{AD9637AF-00E8-4E8E-80FD-A4D872D66332}" type="datetime1">
              <a:rPr lang="en-US"/>
              <a:pPr/>
              <a:t>8/19/2015</a:t>
            </a:fld>
            <a:endParaRPr/>
          </a:p>
        </p:txBody>
      </p:sp>
      <p:sp>
        <p:nvSpPr>
          <p:cNvPr id="3" name="Footer Placeholder 2"/>
          <p:cNvSpPr txBox="1">
            <a:spLocks noGrp="1"/>
          </p:cNvSpPr>
          <p:nvPr>
            <p:ph type="ftr" sz="quarter" idx="3"/>
          </p:nvPr>
        </p:nvSpPr>
        <p:spPr>
          <a:xfrm>
            <a:off x="4165439" y="6356521"/>
            <a:ext cx="3860160" cy="364679"/>
          </a:xfrm>
          <a:prstGeom prst="rect">
            <a:avLst/>
          </a:prstGeom>
          <a:noFill/>
          <a:ln>
            <a:noFill/>
          </a:ln>
        </p:spPr>
        <p:txBody>
          <a:bodyPr wrap="square" lIns="91440" tIns="45720" rIns="91440" bIns="45720" anchor="ctr" anchorCtr="0">
            <a:noAutofit/>
          </a:bodyPr>
          <a:lstStyle>
            <a:lvl1pPr lvl="0" rtl="0" hangingPunct="0">
              <a:buNone/>
              <a:tabLst/>
              <a:defRPr lang="en-US" sz="2400" kern="1200">
                <a:latin typeface="Liberation Serif" pitchFamily="18"/>
                <a:ea typeface="DejaVu Sans" pitchFamily="2"/>
                <a:cs typeface="DejaVu Sans" pitchFamily="2"/>
              </a:defRPr>
            </a:lvl1pPr>
          </a:lstStyle>
          <a:p>
            <a:endParaRPr>
              <a:solidFill>
                <a:prstClr val="black"/>
              </a:solidFill>
            </a:endParaRPr>
          </a:p>
        </p:txBody>
      </p:sp>
      <p:sp>
        <p:nvSpPr>
          <p:cNvPr id="4" name="Slide Number Placeholder 3"/>
          <p:cNvSpPr txBox="1">
            <a:spLocks noGrp="1"/>
          </p:cNvSpPr>
          <p:nvPr>
            <p:ph type="sldNum" sz="quarter" idx="4"/>
          </p:nvPr>
        </p:nvSpPr>
        <p:spPr>
          <a:xfrm>
            <a:off x="8737440" y="6356521"/>
            <a:ext cx="2844480" cy="364679"/>
          </a:xfrm>
          <a:prstGeom prst="rect">
            <a:avLst/>
          </a:prstGeom>
          <a:noFill/>
          <a:ln>
            <a:noFill/>
          </a:ln>
        </p:spPr>
        <p:txBody>
          <a:bodyPr wrap="square" lIns="91440" tIns="45720" rIns="91440" bIns="45720" anchor="ctr" anchorCtr="0">
            <a:noAutofit/>
          </a:bodyPr>
          <a:lstStyle>
            <a:lvl1pPr marL="0" marR="0" lvl="0" indent="0" algn="r" rtl="0" hangingPunct="1">
              <a:lnSpc>
                <a:spcPct val="100000"/>
              </a:lnSpc>
              <a:spcBef>
                <a:spcPts val="0"/>
              </a:spcBef>
              <a:spcAft>
                <a:spcPts val="0"/>
              </a:spcAft>
              <a:buNone/>
              <a:tabLst/>
              <a:defRPr lang="en-US" sz="1200" b="0" i="0" u="none" strike="noStrike" kern="1200" cap="none" spc="0">
                <a:solidFill>
                  <a:srgbClr val="8B8B8B"/>
                </a:solidFill>
                <a:latin typeface="Calibri"/>
                <a:ea typeface="DejaVu Sans" pitchFamily="2"/>
                <a:cs typeface="DejaVu Sans" pitchFamily="2"/>
              </a:defRPr>
            </a:lvl1pPr>
          </a:lstStyle>
          <a:p>
            <a:fld id="{731B422D-1A51-4381-8674-25EA4EE7E223}" type="slidenum">
              <a:rPr/>
              <a:pPr/>
              <a:t>‹#›</a:t>
            </a:fld>
            <a:endParaRPr/>
          </a:p>
        </p:txBody>
      </p:sp>
      <p:sp>
        <p:nvSpPr>
          <p:cNvPr id="5" name="Title Placeholder 4"/>
          <p:cNvSpPr txBox="1">
            <a:spLocks noGrp="1"/>
          </p:cNvSpPr>
          <p:nvPr>
            <p:ph type="title"/>
          </p:nvPr>
        </p:nvSpPr>
        <p:spPr>
          <a:xfrm>
            <a:off x="609600" y="273600"/>
            <a:ext cx="10972320" cy="1144800"/>
          </a:xfrm>
          <a:prstGeom prst="rect">
            <a:avLst/>
          </a:prstGeom>
          <a:noFill/>
          <a:ln>
            <a:noFill/>
          </a:ln>
        </p:spPr>
        <p:txBody>
          <a:bodyPr vert="horz" lIns="0" tIns="0" rIns="0" bIns="0" anchor="ctr"/>
          <a:lstStyle/>
          <a:p>
            <a:endParaRPr lang="en-US"/>
          </a:p>
        </p:txBody>
      </p:sp>
      <p:sp>
        <p:nvSpPr>
          <p:cNvPr id="6" name="Text Placeholder 5"/>
          <p:cNvSpPr txBox="1">
            <a:spLocks noGrp="1"/>
          </p:cNvSpPr>
          <p:nvPr>
            <p:ph type="body" idx="1"/>
          </p:nvPr>
        </p:nvSpPr>
        <p:spPr>
          <a:xfrm>
            <a:off x="609600" y="1604521"/>
            <a:ext cx="10972320" cy="3977279"/>
          </a:xfrm>
          <a:prstGeom prst="rect">
            <a:avLst/>
          </a:prstGeom>
          <a:noFill/>
          <a:ln>
            <a:noFill/>
          </a:ln>
        </p:spPr>
        <p:txBody>
          <a:bodyPr vert="horz" lIns="0" tIns="0" rIns="0" bIns="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307040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rtl="0" hangingPunct="1">
        <a:lnSpc>
          <a:spcPct val="100000"/>
        </a:lnSpc>
        <a:tabLst/>
        <a:defRPr lang="en-US" sz="1800" b="0" i="0" u="none" strike="noStrike" kern="1200" cap="none" spc="0">
          <a:ln>
            <a:noFill/>
          </a:ln>
          <a:solidFill>
            <a:srgbClr val="000000"/>
          </a:solidFill>
          <a:latin typeface="Calibri"/>
          <a:ea typeface="Microsoft YaHei" pitchFamily="2"/>
          <a:cs typeface="Mangal" pitchFamily="2"/>
        </a:defRPr>
      </a:lvl1pPr>
    </p:titleStyle>
    <p:bodyStyle>
      <a:lvl1pPr marL="0" marR="0" indent="0" algn="l" rtl="0" hangingPunct="1">
        <a:lnSpc>
          <a:spcPct val="100000"/>
        </a:lnSpc>
        <a:spcBef>
          <a:spcPts val="0"/>
        </a:spcBef>
        <a:spcAft>
          <a:spcPts val="1417"/>
        </a:spcAft>
        <a:tabLst/>
        <a:defRPr lang="en-US" sz="3200" b="0" i="0" u="none" strike="noStrike" kern="1200" cap="none" spc="0">
          <a:ln>
            <a:noFill/>
          </a:ln>
          <a:solidFill>
            <a:srgbClr val="000000"/>
          </a:solidFill>
          <a:latin typeface="Calibri"/>
          <a:ea typeface="Microsoft YaHei" pitchFamily="2"/>
          <a:cs typeface="Mangal"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3.xml"/></Relationships>
</file>

<file path=ppt/slides/_rels/slide106.xml.rels><?xml version="1.0" encoding="UTF-8" standalone="yes"?>
<Relationships xmlns="http://schemas.openxmlformats.org/package/2006/relationships"><Relationship Id="rId3" Type="http://schemas.openxmlformats.org/officeDocument/2006/relationships/image" Target="../media/image76.tmp"/><Relationship Id="rId2" Type="http://schemas.openxmlformats.org/officeDocument/2006/relationships/notesSlide" Target="../notesSlides/notesSlide13.xml"/><Relationship Id="rId1" Type="http://schemas.openxmlformats.org/officeDocument/2006/relationships/slideLayout" Target="../slideLayouts/slideLayout93.xml"/></Relationships>
</file>

<file path=ppt/slides/_rels/slide107.xml.rels><?xml version="1.0" encoding="UTF-8" standalone="yes"?>
<Relationships xmlns="http://schemas.openxmlformats.org/package/2006/relationships"><Relationship Id="rId3" Type="http://schemas.openxmlformats.org/officeDocument/2006/relationships/hyperlink" Target="http://am.ascb.org/dora/" TargetMode="External"/><Relationship Id="rId2" Type="http://schemas.openxmlformats.org/officeDocument/2006/relationships/notesSlide" Target="../notesSlides/notesSlide14.xml"/><Relationship Id="rId1" Type="http://schemas.openxmlformats.org/officeDocument/2006/relationships/slideLayout" Target="../slideLayouts/slideLayout93.xml"/></Relationships>
</file>

<file path=ppt/slides/_rels/slide108.xml.rels><?xml version="1.0" encoding="UTF-8" standalone="yes"?>
<Relationships xmlns="http://schemas.openxmlformats.org/package/2006/relationships"><Relationship Id="rId3" Type="http://schemas.openxmlformats.org/officeDocument/2006/relationships/image" Target="../media/image77.tmp"/><Relationship Id="rId2" Type="http://schemas.openxmlformats.org/officeDocument/2006/relationships/notesSlide" Target="../notesSlides/notesSlide15.xml"/><Relationship Id="rId1" Type="http://schemas.openxmlformats.org/officeDocument/2006/relationships/slideLayout" Target="../slideLayouts/slideLayout93.xml"/></Relationships>
</file>

<file path=ppt/slides/_rels/slide109.xml.rels><?xml version="1.0" encoding="UTF-8" standalone="yes"?>
<Relationships xmlns="http://schemas.openxmlformats.org/package/2006/relationships"><Relationship Id="rId2" Type="http://schemas.openxmlformats.org/officeDocument/2006/relationships/image" Target="../media/image78.tmp"/><Relationship Id="rId1" Type="http://schemas.openxmlformats.org/officeDocument/2006/relationships/slideLayout" Target="../slideLayouts/slideLayout93.xml"/></Relationships>
</file>

<file path=ppt/slides/_rels/slide11.xml.rels><?xml version="1.0" encoding="UTF-8" standalone="yes"?>
<Relationships xmlns="http://schemas.openxmlformats.org/package/2006/relationships"><Relationship Id="rId3" Type="http://schemas.openxmlformats.org/officeDocument/2006/relationships/hyperlink" Target="http://127.0.0.1:8081/ploscompbiol/article?id=info:doi/10.1371/journal.pcbi.1000361" TargetMode="External"/><Relationship Id="rId2" Type="http://schemas.openxmlformats.org/officeDocument/2006/relationships/image" Target="../media/image13.png"/><Relationship Id="rId1" Type="http://schemas.openxmlformats.org/officeDocument/2006/relationships/slideLayout" Target="../slideLayouts/slideLayout27.xml"/><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3" Type="http://schemas.openxmlformats.org/officeDocument/2006/relationships/hyperlink" Target="http://www.theguardian.com/commentisfree/2013/dec/09/how-journals-nature-science-cell-damage-science" TargetMode="External"/><Relationship Id="rId2" Type="http://schemas.openxmlformats.org/officeDocument/2006/relationships/notesSlide" Target="../notesSlides/notesSlide16.xml"/><Relationship Id="rId1" Type="http://schemas.openxmlformats.org/officeDocument/2006/relationships/slideLayout" Target="../slideLayouts/slideLayout93.xml"/></Relationships>
</file>

<file path=ppt/slides/_rels/slide111.xml.rels><?xml version="1.0" encoding="UTF-8" standalone="yes"?>
<Relationships xmlns="http://schemas.openxmlformats.org/package/2006/relationships"><Relationship Id="rId2" Type="http://schemas.openxmlformats.org/officeDocument/2006/relationships/image" Target="../media/image79.tmp"/><Relationship Id="rId1" Type="http://schemas.openxmlformats.org/officeDocument/2006/relationships/slideLayout" Target="../slideLayouts/slideLayout93.xml"/></Relationships>
</file>

<file path=ppt/slides/_rels/slide112.xml.rels><?xml version="1.0" encoding="UTF-8" standalone="yes"?>
<Relationships xmlns="http://schemas.openxmlformats.org/package/2006/relationships"><Relationship Id="rId2" Type="http://schemas.openxmlformats.org/officeDocument/2006/relationships/image" Target="../media/image80.tmp"/><Relationship Id="rId1" Type="http://schemas.openxmlformats.org/officeDocument/2006/relationships/slideLayout" Target="../slideLayouts/slideLayout93.xml"/></Relationships>
</file>

<file path=ppt/slides/_rels/slide113.xml.rels><?xml version="1.0" encoding="UTF-8" standalone="yes"?>
<Relationships xmlns="http://schemas.openxmlformats.org/package/2006/relationships"><Relationship Id="rId2" Type="http://schemas.openxmlformats.org/officeDocument/2006/relationships/image" Target="../media/image81.tmp"/><Relationship Id="rId1" Type="http://schemas.openxmlformats.org/officeDocument/2006/relationships/slideLayout" Target="../slideLayouts/slideLayout93.xml"/></Relationships>
</file>

<file path=ppt/slides/_rels/slide114.xml.rels><?xml version="1.0" encoding="UTF-8" standalone="yes"?>
<Relationships xmlns="http://schemas.openxmlformats.org/package/2006/relationships"><Relationship Id="rId2" Type="http://schemas.openxmlformats.org/officeDocument/2006/relationships/image" Target="../media/image82.tmp"/><Relationship Id="rId1" Type="http://schemas.openxmlformats.org/officeDocument/2006/relationships/slideLayout" Target="../slideLayouts/slideLayout93.xml"/></Relationships>
</file>

<file path=ppt/slides/_rels/slide115.xml.rels><?xml version="1.0" encoding="UTF-8" standalone="yes"?>
<Relationships xmlns="http://schemas.openxmlformats.org/package/2006/relationships"><Relationship Id="rId2" Type="http://schemas.openxmlformats.org/officeDocument/2006/relationships/image" Target="../media/image83.tmp"/><Relationship Id="rId1" Type="http://schemas.openxmlformats.org/officeDocument/2006/relationships/slideLayout" Target="../slideLayouts/slideLayout93.xml"/></Relationships>
</file>

<file path=ppt/slides/_rels/slide11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92.xml"/></Relationships>
</file>

<file path=ppt/slides/_rels/slide11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93.xml"/></Relationships>
</file>

<file path=ppt/slides/_rels/slide118.xml.rels><?xml version="1.0" encoding="UTF-8" standalone="yes"?>
<Relationships xmlns="http://schemas.openxmlformats.org/package/2006/relationships"><Relationship Id="rId2" Type="http://schemas.openxmlformats.org/officeDocument/2006/relationships/image" Target="../media/image86.tmp"/><Relationship Id="rId1" Type="http://schemas.openxmlformats.org/officeDocument/2006/relationships/slideLayout" Target="../slideLayouts/slideLayout93.xml"/></Relationships>
</file>

<file path=ppt/slides/_rels/slide119.xml.rels><?xml version="1.0" encoding="UTF-8" standalone="yes"?>
<Relationships xmlns="http://schemas.openxmlformats.org/package/2006/relationships"><Relationship Id="rId2" Type="http://schemas.openxmlformats.org/officeDocument/2006/relationships/hyperlink" Target="http://openscience.fi/" TargetMode="External"/><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3" Type="http://schemas.openxmlformats.org/officeDocument/2006/relationships/hyperlink" Target="http://127.0.0.1:8081/ploscompbiol/article?id=info:doi/10.1371/journal.pcbi.1000361" TargetMode="External"/><Relationship Id="rId2" Type="http://schemas.openxmlformats.org/officeDocument/2006/relationships/image" Target="../media/image15.png"/><Relationship Id="rId1" Type="http://schemas.openxmlformats.org/officeDocument/2006/relationships/slideLayout" Target="../slideLayouts/slideLayout49.xml"/><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2" Type="http://schemas.openxmlformats.org/officeDocument/2006/relationships/image" Target="../media/image87.tmp"/><Relationship Id="rId1" Type="http://schemas.openxmlformats.org/officeDocument/2006/relationships/slideLayout" Target="../slideLayouts/slideLayout93.xml"/></Relationships>
</file>

<file path=ppt/slides/_rels/slide121.xml.rels><?xml version="1.0" encoding="UTF-8" standalone="yes"?>
<Relationships xmlns="http://schemas.openxmlformats.org/package/2006/relationships"><Relationship Id="rId2" Type="http://schemas.openxmlformats.org/officeDocument/2006/relationships/image" Target="../media/image88.tmp"/><Relationship Id="rId1" Type="http://schemas.openxmlformats.org/officeDocument/2006/relationships/slideLayout" Target="../slideLayouts/slideLayout93.xml"/></Relationships>
</file>

<file path=ppt/slides/_rels/slide122.xml.rels><?xml version="1.0" encoding="UTF-8" standalone="yes"?>
<Relationships xmlns="http://schemas.openxmlformats.org/package/2006/relationships"><Relationship Id="rId2" Type="http://schemas.openxmlformats.org/officeDocument/2006/relationships/image" Target="../media/image89.tmp"/><Relationship Id="rId1" Type="http://schemas.openxmlformats.org/officeDocument/2006/relationships/slideLayout" Target="../slideLayouts/slideLayout9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3.xml.rels><?xml version="1.0" encoding="UTF-8" standalone="yes"?>
<Relationships xmlns="http://schemas.openxmlformats.org/package/2006/relationships"><Relationship Id="rId3" Type="http://schemas.openxmlformats.org/officeDocument/2006/relationships/hyperlink" Target="http://127.0.0.1:8081/ploscompbiol/article?id=info:doi/10.1371/journal.pcbi.1000361" TargetMode="External"/><Relationship Id="rId2" Type="http://schemas.openxmlformats.org/officeDocument/2006/relationships/image" Target="../media/image16.png"/><Relationship Id="rId1" Type="http://schemas.openxmlformats.org/officeDocument/2006/relationships/slideLayout" Target="../slideLayouts/slideLayout7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hyperlink" Target="http://127.0.0.1:8081/ploscompbiol/article?id=info:doi/10.1371/journal.pcbi.1000361" TargetMode="External"/><Relationship Id="rId2" Type="http://schemas.openxmlformats.org/officeDocument/2006/relationships/image" Target="../media/image17.png"/><Relationship Id="rId1" Type="http://schemas.openxmlformats.org/officeDocument/2006/relationships/slideLayout" Target="../slideLayouts/slideLayout60.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hyperlink" Target="http://127.0.0.1:8081/ploscompbiol/article?id=info:doi/10.1371/journal.pcbi.1000361" TargetMode="External"/><Relationship Id="rId2" Type="http://schemas.openxmlformats.org/officeDocument/2006/relationships/image" Target="../media/image18.png"/><Relationship Id="rId1" Type="http://schemas.openxmlformats.org/officeDocument/2006/relationships/slideLayout" Target="../slideLayouts/slideLayout38.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twitter.com/hashtag/coarsparc2015?src=hash" TargetMode="External"/><Relationship Id="rId2" Type="http://schemas.openxmlformats.org/officeDocument/2006/relationships/hyperlink" Target="https://twitter.com/wilbank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twitter.com/hashtag/coarsparc2015?src=hash" TargetMode="External"/><Relationship Id="rId2" Type="http://schemas.openxmlformats.org/officeDocument/2006/relationships/hyperlink" Target="https://twitter.com/wilbank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twitter.com/michael_nielsen" TargetMode="External"/><Relationship Id="rId2" Type="http://schemas.openxmlformats.org/officeDocument/2006/relationships/hyperlink" Target="https://twitter.com/hashtag/OAI9?src=hash"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twitter.com/michael_nielsen" TargetMode="External"/><Relationship Id="rId2" Type="http://schemas.openxmlformats.org/officeDocument/2006/relationships/hyperlink" Target="https://twitter.com/hashtag/OAI9?src=hash"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twitter.com/michael_nielsen" TargetMode="External"/><Relationship Id="rId2" Type="http://schemas.openxmlformats.org/officeDocument/2006/relationships/hyperlink" Target="https://twitter.com/hashtag/OAI9?src=hash"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tinyurl.com/n4j25yx"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0.tmp"/><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1.tmp"/><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82.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82.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82.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93.xml"/></Relationships>
</file>

<file path=ppt/slides/_rels/slide72.xml.rels><?xml version="1.0" encoding="UTF-8" standalone="yes"?>
<Relationships xmlns="http://schemas.openxmlformats.org/package/2006/relationships"><Relationship Id="rId2" Type="http://schemas.openxmlformats.org/officeDocument/2006/relationships/image" Target="../media/image59.tmp"/><Relationship Id="rId1" Type="http://schemas.openxmlformats.org/officeDocument/2006/relationships/slideLayout" Target="../slideLayouts/slideLayout93.xml"/></Relationships>
</file>

<file path=ppt/slides/_rels/slide73.xml.rels><?xml version="1.0" encoding="UTF-8" standalone="yes"?>
<Relationships xmlns="http://schemas.openxmlformats.org/package/2006/relationships"><Relationship Id="rId2" Type="http://schemas.openxmlformats.org/officeDocument/2006/relationships/image" Target="../media/image60.tmp"/><Relationship Id="rId1" Type="http://schemas.openxmlformats.org/officeDocument/2006/relationships/slideLayout" Target="../slideLayouts/slideLayout93.xml"/></Relationships>
</file>

<file path=ppt/slides/_rels/slide74.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93.xml"/></Relationships>
</file>

<file path=ppt/slides/_rels/slide75.xml.rels><?xml version="1.0" encoding="UTF-8" standalone="yes"?>
<Relationships xmlns="http://schemas.openxmlformats.org/package/2006/relationships"><Relationship Id="rId2" Type="http://schemas.openxmlformats.org/officeDocument/2006/relationships/image" Target="../media/image62.tmp"/><Relationship Id="rId1" Type="http://schemas.openxmlformats.org/officeDocument/2006/relationships/slideLayout" Target="../slideLayouts/slideLayout93.xml"/></Relationships>
</file>

<file path=ppt/slides/_rels/slide76.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93.xml"/></Relationships>
</file>

<file path=ppt/slides/_rels/slide77.xml.rels><?xml version="1.0" encoding="UTF-8" standalone="yes"?>
<Relationships xmlns="http://schemas.openxmlformats.org/package/2006/relationships"><Relationship Id="rId2" Type="http://schemas.openxmlformats.org/officeDocument/2006/relationships/image" Target="../media/image64.tmp"/><Relationship Id="rId1" Type="http://schemas.openxmlformats.org/officeDocument/2006/relationships/slideLayout" Target="../slideLayouts/slideLayout93.xml"/></Relationships>
</file>

<file path=ppt/slides/_rels/slide78.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93.xml"/></Relationships>
</file>

<file path=ppt/slides/_rels/slide79.xml.rels><?xml version="1.0" encoding="UTF-8" standalone="yes"?>
<Relationships xmlns="http://schemas.openxmlformats.org/package/2006/relationships"><Relationship Id="rId2" Type="http://schemas.openxmlformats.org/officeDocument/2006/relationships/image" Target="../media/image66.tmp"/><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7.tmp"/><Relationship Id="rId1" Type="http://schemas.openxmlformats.org/officeDocument/2006/relationships/slideLayout" Target="../slideLayouts/slideLayout93.xml"/></Relationships>
</file>

<file path=ppt/slides/_rels/slide81.xml.rels><?xml version="1.0" encoding="UTF-8" standalone="yes"?>
<Relationships xmlns="http://schemas.openxmlformats.org/package/2006/relationships"><Relationship Id="rId2" Type="http://schemas.openxmlformats.org/officeDocument/2006/relationships/image" Target="../media/image68.tmp"/><Relationship Id="rId1" Type="http://schemas.openxmlformats.org/officeDocument/2006/relationships/slideLayout" Target="../slideLayouts/slideLayout93.xml"/></Relationships>
</file>

<file path=ppt/slides/_rels/slide82.xml.rels><?xml version="1.0" encoding="UTF-8" standalone="yes"?>
<Relationships xmlns="http://schemas.openxmlformats.org/package/2006/relationships"><Relationship Id="rId2" Type="http://schemas.openxmlformats.org/officeDocument/2006/relationships/image" Target="../media/image69.tmp"/><Relationship Id="rId1" Type="http://schemas.openxmlformats.org/officeDocument/2006/relationships/slideLayout" Target="../slideLayouts/slideLayout93.xml"/></Relationships>
</file>

<file path=ppt/slides/_rels/slide83.xml.rels><?xml version="1.0" encoding="UTF-8" standalone="yes"?>
<Relationships xmlns="http://schemas.openxmlformats.org/package/2006/relationships"><Relationship Id="rId2" Type="http://schemas.openxmlformats.org/officeDocument/2006/relationships/image" Target="../media/image70.tmp"/><Relationship Id="rId1" Type="http://schemas.openxmlformats.org/officeDocument/2006/relationships/slideLayout" Target="../slideLayouts/slideLayout93.xml"/></Relationships>
</file>

<file path=ppt/slides/_rels/slide84.xml.rels><?xml version="1.0" encoding="UTF-8" standalone="yes"?>
<Relationships xmlns="http://schemas.openxmlformats.org/package/2006/relationships"><Relationship Id="rId2" Type="http://schemas.openxmlformats.org/officeDocument/2006/relationships/image" Target="../media/image71.tmp"/><Relationship Id="rId1" Type="http://schemas.openxmlformats.org/officeDocument/2006/relationships/slideLayout" Target="../slideLayouts/slideLayout93.xml"/></Relationships>
</file>

<file path=ppt/slides/_rels/slide85.xml.rels><?xml version="1.0" encoding="UTF-8" standalone="yes"?>
<Relationships xmlns="http://schemas.openxmlformats.org/package/2006/relationships"><Relationship Id="rId2" Type="http://schemas.openxmlformats.org/officeDocument/2006/relationships/image" Target="../media/image72.tmp"/><Relationship Id="rId1" Type="http://schemas.openxmlformats.org/officeDocument/2006/relationships/slideLayout" Target="../slideLayouts/slideLayout93.xml"/></Relationships>
</file>

<file path=ppt/slides/_rels/slide86.xml.rels><?xml version="1.0" encoding="UTF-8" standalone="yes"?>
<Relationships xmlns="http://schemas.openxmlformats.org/package/2006/relationships"><Relationship Id="rId2" Type="http://schemas.openxmlformats.org/officeDocument/2006/relationships/image" Target="../media/image73.tmp"/><Relationship Id="rId1" Type="http://schemas.openxmlformats.org/officeDocument/2006/relationships/slideLayout" Target="../slideLayouts/slideLayout93.xml"/></Relationships>
</file>

<file path=ppt/slides/_rels/slide87.xml.rels><?xml version="1.0" encoding="UTF-8" standalone="yes"?>
<Relationships xmlns="http://schemas.openxmlformats.org/package/2006/relationships"><Relationship Id="rId2" Type="http://schemas.openxmlformats.org/officeDocument/2006/relationships/image" Target="../media/image74.tmp"/><Relationship Id="rId1" Type="http://schemas.openxmlformats.org/officeDocument/2006/relationships/slideLayout" Target="../slideLayouts/slideLayout9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hyperlink" Target="http://opcit.eprints.org/oacitation-biblio.html" TargetMode="External"/><Relationship Id="rId1" Type="http://schemas.openxmlformats.org/officeDocument/2006/relationships/slideLayout" Target="../slideLayouts/slideLayout8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3.xml.rels><?xml version="1.0" encoding="UTF-8" standalone="yes"?>
<Relationships xmlns="http://schemas.openxmlformats.org/package/2006/relationships"><Relationship Id="rId2" Type="http://schemas.openxmlformats.org/officeDocument/2006/relationships/hyperlink" Target="http://www.knowledge-exchange.info/Default.aspx?ID=316" TargetMode="External"/><Relationship Id="rId1" Type="http://schemas.openxmlformats.org/officeDocument/2006/relationships/slideLayout" Target="../slideLayouts/slideLayout8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9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3100" y="489119"/>
            <a:ext cx="11176000" cy="1448130"/>
          </a:xfrm>
        </p:spPr>
        <p:txBody>
          <a:bodyPr/>
          <a:lstStyle/>
          <a:p>
            <a:r>
              <a:rPr lang="en-GB" b="1" dirty="0" smtClean="0"/>
              <a:t/>
            </a:r>
            <a:br>
              <a:rPr lang="en-GB" b="1" dirty="0" smtClean="0"/>
            </a:br>
            <a:r>
              <a:rPr lang="en-GB" b="1" dirty="0"/>
              <a:t/>
            </a:r>
            <a:br>
              <a:rPr lang="en-GB" b="1" dirty="0"/>
            </a:br>
            <a:r>
              <a:rPr lang="en-GB" sz="6000" b="1" dirty="0" smtClean="0"/>
              <a:t>Overview of open access progress globally</a:t>
            </a:r>
            <a:endParaRPr lang="en-US" sz="6000" dirty="0"/>
          </a:p>
        </p:txBody>
      </p:sp>
      <p:sp>
        <p:nvSpPr>
          <p:cNvPr id="3" name="Subtitle 2"/>
          <p:cNvSpPr>
            <a:spLocks noGrp="1"/>
          </p:cNvSpPr>
          <p:nvPr>
            <p:ph type="subTitle" idx="1"/>
          </p:nvPr>
        </p:nvSpPr>
        <p:spPr>
          <a:xfrm>
            <a:off x="762000" y="3594100"/>
            <a:ext cx="10706100" cy="1647964"/>
          </a:xfrm>
        </p:spPr>
        <p:txBody>
          <a:bodyPr>
            <a:noAutofit/>
          </a:bodyPr>
          <a:lstStyle/>
          <a:p>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Iryna </a:t>
            </a:r>
            <a:r>
              <a:rPr lang="en-GB"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Kuchma, Open </a:t>
            </a: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Access Programme Manager</a:t>
            </a:r>
          </a:p>
          <a:p>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Presentation at </a:t>
            </a:r>
            <a:r>
              <a:rPr lang="en-GB"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Open access policy formulation workshop, August 10, 2015</a:t>
            </a: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GB"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Lilongwe, Malawi</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p:cNvSpPr/>
          <p:nvPr/>
        </p:nvSpPr>
        <p:spPr>
          <a:xfrm>
            <a:off x="8442698" y="5377934"/>
            <a:ext cx="3177473" cy="369332"/>
          </a:xfrm>
          <a:prstGeom prst="rect">
            <a:avLst/>
          </a:prstGeom>
        </p:spPr>
        <p:txBody>
          <a:bodyPr wrap="none">
            <a:spAutoFit/>
          </a:bodyPr>
          <a:lstStyle/>
          <a:p>
            <a:r>
              <a:rPr lang="en-US" dirty="0" smtClean="0">
                <a:latin typeface="Open Sans" panose="020B0606030504020204" pitchFamily="34" charset="0"/>
                <a:ea typeface="Open Sans" panose="020B0606030504020204" pitchFamily="34" charset="0"/>
                <a:cs typeface="Open Sans" panose="020B0606030504020204" pitchFamily="34" charset="0"/>
              </a:rPr>
              <a:t>Attribution 4.0 International</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http://i.creativecommons.org/l/by/3.0/88x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7300" y="4912652"/>
            <a:ext cx="1320800" cy="46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2178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0639" y="-394"/>
            <a:ext cx="4165972" cy="6858394"/>
          </a:xfrm>
          <a:prstGeom prst="rect">
            <a:avLst/>
          </a:prstGeom>
        </p:spPr>
      </p:pic>
      <p:pic>
        <p:nvPicPr>
          <p:cNvPr id="5" name="Picture 4"/>
          <p:cNvPicPr>
            <a:picLocks noChangeAspect="1"/>
          </p:cNvPicPr>
          <p:nvPr/>
        </p:nvPicPr>
        <p:blipFill>
          <a:blip r:embed="rId3"/>
          <a:stretch>
            <a:fillRect/>
          </a:stretch>
        </p:blipFill>
        <p:spPr>
          <a:xfrm>
            <a:off x="5009883" y="337739"/>
            <a:ext cx="3829584" cy="5706271"/>
          </a:xfrm>
          <a:prstGeom prst="rect">
            <a:avLst/>
          </a:prstGeom>
        </p:spPr>
      </p:pic>
    </p:spTree>
    <p:extLst>
      <p:ext uri="{BB962C8B-B14F-4D97-AF65-F5344CB8AC3E}">
        <p14:creationId xmlns:p14="http://schemas.microsoft.com/office/powerpoint/2010/main" val="354453425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2339760" y="699874"/>
            <a:ext cx="7870680" cy="923330"/>
          </a:xfrm>
        </p:spPr>
        <p:txBody>
          <a:bodyPr vert="horz" wrap="square" lIns="91440" tIns="45720" rIns="91440" bIns="45720" anchor="ctr">
            <a:spAutoFit/>
          </a:bodyPr>
          <a:lstStyle/>
          <a:p>
            <a:pPr lvl="0"/>
            <a:r>
              <a:rPr lang="en-US" sz="5400" b="1" dirty="0"/>
              <a:t>On policy (2)</a:t>
            </a:r>
          </a:p>
        </p:txBody>
      </p:sp>
      <p:sp>
        <p:nvSpPr>
          <p:cNvPr id="3" name="Text Placeholder 2"/>
          <p:cNvSpPr txBox="1">
            <a:spLocks noGrp="1"/>
          </p:cNvSpPr>
          <p:nvPr>
            <p:ph type="body" idx="4294967295"/>
          </p:nvPr>
        </p:nvSpPr>
        <p:spPr>
          <a:xfrm>
            <a:off x="2064000" y="2160000"/>
            <a:ext cx="8229600" cy="3945960"/>
          </a:xfrm>
        </p:spPr>
        <p:txBody>
          <a:bodyPr vert="horz" wrap="square" lIns="91440" tIns="45720" rIns="91440" bIns="45720">
            <a:noAutofit/>
          </a:bodyPr>
          <a:lstStyle/>
          <a:p>
            <a:pPr lvl="0"/>
            <a:r>
              <a:rPr lang="en-US" dirty="0">
                <a:ea typeface="ＭＳ Ｐゴシック" pitchFamily="34"/>
              </a:rPr>
              <a:t>University policies should respect faculty freedom to submit new work to the journals of their choice.</a:t>
            </a:r>
          </a:p>
          <a:p>
            <a:pPr lvl="0"/>
            <a:r>
              <a:rPr lang="en-US" dirty="0">
                <a:ea typeface="ＭＳ Ｐゴシック" pitchFamily="34"/>
              </a:rPr>
              <a:t>University policies should encourage but not require publication in OA journals, and should help faculty understand the difference between depositing in an OA repository and publishing in an OA journal.</a:t>
            </a:r>
          </a:p>
          <a:p>
            <a:pPr lvl="0"/>
            <a:endParaRPr lang="en-US" sz="2800" dirty="0">
              <a:latin typeface="Calibri" pitchFamily="34"/>
              <a:ea typeface="ＭＳ Ｐゴシック" pitchFamily="34"/>
            </a:endParaRPr>
          </a:p>
        </p:txBody>
      </p:sp>
    </p:spTree>
    <p:extLst>
      <p:ext uri="{BB962C8B-B14F-4D97-AF65-F5344CB8AC3E}">
        <p14:creationId xmlns:p14="http://schemas.microsoft.com/office/powerpoint/2010/main" val="2408373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2339760" y="699874"/>
            <a:ext cx="7870680" cy="923330"/>
          </a:xfrm>
        </p:spPr>
        <p:txBody>
          <a:bodyPr vert="horz" wrap="square" lIns="91440" tIns="45720" rIns="91440" bIns="45720" anchor="ctr">
            <a:spAutoFit/>
          </a:bodyPr>
          <a:lstStyle/>
          <a:p>
            <a:pPr lvl="0"/>
            <a:r>
              <a:rPr lang="en-US" sz="5400" b="1" dirty="0"/>
              <a:t>On policy (3)</a:t>
            </a:r>
          </a:p>
        </p:txBody>
      </p:sp>
      <p:sp>
        <p:nvSpPr>
          <p:cNvPr id="3" name="Text Placeholder 2"/>
          <p:cNvSpPr txBox="1">
            <a:spLocks noGrp="1"/>
          </p:cNvSpPr>
          <p:nvPr>
            <p:ph type="body" idx="4294967295"/>
          </p:nvPr>
        </p:nvSpPr>
        <p:spPr>
          <a:xfrm>
            <a:off x="2064000" y="1620000"/>
            <a:ext cx="8229600" cy="5238000"/>
          </a:xfrm>
        </p:spPr>
        <p:txBody>
          <a:bodyPr vert="horz" wrap="square" lIns="91440" tIns="45720" rIns="91440" bIns="45720">
            <a:noAutofit/>
          </a:bodyPr>
          <a:lstStyle/>
          <a:p>
            <a:pPr lvl="0"/>
            <a:r>
              <a:rPr lang="en-US" dirty="0" smtClean="0">
                <a:ea typeface="ＭＳ Ｐゴシック" pitchFamily="34"/>
              </a:rPr>
              <a:t>Every </a:t>
            </a:r>
            <a:r>
              <a:rPr lang="en-US" dirty="0">
                <a:ea typeface="ＭＳ Ｐゴシック" pitchFamily="34"/>
              </a:rPr>
              <a:t>institution of higher education offering advanced degrees should have a </a:t>
            </a:r>
            <a:r>
              <a:rPr lang="en-US" b="1" dirty="0">
                <a:ea typeface="ＭＳ Ｐゴシック" pitchFamily="34"/>
              </a:rPr>
              <a:t>policy assuring that future theses and dissertations are deposited upon acceptance in the institution's OA repository</a:t>
            </a:r>
            <a:r>
              <a:rPr lang="en-US" dirty="0">
                <a:ea typeface="ＭＳ Ｐゴシック" pitchFamily="34"/>
              </a:rPr>
              <a:t>. At the request of students who want to publish their work, or seek a patent on a patentable discovery, policies should grant reasonable delays rather than permanent exemptions.</a:t>
            </a:r>
          </a:p>
        </p:txBody>
      </p:sp>
    </p:spTree>
    <p:extLst>
      <p:ext uri="{BB962C8B-B14F-4D97-AF65-F5344CB8AC3E}">
        <p14:creationId xmlns:p14="http://schemas.microsoft.com/office/powerpoint/2010/main" val="1697693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2339760" y="699874"/>
            <a:ext cx="7870680" cy="923330"/>
          </a:xfrm>
        </p:spPr>
        <p:txBody>
          <a:bodyPr vert="horz" wrap="square" lIns="91440" tIns="45720" rIns="91440" bIns="45720" anchor="ctr">
            <a:spAutoFit/>
          </a:bodyPr>
          <a:lstStyle/>
          <a:p>
            <a:pPr lvl="0"/>
            <a:r>
              <a:rPr lang="en-US" sz="5400" b="1" dirty="0"/>
              <a:t>On policy (4)</a:t>
            </a:r>
          </a:p>
        </p:txBody>
      </p:sp>
      <p:sp>
        <p:nvSpPr>
          <p:cNvPr id="3" name="Text Placeholder 2"/>
          <p:cNvSpPr txBox="1">
            <a:spLocks noGrp="1"/>
          </p:cNvSpPr>
          <p:nvPr>
            <p:ph type="body" idx="4294967295"/>
          </p:nvPr>
        </p:nvSpPr>
        <p:spPr>
          <a:xfrm>
            <a:off x="2064000" y="1620000"/>
            <a:ext cx="8229600" cy="5238000"/>
          </a:xfrm>
        </p:spPr>
        <p:txBody>
          <a:bodyPr vert="horz" wrap="square" lIns="91440" tIns="45720" rIns="91440" bIns="45720">
            <a:noAutofit/>
          </a:bodyPr>
          <a:lstStyle/>
          <a:p>
            <a:pPr lvl="0"/>
            <a:endParaRPr lang="en-US" dirty="0">
              <a:latin typeface="Calibri" pitchFamily="34"/>
              <a:ea typeface="ＭＳ Ｐゴシック" pitchFamily="34"/>
            </a:endParaRPr>
          </a:p>
          <a:p>
            <a:pPr lvl="0"/>
            <a:r>
              <a:rPr lang="en-US" b="1" dirty="0">
                <a:ea typeface="ＭＳ Ｐゴシック" pitchFamily="34"/>
              </a:rPr>
              <a:t>Every research funding agency</a:t>
            </a:r>
            <a:r>
              <a:rPr lang="en-US" dirty="0">
                <a:ea typeface="ＭＳ Ｐゴシック" pitchFamily="34"/>
              </a:rPr>
              <a:t>, public or private, should have </a:t>
            </a:r>
            <a:r>
              <a:rPr lang="en-US" b="1" dirty="0">
                <a:ea typeface="ＭＳ Ｐゴシック" pitchFamily="34"/>
              </a:rPr>
              <a:t>a policy assuring that peer-reviewed versions of all future scholarly articles reporting funded research are deposited in a suitable repository and made OA as soon as practicable</a:t>
            </a:r>
            <a:r>
              <a:rPr lang="en-US" dirty="0">
                <a:ea typeface="ＭＳ Ｐゴシック" pitchFamily="34"/>
              </a:rPr>
              <a:t>.</a:t>
            </a:r>
          </a:p>
          <a:p>
            <a:pPr lvl="0"/>
            <a:endParaRPr lang="en-US" sz="2800" dirty="0">
              <a:latin typeface="Calibri" pitchFamily="34"/>
              <a:ea typeface="ＭＳ Ｐゴシック" pitchFamily="34"/>
            </a:endParaRPr>
          </a:p>
        </p:txBody>
      </p:sp>
    </p:spTree>
    <p:extLst>
      <p:ext uri="{BB962C8B-B14F-4D97-AF65-F5344CB8AC3E}">
        <p14:creationId xmlns:p14="http://schemas.microsoft.com/office/powerpoint/2010/main" val="1118510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2339760" y="699874"/>
            <a:ext cx="7870680" cy="923330"/>
          </a:xfrm>
        </p:spPr>
        <p:txBody>
          <a:bodyPr vert="horz" wrap="square" lIns="91440" tIns="45720" rIns="91440" bIns="45720" anchor="ctr">
            <a:spAutoFit/>
          </a:bodyPr>
          <a:lstStyle/>
          <a:p>
            <a:pPr lvl="0"/>
            <a:r>
              <a:rPr lang="en-US" sz="5400" b="1" dirty="0"/>
              <a:t>On policy (5)</a:t>
            </a:r>
          </a:p>
        </p:txBody>
      </p:sp>
      <p:sp>
        <p:nvSpPr>
          <p:cNvPr id="3" name="Text Placeholder 2"/>
          <p:cNvSpPr txBox="1">
            <a:spLocks noGrp="1"/>
          </p:cNvSpPr>
          <p:nvPr>
            <p:ph type="body" idx="4294967295"/>
          </p:nvPr>
        </p:nvSpPr>
        <p:spPr>
          <a:xfrm>
            <a:off x="2064000" y="1620000"/>
            <a:ext cx="8229600" cy="5238000"/>
          </a:xfrm>
        </p:spPr>
        <p:txBody>
          <a:bodyPr vert="horz" wrap="square" lIns="91440" tIns="45720" rIns="91440" bIns="45720">
            <a:noAutofit/>
          </a:bodyPr>
          <a:lstStyle/>
          <a:p>
            <a:pPr lvl="0"/>
            <a:endParaRPr lang="en-US" sz="2800" b="1">
              <a:ea typeface="ＭＳ Ｐゴシック" pitchFamily="34"/>
            </a:endParaRPr>
          </a:p>
          <a:p>
            <a:pPr lvl="0"/>
            <a:r>
              <a:rPr lang="en-US" sz="3600" b="1">
                <a:ea typeface="ＭＳ Ｐゴシック" pitchFamily="34"/>
              </a:rPr>
              <a:t>Universities with institutional repositories should require deposit in the repository for all research articles to be considered for promotion, tenure, or other forms of internal assessment and review</a:t>
            </a:r>
            <a:r>
              <a:rPr lang="en-US" sz="3600">
                <a:ea typeface="ＭＳ Ｐゴシック" pitchFamily="34"/>
              </a:rPr>
              <a:t>.</a:t>
            </a:r>
          </a:p>
          <a:p>
            <a:pPr lvl="0"/>
            <a:endParaRPr lang="en-US" sz="2800">
              <a:ea typeface="ＭＳ Ｐゴシック" pitchFamily="34"/>
            </a:endParaRPr>
          </a:p>
        </p:txBody>
      </p:sp>
    </p:spTree>
    <p:extLst>
      <p:ext uri="{BB962C8B-B14F-4D97-AF65-F5344CB8AC3E}">
        <p14:creationId xmlns:p14="http://schemas.microsoft.com/office/powerpoint/2010/main" val="1148732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2339760" y="699874"/>
            <a:ext cx="7870680" cy="923330"/>
          </a:xfrm>
        </p:spPr>
        <p:txBody>
          <a:bodyPr vert="horz" wrap="square" lIns="91440" tIns="45720" rIns="91440" bIns="45720" anchor="ctr">
            <a:spAutoFit/>
          </a:bodyPr>
          <a:lstStyle/>
          <a:p>
            <a:pPr lvl="0"/>
            <a:r>
              <a:rPr lang="en-US" sz="5400" b="1" dirty="0"/>
              <a:t>On policy (6)</a:t>
            </a:r>
          </a:p>
        </p:txBody>
      </p:sp>
      <p:sp>
        <p:nvSpPr>
          <p:cNvPr id="3" name="Text Placeholder 2"/>
          <p:cNvSpPr txBox="1">
            <a:spLocks noGrp="1"/>
          </p:cNvSpPr>
          <p:nvPr>
            <p:ph type="body" idx="4294967295"/>
          </p:nvPr>
        </p:nvSpPr>
        <p:spPr>
          <a:xfrm>
            <a:off x="2064000" y="1620000"/>
            <a:ext cx="8229600" cy="5238000"/>
          </a:xfrm>
        </p:spPr>
        <p:txBody>
          <a:bodyPr vert="horz" wrap="square" lIns="91440" tIns="45720" rIns="91440" bIns="45720">
            <a:noAutofit/>
          </a:bodyPr>
          <a:lstStyle/>
          <a:p>
            <a:pPr lvl="0"/>
            <a:endParaRPr lang="en-US" sz="2800">
              <a:latin typeface="Calibri" pitchFamily="34"/>
              <a:ea typeface="ＭＳ Ｐゴシック" pitchFamily="34"/>
            </a:endParaRPr>
          </a:p>
          <a:p>
            <a:pPr lvl="0"/>
            <a:r>
              <a:rPr lang="en-US">
                <a:ea typeface="ＭＳ Ｐゴシック" pitchFamily="34"/>
              </a:rPr>
              <a:t>Insofar as universities, funding agencies, and research assessment programs need to measure the impact of individual articles, </a:t>
            </a:r>
            <a:r>
              <a:rPr lang="en-US" b="1">
                <a:ea typeface="ＭＳ Ｐゴシック" pitchFamily="34"/>
              </a:rPr>
              <a:t>they should use article-level metrics, not journal-level metrics</a:t>
            </a:r>
          </a:p>
          <a:p>
            <a:pPr lvl="0"/>
            <a:endParaRPr lang="en-US" sz="2800">
              <a:latin typeface="Calibri" pitchFamily="34"/>
              <a:ea typeface="ＭＳ Ｐゴシック" pitchFamily="34"/>
            </a:endParaRPr>
          </a:p>
        </p:txBody>
      </p:sp>
    </p:spTree>
    <p:extLst>
      <p:ext uri="{BB962C8B-B14F-4D97-AF65-F5344CB8AC3E}">
        <p14:creationId xmlns:p14="http://schemas.microsoft.com/office/powerpoint/2010/main" val="3667089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2339760" y="699874"/>
            <a:ext cx="7870680" cy="923330"/>
          </a:xfrm>
        </p:spPr>
        <p:txBody>
          <a:bodyPr vert="horz" wrap="square" lIns="91440" tIns="45720" rIns="91440" bIns="45720" anchor="ctr">
            <a:spAutoFit/>
          </a:bodyPr>
          <a:lstStyle/>
          <a:p>
            <a:pPr lvl="0"/>
            <a:r>
              <a:rPr lang="en-US" sz="5400" b="1" dirty="0"/>
              <a:t>On policy (7)</a:t>
            </a:r>
          </a:p>
        </p:txBody>
      </p:sp>
      <p:sp>
        <p:nvSpPr>
          <p:cNvPr id="3" name="Text Placeholder 2"/>
          <p:cNvSpPr txBox="1">
            <a:spLocks noGrp="1"/>
          </p:cNvSpPr>
          <p:nvPr>
            <p:ph type="body" idx="4294967295"/>
          </p:nvPr>
        </p:nvSpPr>
        <p:spPr>
          <a:xfrm>
            <a:off x="2064000" y="1620000"/>
            <a:ext cx="8229600" cy="5238000"/>
          </a:xfrm>
        </p:spPr>
        <p:txBody>
          <a:bodyPr vert="horz" wrap="square" lIns="91440" tIns="45720" rIns="91440" bIns="45720">
            <a:noAutofit/>
          </a:bodyPr>
          <a:lstStyle/>
          <a:p>
            <a:pPr lvl="0"/>
            <a:endParaRPr lang="en-US" sz="2800">
              <a:ea typeface="ＭＳ Ｐゴシック" pitchFamily="34"/>
            </a:endParaRPr>
          </a:p>
          <a:p>
            <a:pPr lvl="0"/>
            <a:r>
              <a:rPr lang="en-US" sz="3600">
                <a:ea typeface="ＭＳ Ｐゴシック" pitchFamily="34"/>
              </a:rPr>
              <a:t>Similarly, </a:t>
            </a:r>
            <a:r>
              <a:rPr lang="en-US" sz="3600" b="1">
                <a:ea typeface="ＭＳ Ｐゴシック" pitchFamily="34"/>
              </a:rPr>
              <a:t>governments performing research assessment should require deposit in OA repositories for all research articles to be reviewed for national assessment purposes</a:t>
            </a:r>
            <a:r>
              <a:rPr lang="en-US" sz="3600">
                <a:ea typeface="ＭＳ Ｐゴシック" pitchFamily="34"/>
              </a:rPr>
              <a:t>.</a:t>
            </a:r>
          </a:p>
        </p:txBody>
      </p:sp>
    </p:spTree>
    <p:extLst>
      <p:ext uri="{BB962C8B-B14F-4D97-AF65-F5344CB8AC3E}">
        <p14:creationId xmlns:p14="http://schemas.microsoft.com/office/powerpoint/2010/main" val="2095888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San Francisco Declaration on Research Assessment (DORA) - Mozilla Firefox"/>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1341106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noGrp="1"/>
          </p:cNvSpPr>
          <p:nvPr>
            <p:ph type="subTitle" idx="4294967295"/>
          </p:nvPr>
        </p:nvSpPr>
        <p:spPr>
          <a:xfrm>
            <a:off x="2286120" y="67680"/>
            <a:ext cx="7921440" cy="6050880"/>
          </a:xfrm>
        </p:spPr>
        <p:txBody>
          <a:bodyPr vert="horz" lIns="0" tIns="0" rIns="0" bIns="0" anchor="ctr">
            <a:noAutofit/>
          </a:bodyPr>
          <a:lstStyle/>
          <a:p>
            <a:pPr lvl="0"/>
            <a:r>
              <a:rPr lang="en-US"/>
              <a:t>1. Do not use journal-based metrics, such as Journal Impact Factors, as a surrogate measure of the quality of individual research articles, to assess an individual scientist's contributions, or in hiring, promotion, or funding decisions.</a:t>
            </a:r>
          </a:p>
          <a:p>
            <a:pPr lvl="0"/>
            <a:r>
              <a:rPr lang="en-US"/>
              <a:t>The San Francisco Declaration on Research Assessment (DORA)</a:t>
            </a:r>
          </a:p>
          <a:p>
            <a:pPr lvl="0"/>
            <a:r>
              <a:rPr lang="en-US">
                <a:hlinkClick r:id="rId3"/>
              </a:rPr>
              <a:t>http://am.ascb.org/dora/</a:t>
            </a:r>
          </a:p>
        </p:txBody>
      </p:sp>
    </p:spTree>
    <p:extLst>
      <p:ext uri="{BB962C8B-B14F-4D97-AF65-F5344CB8AC3E}">
        <p14:creationId xmlns:p14="http://schemas.microsoft.com/office/powerpoint/2010/main" val="3250115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 Francisco Declaration on Research Assessment (DORA) - Mozilla Firefox"/>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3902141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CL signs San Francisco Declaration of Research Assessment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1401171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1543" y="1165297"/>
            <a:ext cx="6320118"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1972235" y="246530"/>
            <a:ext cx="8258735" cy="744243"/>
          </a:xfrm>
          <a:noFill/>
          <a:ln/>
        </p:spPr>
        <p:txBody>
          <a:bodyPr>
            <a:spAutoFit/>
          </a:bodyPr>
          <a:lstStyle/>
          <a:p>
            <a:pPr marL="0" indent="0" algn="ctr">
              <a:spcBef>
                <a:spcPct val="0"/>
              </a:spcBef>
              <a:buNone/>
            </a:pPr>
            <a:r>
              <a:rPr lang="en-US" altLang="en-US" sz="1412" b="1">
                <a:solidFill>
                  <a:schemeClr val="tx2"/>
                </a:solidFill>
              </a:rPr>
              <a:t>Figure 10. The ecosystem of published articles, documents, spreadsheets, data fusions, and machine-readable RDF data files resulting from our decision to apply semantic enhancements to the PLoS NTDs article by Reis et al. [12].</a:t>
            </a:r>
          </a:p>
        </p:txBody>
      </p:sp>
      <p:sp>
        <p:nvSpPr>
          <p:cNvPr id="4100" name="Text Box 4"/>
          <p:cNvSpPr txBox="1">
            <a:spLocks noChangeArrowheads="1"/>
          </p:cNvSpPr>
          <p:nvPr/>
        </p:nvSpPr>
        <p:spPr bwMode="auto">
          <a:xfrm>
            <a:off x="107576" y="6220658"/>
            <a:ext cx="8101853" cy="5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059" dirty="0" err="1">
                <a:solidFill>
                  <a:srgbClr val="000000"/>
                </a:solidFill>
              </a:rPr>
              <a:t>Shotton</a:t>
            </a:r>
            <a:r>
              <a:rPr lang="en-US" altLang="en-US" sz="1059" dirty="0">
                <a:solidFill>
                  <a:srgbClr val="000000"/>
                </a:solidFill>
              </a:rPr>
              <a:t> D, </a:t>
            </a:r>
            <a:r>
              <a:rPr lang="en-US" altLang="en-US" sz="1059" dirty="0" err="1">
                <a:solidFill>
                  <a:srgbClr val="000000"/>
                </a:solidFill>
              </a:rPr>
              <a:t>Portwin</a:t>
            </a:r>
            <a:r>
              <a:rPr lang="en-US" altLang="en-US" sz="1059" dirty="0">
                <a:solidFill>
                  <a:srgbClr val="000000"/>
                </a:solidFill>
              </a:rPr>
              <a:t> K, </a:t>
            </a:r>
            <a:r>
              <a:rPr lang="en-US" altLang="en-US" sz="1059" dirty="0" err="1">
                <a:solidFill>
                  <a:srgbClr val="000000"/>
                </a:solidFill>
              </a:rPr>
              <a:t>Klyne</a:t>
            </a:r>
            <a:r>
              <a:rPr lang="en-US" altLang="en-US" sz="1059" dirty="0">
                <a:solidFill>
                  <a:srgbClr val="000000"/>
                </a:solidFill>
              </a:rPr>
              <a:t> G, Miles A (2009) Adventures in Semantic Publishing: Exemplar Semantic Enhancements of a Research Article. </a:t>
            </a:r>
            <a:r>
              <a:rPr lang="en-US" altLang="en-US" sz="1059" dirty="0" err="1">
                <a:solidFill>
                  <a:srgbClr val="000000"/>
                </a:solidFill>
              </a:rPr>
              <a:t>PLoS</a:t>
            </a:r>
            <a:r>
              <a:rPr lang="en-US" altLang="en-US" sz="1059" dirty="0">
                <a:solidFill>
                  <a:srgbClr val="000000"/>
                </a:solidFill>
              </a:rPr>
              <a:t> </a:t>
            </a:r>
            <a:r>
              <a:rPr lang="en-US" altLang="en-US" sz="1059" dirty="0" err="1">
                <a:solidFill>
                  <a:srgbClr val="000000"/>
                </a:solidFill>
              </a:rPr>
              <a:t>Comput</a:t>
            </a:r>
            <a:r>
              <a:rPr lang="en-US" altLang="en-US" sz="1059" dirty="0">
                <a:solidFill>
                  <a:srgbClr val="000000"/>
                </a:solidFill>
              </a:rPr>
              <a:t> </a:t>
            </a:r>
            <a:r>
              <a:rPr lang="en-US" altLang="en-US" sz="1059" dirty="0" err="1">
                <a:solidFill>
                  <a:srgbClr val="000000"/>
                </a:solidFill>
              </a:rPr>
              <a:t>Biol</a:t>
            </a:r>
            <a:r>
              <a:rPr lang="en-US" altLang="en-US" sz="1059" dirty="0">
                <a:solidFill>
                  <a:srgbClr val="000000"/>
                </a:solidFill>
              </a:rPr>
              <a:t> 5(4): e1000361. doi:10.1371/journal.pcbi.1000361</a:t>
            </a:r>
          </a:p>
          <a:p>
            <a:pPr fontAlgn="base">
              <a:spcBef>
                <a:spcPct val="0"/>
              </a:spcBef>
              <a:spcAft>
                <a:spcPct val="0"/>
              </a:spcAft>
            </a:pPr>
            <a:r>
              <a:rPr lang="en-US" altLang="en-US" sz="1059" dirty="0">
                <a:solidFill>
                  <a:srgbClr val="000000"/>
                </a:solidFill>
                <a:hlinkClick r:id="rId3"/>
              </a:rPr>
              <a:t>http://127.0.0.1:8081/ploscompbiol/article?id=info:doi/10.1371/journal.pcbi.1000361</a:t>
            </a:r>
            <a:endParaRPr lang="en-US" altLang="en-US" sz="1059" dirty="0">
              <a:solidFill>
                <a:srgbClr val="000000"/>
              </a:solidFill>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359" y="6342530"/>
            <a:ext cx="3316941"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8080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noGrp="1"/>
          </p:cNvSpPr>
          <p:nvPr>
            <p:ph type="subTitle" idx="4294967295"/>
          </p:nvPr>
        </p:nvSpPr>
        <p:spPr>
          <a:xfrm>
            <a:off x="2286120" y="67680"/>
            <a:ext cx="7921440" cy="6050880"/>
          </a:xfrm>
        </p:spPr>
        <p:txBody>
          <a:bodyPr vert="horz" lIns="0" tIns="0" rIns="0" bIns="0" anchor="ctr">
            <a:noAutofit/>
          </a:bodyPr>
          <a:lstStyle/>
          <a:p>
            <a:pPr lvl="0"/>
            <a:r>
              <a:rPr lang="en-US" dirty="0"/>
              <a:t>Funders and universities, too, have a role to play. They must tell the committees that decide on grants and positions not to judge papers by where they are published. </a:t>
            </a:r>
            <a:r>
              <a:rPr lang="en-US" b="1" dirty="0"/>
              <a:t>It is the quality of the science, not the journal's brand, that matters</a:t>
            </a:r>
            <a:r>
              <a:rPr lang="en-US" dirty="0"/>
              <a:t>.</a:t>
            </a:r>
          </a:p>
          <a:p>
            <a:pPr lvl="0"/>
            <a:r>
              <a:rPr lang="en-US" dirty="0"/>
              <a:t>(How journals like Nature, Cell and Science are damaging science </a:t>
            </a:r>
            <a:r>
              <a:rPr lang="en-US" dirty="0" smtClean="0"/>
              <a:t>by Randy </a:t>
            </a:r>
            <a:r>
              <a:rPr lang="en-US" dirty="0" err="1"/>
              <a:t>Schekman</a:t>
            </a:r>
            <a:r>
              <a:rPr lang="en-US" dirty="0"/>
              <a:t>: </a:t>
            </a:r>
            <a:r>
              <a:rPr lang="en-US" sz="1200" dirty="0">
                <a:hlinkClick r:id="rId3"/>
              </a:rPr>
              <a:t>http://www.theguardian.com/commentisfree/2013/dec/09/how-journals-nature-science-cell-damage-science</a:t>
            </a:r>
            <a:r>
              <a:rPr lang="en-US" sz="1200" dirty="0"/>
              <a:t> </a:t>
            </a:r>
          </a:p>
        </p:txBody>
      </p:sp>
    </p:spTree>
    <p:extLst>
      <p:ext uri="{BB962C8B-B14F-4D97-AF65-F5344CB8AC3E}">
        <p14:creationId xmlns:p14="http://schemas.microsoft.com/office/powerpoint/2010/main" val="588565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ryna Kuchma on Twitter: &quot;Was asked to provide an overview of #openaccess: past, present &amp; future. What would you say about the future for open access?&quot;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1331277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ittering launch of UCL Press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886124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biquity Press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2696787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overnance in Africa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3530103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en Health Data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1352835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08376" y="1221571"/>
            <a:ext cx="3175248" cy="4414859"/>
          </a:xfrm>
          <a:prstGeom prst="rect">
            <a:avLst/>
          </a:prstGeom>
        </p:spPr>
      </p:pic>
      <p:sp>
        <p:nvSpPr>
          <p:cNvPr id="4" name="Title 3"/>
          <p:cNvSpPr>
            <a:spLocks noGrp="1"/>
          </p:cNvSpPr>
          <p:nvPr>
            <p:ph type="title"/>
          </p:nvPr>
        </p:nvSpPr>
        <p:spPr/>
        <p:txBody>
          <a:bodyPr/>
          <a:lstStyle/>
          <a:p>
            <a:r>
              <a:rPr lang="fr-FR" dirty="0"/>
              <a:t>Image </a:t>
            </a:r>
            <a:r>
              <a:rPr lang="fr-FR" dirty="0" err="1"/>
              <a:t>courtesy</a:t>
            </a:r>
            <a:r>
              <a:rPr lang="fr-FR" dirty="0"/>
              <a:t> of </a:t>
            </a:r>
            <a:r>
              <a:rPr lang="fr-FR" u="sng" dirty="0"/>
              <a:t>http://aukeherrema.nl/</a:t>
            </a:r>
            <a:r>
              <a:rPr lang="fr-FR" dirty="0"/>
              <a:t> CC-BY</a:t>
            </a:r>
            <a:br>
              <a:rPr lang="fr-FR" dirty="0"/>
            </a:br>
            <a:endParaRPr lang="en-US" dirty="0"/>
          </a:p>
        </p:txBody>
      </p:sp>
    </p:spTree>
    <p:extLst>
      <p:ext uri="{BB962C8B-B14F-4D97-AF65-F5344CB8AC3E}">
        <p14:creationId xmlns:p14="http://schemas.microsoft.com/office/powerpoint/2010/main" val="2170018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081753"/>
            <a:ext cx="9144000" cy="4694494"/>
          </a:xfrm>
          <a:prstGeom prst="rect">
            <a:avLst/>
          </a:prstGeom>
        </p:spPr>
      </p:pic>
    </p:spTree>
    <p:extLst>
      <p:ext uri="{BB962C8B-B14F-4D97-AF65-F5344CB8AC3E}">
        <p14:creationId xmlns:p14="http://schemas.microsoft.com/office/powerpoint/2010/main" val="150579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ointiede - Frontpage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1575035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4400" b="1" dirty="0"/>
              <a:t>Open science in national policies - Finland </a:t>
            </a:r>
          </a:p>
        </p:txBody>
      </p:sp>
      <p:sp>
        <p:nvSpPr>
          <p:cNvPr id="2" name="Text Placeholder 1"/>
          <p:cNvSpPr>
            <a:spLocks noGrp="1"/>
          </p:cNvSpPr>
          <p:nvPr>
            <p:ph idx="1"/>
          </p:nvPr>
        </p:nvSpPr>
        <p:spPr/>
        <p:txBody>
          <a:bodyPr>
            <a:normAutofit/>
          </a:bodyPr>
          <a:lstStyle/>
          <a:p>
            <a:r>
              <a:rPr lang="en-US" dirty="0" smtClean="0"/>
              <a:t>open </a:t>
            </a:r>
            <a:r>
              <a:rPr lang="en-US" dirty="0"/>
              <a:t>access publications </a:t>
            </a:r>
          </a:p>
          <a:p>
            <a:r>
              <a:rPr lang="en-US" dirty="0"/>
              <a:t>open research data</a:t>
            </a:r>
          </a:p>
          <a:p>
            <a:r>
              <a:rPr lang="en-US" dirty="0"/>
              <a:t>open research methods and tools</a:t>
            </a:r>
          </a:p>
          <a:p>
            <a:r>
              <a:rPr lang="en-US" dirty="0"/>
              <a:t>as well as new skills and support services in open science domain </a:t>
            </a:r>
          </a:p>
          <a:p>
            <a:r>
              <a:rPr lang="en-US" dirty="0">
                <a:hlinkClick r:id="rId2"/>
              </a:rPr>
              <a:t>http://openscience.fi</a:t>
            </a:r>
            <a:r>
              <a:rPr lang="en-US" dirty="0"/>
              <a:t> </a:t>
            </a:r>
          </a:p>
          <a:p>
            <a:endParaRPr lang="en-US" dirty="0"/>
          </a:p>
        </p:txBody>
      </p:sp>
    </p:spTree>
    <p:extLst>
      <p:ext uri="{BB962C8B-B14F-4D97-AF65-F5344CB8AC3E}">
        <p14:creationId xmlns:p14="http://schemas.microsoft.com/office/powerpoint/2010/main" val="1937891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3236" y="762000"/>
            <a:ext cx="7485529"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1972235" y="246530"/>
            <a:ext cx="8258735" cy="526939"/>
          </a:xfrm>
          <a:noFill/>
          <a:ln/>
        </p:spPr>
        <p:txBody>
          <a:bodyPr>
            <a:spAutoFit/>
          </a:bodyPr>
          <a:lstStyle/>
          <a:p>
            <a:pPr marL="0" indent="0" algn="ctr">
              <a:spcBef>
                <a:spcPct val="0"/>
              </a:spcBef>
              <a:buNone/>
            </a:pPr>
            <a:r>
              <a:rPr lang="en-US" altLang="en-US" sz="1412" b="1">
                <a:solidFill>
                  <a:schemeClr val="tx2"/>
                </a:solidFill>
              </a:rPr>
              <a:t>Figure 1. A superposition of Figure 3C of the PLoS NTDs article [12] onto a satellite photo of Salvador with superimposed street plan.</a:t>
            </a:r>
          </a:p>
        </p:txBody>
      </p:sp>
      <p:sp>
        <p:nvSpPr>
          <p:cNvPr id="4100" name="Text Box 4"/>
          <p:cNvSpPr txBox="1">
            <a:spLocks noChangeArrowheads="1"/>
          </p:cNvSpPr>
          <p:nvPr/>
        </p:nvSpPr>
        <p:spPr bwMode="auto">
          <a:xfrm>
            <a:off x="2050676" y="5748618"/>
            <a:ext cx="8101853" cy="5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059">
                <a:solidFill>
                  <a:srgbClr val="000000"/>
                </a:solidFill>
              </a:rPr>
              <a:t>Shotton D, Portwin K, Klyne G, Miles A (2009) Adventures in Semantic Publishing: Exemplar Semantic Enhancements of a Research Article. PLoS Comput Biol 5(4): e1000361. doi:10.1371/journal.pcbi.1000361</a:t>
            </a:r>
          </a:p>
          <a:p>
            <a:pPr fontAlgn="base">
              <a:spcBef>
                <a:spcPct val="0"/>
              </a:spcBef>
              <a:spcAft>
                <a:spcPct val="0"/>
              </a:spcAft>
            </a:pPr>
            <a:r>
              <a:rPr lang="en-US" altLang="en-US" sz="1059">
                <a:solidFill>
                  <a:srgbClr val="000000"/>
                </a:solidFill>
                <a:hlinkClick r:id="rId3"/>
              </a:rPr>
              <a:t>http://127.0.0.1:8081/ploscompbiol/article?id=info:doi/10.1371/journal.pcbi.1000361</a:t>
            </a:r>
            <a:endParaRPr lang="en-US" altLang="en-US" sz="1059">
              <a:solidFill>
                <a:srgbClr val="000000"/>
              </a:solidFill>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0559" y="6342530"/>
            <a:ext cx="3316941"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4449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amanopenscientistbecause hashtag on Twitter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554784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amanopenscientistbecause hashtag on Twitter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1379744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amanopenscientistbecause hashtag on Twitter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2035128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81200" y="623888"/>
            <a:ext cx="8229600" cy="1143000"/>
          </a:xfrm>
          <a:prstGeom prst="rect">
            <a:avLst/>
          </a:prstGeom>
        </p:spPr>
        <p:txBody>
          <a:bodyPr/>
          <a:lstStyle/>
          <a:p>
            <a:pPr algn="l"/>
            <a:r>
              <a:rPr lang="en-US" sz="8000" b="1" dirty="0" smtClean="0">
                <a:solidFill>
                  <a:schemeClr val="bg1"/>
                </a:solidFill>
                <a:latin typeface="Open Sans"/>
                <a:cs typeface="Open Sans"/>
              </a:rPr>
              <a:t>Thank you</a:t>
            </a:r>
            <a:r>
              <a:rPr lang="en-US" sz="8000" dirty="0" smtClean="0">
                <a:solidFill>
                  <a:schemeClr val="bg1"/>
                </a:solidFill>
                <a:latin typeface="Open Sans"/>
                <a:cs typeface="Open Sans"/>
              </a:rPr>
              <a:t>!</a:t>
            </a:r>
            <a:br>
              <a:rPr lang="en-US" sz="8000" dirty="0" smtClean="0">
                <a:solidFill>
                  <a:schemeClr val="bg1"/>
                </a:solidFill>
                <a:latin typeface="Open Sans"/>
                <a:cs typeface="Open Sans"/>
              </a:rPr>
            </a:br>
            <a:r>
              <a:rPr lang="en-US" sz="8000" b="1" dirty="0" smtClean="0">
                <a:solidFill>
                  <a:schemeClr val="bg1"/>
                </a:solidFill>
                <a:latin typeface="Open Sans"/>
                <a:cs typeface="Open Sans"/>
              </a:rPr>
              <a:t>Questions?</a:t>
            </a:r>
            <a:r>
              <a:rPr lang="en-US" dirty="0">
                <a:solidFill>
                  <a:schemeClr val="bg1"/>
                </a:solidFill>
                <a:latin typeface="Open Sans"/>
                <a:cs typeface="Open Sans"/>
              </a:rPr>
              <a:t/>
            </a:r>
            <a:br>
              <a:rPr lang="en-US" dirty="0">
                <a:solidFill>
                  <a:schemeClr val="bg1"/>
                </a:solidFill>
                <a:latin typeface="Open Sans"/>
                <a:cs typeface="Open Sans"/>
              </a:rPr>
            </a:br>
            <a:r>
              <a:rPr lang="en-US" dirty="0" smtClean="0">
                <a:solidFill>
                  <a:schemeClr val="bg1"/>
                </a:solidFill>
                <a:latin typeface="Open Sans"/>
                <a:cs typeface="Open Sans"/>
              </a:rPr>
              <a:t/>
            </a:r>
            <a:br>
              <a:rPr lang="en-US" dirty="0" smtClean="0">
                <a:solidFill>
                  <a:schemeClr val="bg1"/>
                </a:solidFill>
                <a:latin typeface="Open Sans"/>
                <a:cs typeface="Open Sans"/>
              </a:rPr>
            </a:br>
            <a:r>
              <a:rPr lang="en-US" dirty="0">
                <a:solidFill>
                  <a:schemeClr val="bg1"/>
                </a:solidFill>
                <a:latin typeface="Open Sans"/>
                <a:cs typeface="Open Sans"/>
              </a:rPr>
              <a:t/>
            </a:r>
            <a:br>
              <a:rPr lang="en-US" dirty="0">
                <a:solidFill>
                  <a:schemeClr val="bg1"/>
                </a:solidFill>
                <a:latin typeface="Open Sans"/>
                <a:cs typeface="Open Sans"/>
              </a:rPr>
            </a:br>
            <a:r>
              <a:rPr lang="en-US" dirty="0" smtClean="0">
                <a:solidFill>
                  <a:schemeClr val="bg1"/>
                </a:solidFill>
                <a:latin typeface="Open Sans"/>
                <a:cs typeface="Open Sans"/>
              </a:rPr>
              <a:t>iryna.kuchma@eifl.net</a:t>
            </a:r>
            <a:endParaRPr lang="en-US" dirty="0">
              <a:solidFill>
                <a:schemeClr val="bg1"/>
              </a:solidFill>
              <a:latin typeface="Open Sans"/>
              <a:cs typeface="Open Sans"/>
            </a:endParaRPr>
          </a:p>
        </p:txBody>
      </p:sp>
      <p:sp>
        <p:nvSpPr>
          <p:cNvPr id="3" name="Title 1"/>
          <p:cNvSpPr txBox="1">
            <a:spLocks/>
          </p:cNvSpPr>
          <p:nvPr/>
        </p:nvSpPr>
        <p:spPr>
          <a:xfrm>
            <a:off x="7800975" y="6286500"/>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dirty="0" err="1">
                <a:solidFill>
                  <a:prstClr val="white"/>
                </a:solidFill>
                <a:latin typeface="Open Sans"/>
                <a:cs typeface="Open Sans"/>
              </a:rPr>
              <a:t>www.eifl.net</a:t>
            </a:r>
            <a:endParaRPr lang="en-US" sz="3000" dirty="0">
              <a:solidFill>
                <a:prstClr val="white"/>
              </a:solidFill>
              <a:latin typeface="Open Sans"/>
              <a:cs typeface="Open Sans"/>
            </a:endParaRPr>
          </a:p>
        </p:txBody>
      </p:sp>
    </p:spTree>
    <p:extLst>
      <p:ext uri="{BB962C8B-B14F-4D97-AF65-F5344CB8AC3E}">
        <p14:creationId xmlns:p14="http://schemas.microsoft.com/office/powerpoint/2010/main" val="21519603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7894" y="1109317"/>
            <a:ext cx="6107206"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1972235" y="246530"/>
            <a:ext cx="8258735" cy="744243"/>
          </a:xfrm>
          <a:noFill/>
          <a:ln/>
        </p:spPr>
        <p:txBody>
          <a:bodyPr>
            <a:spAutoFit/>
          </a:bodyPr>
          <a:lstStyle/>
          <a:p>
            <a:pPr marL="0" indent="0" algn="ctr">
              <a:spcBef>
                <a:spcPct val="0"/>
              </a:spcBef>
              <a:buNone/>
            </a:pPr>
            <a:r>
              <a:rPr lang="en-US" altLang="en-US" sz="1412" b="1">
                <a:solidFill>
                  <a:schemeClr val="tx2"/>
                </a:solidFill>
              </a:rPr>
              <a:t>Figure 2. Superposition of Figure 3C of the 2008 PLoS NTDs article [12] and a modified version of Figure 1 from Ko et al. [13] (copyright © Albert Ko, 2008, used with permission) onto a street plan of Salvador.</a:t>
            </a:r>
          </a:p>
        </p:txBody>
      </p:sp>
      <p:sp>
        <p:nvSpPr>
          <p:cNvPr id="4100" name="Text Box 4"/>
          <p:cNvSpPr txBox="1">
            <a:spLocks noChangeArrowheads="1"/>
          </p:cNvSpPr>
          <p:nvPr/>
        </p:nvSpPr>
        <p:spPr bwMode="auto">
          <a:xfrm>
            <a:off x="0" y="6199366"/>
            <a:ext cx="8101853" cy="5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059" dirty="0" err="1">
                <a:solidFill>
                  <a:srgbClr val="000000"/>
                </a:solidFill>
              </a:rPr>
              <a:t>Shotton</a:t>
            </a:r>
            <a:r>
              <a:rPr lang="en-US" altLang="en-US" sz="1059" dirty="0">
                <a:solidFill>
                  <a:srgbClr val="000000"/>
                </a:solidFill>
              </a:rPr>
              <a:t> D, </a:t>
            </a:r>
            <a:r>
              <a:rPr lang="en-US" altLang="en-US" sz="1059" dirty="0" err="1">
                <a:solidFill>
                  <a:srgbClr val="000000"/>
                </a:solidFill>
              </a:rPr>
              <a:t>Portwin</a:t>
            </a:r>
            <a:r>
              <a:rPr lang="en-US" altLang="en-US" sz="1059" dirty="0">
                <a:solidFill>
                  <a:srgbClr val="000000"/>
                </a:solidFill>
              </a:rPr>
              <a:t> K, </a:t>
            </a:r>
            <a:r>
              <a:rPr lang="en-US" altLang="en-US" sz="1059" dirty="0" err="1">
                <a:solidFill>
                  <a:srgbClr val="000000"/>
                </a:solidFill>
              </a:rPr>
              <a:t>Klyne</a:t>
            </a:r>
            <a:r>
              <a:rPr lang="en-US" altLang="en-US" sz="1059" dirty="0">
                <a:solidFill>
                  <a:srgbClr val="000000"/>
                </a:solidFill>
              </a:rPr>
              <a:t> G, Miles A (2009) Adventures in Semantic Publishing: Exemplar Semantic Enhancements of a Research Article. </a:t>
            </a:r>
            <a:r>
              <a:rPr lang="en-US" altLang="en-US" sz="1059" dirty="0" err="1">
                <a:solidFill>
                  <a:srgbClr val="000000"/>
                </a:solidFill>
              </a:rPr>
              <a:t>PLoS</a:t>
            </a:r>
            <a:r>
              <a:rPr lang="en-US" altLang="en-US" sz="1059" dirty="0">
                <a:solidFill>
                  <a:srgbClr val="000000"/>
                </a:solidFill>
              </a:rPr>
              <a:t> </a:t>
            </a:r>
            <a:r>
              <a:rPr lang="en-US" altLang="en-US" sz="1059" dirty="0" err="1">
                <a:solidFill>
                  <a:srgbClr val="000000"/>
                </a:solidFill>
              </a:rPr>
              <a:t>Comput</a:t>
            </a:r>
            <a:r>
              <a:rPr lang="en-US" altLang="en-US" sz="1059" dirty="0">
                <a:solidFill>
                  <a:srgbClr val="000000"/>
                </a:solidFill>
              </a:rPr>
              <a:t> </a:t>
            </a:r>
            <a:r>
              <a:rPr lang="en-US" altLang="en-US" sz="1059" dirty="0" err="1">
                <a:solidFill>
                  <a:srgbClr val="000000"/>
                </a:solidFill>
              </a:rPr>
              <a:t>Biol</a:t>
            </a:r>
            <a:r>
              <a:rPr lang="en-US" altLang="en-US" sz="1059" dirty="0">
                <a:solidFill>
                  <a:srgbClr val="000000"/>
                </a:solidFill>
              </a:rPr>
              <a:t> 5(4): e1000361. doi:10.1371/journal.pcbi.1000361</a:t>
            </a:r>
          </a:p>
          <a:p>
            <a:pPr fontAlgn="base">
              <a:spcBef>
                <a:spcPct val="0"/>
              </a:spcBef>
              <a:spcAft>
                <a:spcPct val="0"/>
              </a:spcAft>
            </a:pPr>
            <a:r>
              <a:rPr lang="en-US" altLang="en-US" sz="1059" dirty="0">
                <a:solidFill>
                  <a:srgbClr val="000000"/>
                </a:solidFill>
                <a:hlinkClick r:id="rId3"/>
              </a:rPr>
              <a:t>http://127.0.0.1:8081/ploscompbiol/article?id=info:doi/10.1371/journal.pcbi.1000361</a:t>
            </a:r>
            <a:endParaRPr lang="en-US" altLang="en-US" sz="1059" dirty="0">
              <a:solidFill>
                <a:srgbClr val="000000"/>
              </a:solidFill>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4359" y="6329931"/>
            <a:ext cx="3316941"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382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2677" y="762000"/>
            <a:ext cx="6566647"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1972235" y="246530"/>
            <a:ext cx="8258735" cy="309637"/>
          </a:xfrm>
          <a:noFill/>
          <a:ln/>
        </p:spPr>
        <p:txBody>
          <a:bodyPr>
            <a:spAutoFit/>
          </a:bodyPr>
          <a:lstStyle/>
          <a:p>
            <a:pPr marL="0" indent="0" algn="ctr">
              <a:spcBef>
                <a:spcPct val="0"/>
              </a:spcBef>
              <a:buNone/>
            </a:pPr>
            <a:r>
              <a:rPr lang="en-US" altLang="en-US" sz="1412" b="1">
                <a:solidFill>
                  <a:schemeClr val="tx2"/>
                </a:solidFill>
              </a:rPr>
              <a:t>Figure 6. The Tag Cloud for the terms highlighted in the enhanced version of Reis et al. [12].</a:t>
            </a:r>
          </a:p>
        </p:txBody>
      </p:sp>
      <p:sp>
        <p:nvSpPr>
          <p:cNvPr id="4100" name="Text Box 4"/>
          <p:cNvSpPr txBox="1">
            <a:spLocks noChangeArrowheads="1"/>
          </p:cNvSpPr>
          <p:nvPr/>
        </p:nvSpPr>
        <p:spPr bwMode="auto">
          <a:xfrm>
            <a:off x="2050676" y="5748618"/>
            <a:ext cx="8101853" cy="5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059">
                <a:solidFill>
                  <a:srgbClr val="000000"/>
                </a:solidFill>
              </a:rPr>
              <a:t>Shotton D, Portwin K, Klyne G, Miles A (2009) Adventures in Semantic Publishing: Exemplar Semantic Enhancements of a Research Article. PLoS Comput Biol 5(4): e1000361. doi:10.1371/journal.pcbi.1000361</a:t>
            </a:r>
          </a:p>
          <a:p>
            <a:pPr fontAlgn="base">
              <a:spcBef>
                <a:spcPct val="0"/>
              </a:spcBef>
              <a:spcAft>
                <a:spcPct val="0"/>
              </a:spcAft>
            </a:pPr>
            <a:r>
              <a:rPr lang="en-US" altLang="en-US" sz="1059">
                <a:solidFill>
                  <a:srgbClr val="000000"/>
                </a:solidFill>
                <a:hlinkClick r:id="rId3"/>
              </a:rPr>
              <a:t>http://127.0.0.1:8081/ploscompbiol/article?id=info:doi/10.1371/journal.pcbi.1000361</a:t>
            </a:r>
            <a:endParaRPr lang="en-US" altLang="en-US" sz="1059">
              <a:solidFill>
                <a:srgbClr val="000000"/>
              </a:solidFill>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0559" y="6342530"/>
            <a:ext cx="3316941"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913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3794" y="1636059"/>
            <a:ext cx="8404412" cy="3092824"/>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1972235" y="246530"/>
            <a:ext cx="8258735" cy="526939"/>
          </a:xfrm>
          <a:noFill/>
          <a:ln/>
        </p:spPr>
        <p:txBody>
          <a:bodyPr>
            <a:spAutoFit/>
          </a:bodyPr>
          <a:lstStyle/>
          <a:p>
            <a:pPr marL="0" indent="0" algn="ctr">
              <a:spcBef>
                <a:spcPct val="0"/>
              </a:spcBef>
              <a:buNone/>
            </a:pPr>
            <a:r>
              <a:rPr lang="en-US" altLang="en-US" sz="1412" b="1">
                <a:solidFill>
                  <a:schemeClr val="tx2"/>
                </a:solidFill>
              </a:rPr>
              <a:t>Figure 9. An overlay (a) of panels (C) and (E), and (b) of panels (C), (D), and (F) from the interactive version of Figure 3 of the PLoS NTDs article by Reis et al. [12].</a:t>
            </a:r>
          </a:p>
        </p:txBody>
      </p:sp>
      <p:sp>
        <p:nvSpPr>
          <p:cNvPr id="4100" name="Text Box 4"/>
          <p:cNvSpPr txBox="1">
            <a:spLocks noChangeArrowheads="1"/>
          </p:cNvSpPr>
          <p:nvPr/>
        </p:nvSpPr>
        <p:spPr bwMode="auto">
          <a:xfrm>
            <a:off x="2050676" y="5748618"/>
            <a:ext cx="8101853" cy="5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059">
                <a:solidFill>
                  <a:srgbClr val="000000"/>
                </a:solidFill>
              </a:rPr>
              <a:t>Shotton D, Portwin K, Klyne G, Miles A (2009) Adventures in Semantic Publishing: Exemplar Semantic Enhancements of a Research Article. PLoS Comput Biol 5(4): e1000361. doi:10.1371/journal.pcbi.1000361</a:t>
            </a:r>
          </a:p>
          <a:p>
            <a:pPr fontAlgn="base">
              <a:spcBef>
                <a:spcPct val="0"/>
              </a:spcBef>
              <a:spcAft>
                <a:spcPct val="0"/>
              </a:spcAft>
            </a:pPr>
            <a:r>
              <a:rPr lang="en-US" altLang="en-US" sz="1059">
                <a:solidFill>
                  <a:srgbClr val="000000"/>
                </a:solidFill>
                <a:hlinkClick r:id="rId3"/>
              </a:rPr>
              <a:t>http://127.0.0.1:8081/ploscompbiol/article?id=info:doi/10.1371/journal.pcbi.1000361</a:t>
            </a:r>
            <a:endParaRPr lang="en-US" altLang="en-US" sz="1059">
              <a:solidFill>
                <a:srgbClr val="000000"/>
              </a:solidFill>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0559" y="6342530"/>
            <a:ext cx="3316941"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98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5255" y="431800"/>
            <a:ext cx="11555745" cy="5895507"/>
          </a:xfrm>
          <a:prstGeom prst="rect">
            <a:avLst/>
          </a:prstGeom>
        </p:spPr>
      </p:pic>
    </p:spTree>
    <p:extLst>
      <p:ext uri="{BB962C8B-B14F-4D97-AF65-F5344CB8AC3E}">
        <p14:creationId xmlns:p14="http://schemas.microsoft.com/office/powerpoint/2010/main" val="985055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Open Sans" panose="020B0606030504020204" pitchFamily="34" charset="0"/>
                <a:ea typeface="Open Sans" panose="020B0606030504020204" pitchFamily="34" charset="0"/>
                <a:cs typeface="Open Sans" panose="020B0606030504020204" pitchFamily="34" charset="0"/>
              </a:rPr>
              <a:t>Open access (OA) for researcher</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p:txBody>
          <a:bodyPr>
            <a:normAutofit fontScale="92500" lnSpcReduction="20000"/>
          </a:bodyPr>
          <a:lstStyle/>
          <a:p>
            <a:pPr marL="0" indent="0">
              <a:buNone/>
            </a:pPr>
            <a:r>
              <a:rPr lang="en-GB" sz="4400" dirty="0">
                <a:latin typeface="Open Sans" panose="020B0606030504020204" pitchFamily="34" charset="0"/>
                <a:ea typeface="Open Sans" panose="020B0606030504020204" pitchFamily="34" charset="0"/>
                <a:cs typeface="Open Sans" panose="020B0606030504020204" pitchFamily="34" charset="0"/>
              </a:rPr>
              <a:t>increased visibility</a:t>
            </a:r>
          </a:p>
          <a:p>
            <a:pPr marL="0" indent="0">
              <a:buNone/>
            </a:pPr>
            <a:endParaRPr lang="en-GB" sz="4400" dirty="0" smtClean="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4400" dirty="0" smtClean="0">
                <a:latin typeface="Open Sans" panose="020B0606030504020204" pitchFamily="34" charset="0"/>
                <a:ea typeface="Open Sans" panose="020B0606030504020204" pitchFamily="34" charset="0"/>
                <a:cs typeface="Open Sans" panose="020B0606030504020204" pitchFamily="34" charset="0"/>
              </a:rPr>
              <a:t>usage</a:t>
            </a:r>
            <a:endParaRPr lang="en-GB" sz="44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GB" sz="4400" dirty="0" smtClean="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4400" dirty="0" smtClean="0">
                <a:latin typeface="Open Sans" panose="020B0606030504020204" pitchFamily="34" charset="0"/>
                <a:ea typeface="Open Sans" panose="020B0606030504020204" pitchFamily="34" charset="0"/>
                <a:cs typeface="Open Sans" panose="020B0606030504020204" pitchFamily="34" charset="0"/>
              </a:rPr>
              <a:t>&amp; </a:t>
            </a:r>
            <a:r>
              <a:rPr lang="en-GB" sz="4400" dirty="0">
                <a:latin typeface="Open Sans" panose="020B0606030504020204" pitchFamily="34" charset="0"/>
                <a:ea typeface="Open Sans" panose="020B0606030504020204" pitchFamily="34" charset="0"/>
                <a:cs typeface="Open Sans" panose="020B0606030504020204" pitchFamily="34" charset="0"/>
              </a:rPr>
              <a:t>impact for </a:t>
            </a:r>
            <a:r>
              <a:rPr lang="en-GB" sz="4400" dirty="0" smtClean="0">
                <a:latin typeface="Open Sans" panose="020B0606030504020204" pitchFamily="34" charset="0"/>
                <a:ea typeface="Open Sans" panose="020B0606030504020204" pitchFamily="34" charset="0"/>
                <a:cs typeface="Open Sans" panose="020B0606030504020204" pitchFamily="34" charset="0"/>
              </a:rPr>
              <a:t>your work</a:t>
            </a:r>
          </a:p>
          <a:p>
            <a:pPr marL="0" indent="0">
              <a:buNone/>
            </a:pPr>
            <a:endParaRPr lang="en-GB" sz="44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4400" dirty="0">
                <a:latin typeface="Open Sans" panose="020B0606030504020204" pitchFamily="34" charset="0"/>
                <a:ea typeface="Open Sans" panose="020B0606030504020204" pitchFamily="34" charset="0"/>
                <a:cs typeface="Open Sans" panose="020B0606030504020204" pitchFamily="34" charset="0"/>
              </a:rPr>
              <a:t>new contacts &amp; research partnerships</a:t>
            </a:r>
          </a:p>
          <a:p>
            <a:pPr marL="0" indent="0">
              <a:buNone/>
            </a:pPr>
            <a:endParaRPr lang="en-US" dirty="0"/>
          </a:p>
        </p:txBody>
      </p:sp>
    </p:spTree>
    <p:extLst>
      <p:ext uri="{BB962C8B-B14F-4D97-AF65-F5344CB8AC3E}">
        <p14:creationId xmlns:p14="http://schemas.microsoft.com/office/powerpoint/2010/main" val="2731594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Open Sans" panose="020B0606030504020204" pitchFamily="34" charset="0"/>
                <a:ea typeface="Open Sans" panose="020B0606030504020204" pitchFamily="34" charset="0"/>
                <a:cs typeface="Open Sans" panose="020B0606030504020204" pitchFamily="34" charset="0"/>
              </a:rPr>
              <a:t>OA for research institutions</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838200" y="1825625"/>
            <a:ext cx="11099800" cy="4351338"/>
          </a:xfrm>
        </p:spPr>
        <p:txBody>
          <a:bodyPr>
            <a:normAutofit fontScale="92500" lnSpcReduction="20000"/>
          </a:bodyPr>
          <a:lstStyle/>
          <a:p>
            <a:pPr marL="0" indent="0">
              <a:buNone/>
            </a:pPr>
            <a:r>
              <a:rPr lang="en-GB" sz="4400" dirty="0">
                <a:latin typeface="Open Sans" panose="020B0606030504020204" pitchFamily="34" charset="0"/>
                <a:ea typeface="Open Sans" panose="020B0606030504020204" pitchFamily="34" charset="0"/>
                <a:cs typeface="Open Sans" panose="020B0606030504020204" pitchFamily="34" charset="0"/>
              </a:rPr>
              <a:t>publicises University's </a:t>
            </a:r>
            <a:r>
              <a:rPr lang="en-GB" sz="4400" dirty="0" smtClean="0">
                <a:latin typeface="Open Sans" panose="020B0606030504020204" pitchFamily="34" charset="0"/>
                <a:ea typeface="Open Sans" panose="020B0606030504020204" pitchFamily="34" charset="0"/>
                <a:cs typeface="Open Sans" panose="020B0606030504020204" pitchFamily="34" charset="0"/>
              </a:rPr>
              <a:t>research </a:t>
            </a:r>
          </a:p>
          <a:p>
            <a:pPr marL="0" indent="0">
              <a:buNone/>
            </a:pPr>
            <a:r>
              <a:rPr lang="en-GB" sz="4400" dirty="0" smtClean="0">
                <a:latin typeface="Open Sans" panose="020B0606030504020204" pitchFamily="34" charset="0"/>
                <a:ea typeface="Open Sans" panose="020B0606030504020204" pitchFamily="34" charset="0"/>
                <a:cs typeface="Open Sans" panose="020B0606030504020204" pitchFamily="34" charset="0"/>
              </a:rPr>
              <a:t>strengths</a:t>
            </a:r>
          </a:p>
          <a:p>
            <a:pPr marL="0" indent="0">
              <a:buNone/>
            </a:pPr>
            <a:endParaRPr lang="en-GB" sz="44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4400" dirty="0">
                <a:latin typeface="Open Sans" panose="020B0606030504020204" pitchFamily="34" charset="0"/>
                <a:ea typeface="Open Sans" panose="020B0606030504020204" pitchFamily="34" charset="0"/>
                <a:cs typeface="Open Sans" panose="020B0606030504020204" pitchFamily="34" charset="0"/>
              </a:rPr>
              <a:t>complete record of the </a:t>
            </a:r>
            <a:r>
              <a:rPr lang="en-GB" sz="4400" dirty="0" smtClean="0">
                <a:latin typeface="Open Sans" panose="020B0606030504020204" pitchFamily="34" charset="0"/>
                <a:ea typeface="Open Sans" panose="020B0606030504020204" pitchFamily="34" charset="0"/>
                <a:cs typeface="Open Sans" panose="020B0606030504020204" pitchFamily="34" charset="0"/>
              </a:rPr>
              <a:t>research</a:t>
            </a:r>
          </a:p>
          <a:p>
            <a:pPr marL="0" indent="0">
              <a:buNone/>
            </a:pPr>
            <a:r>
              <a:rPr lang="en-GB" sz="4400" dirty="0" smtClean="0">
                <a:latin typeface="Open Sans" panose="020B0606030504020204" pitchFamily="34" charset="0"/>
                <a:ea typeface="Open Sans" panose="020B0606030504020204" pitchFamily="34" charset="0"/>
                <a:cs typeface="Open Sans" panose="020B0606030504020204" pitchFamily="34" charset="0"/>
              </a:rPr>
              <a:t>output </a:t>
            </a:r>
            <a:r>
              <a:rPr lang="en-GB" sz="4400" dirty="0">
                <a:latin typeface="Open Sans" panose="020B0606030504020204" pitchFamily="34" charset="0"/>
                <a:ea typeface="Open Sans" panose="020B0606030504020204" pitchFamily="34" charset="0"/>
                <a:cs typeface="Open Sans" panose="020B0606030504020204" pitchFamily="34" charset="0"/>
              </a:rPr>
              <a:t>in easily accessible </a:t>
            </a:r>
            <a:r>
              <a:rPr lang="en-GB" sz="4400" dirty="0" smtClean="0">
                <a:latin typeface="Open Sans" panose="020B0606030504020204" pitchFamily="34" charset="0"/>
                <a:ea typeface="Open Sans" panose="020B0606030504020204" pitchFamily="34" charset="0"/>
                <a:cs typeface="Open Sans" panose="020B0606030504020204" pitchFamily="34" charset="0"/>
              </a:rPr>
              <a:t>form</a:t>
            </a:r>
          </a:p>
          <a:p>
            <a:pPr marL="0" indent="0">
              <a:buNone/>
            </a:pPr>
            <a:endParaRPr lang="en-GB" sz="44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4400" dirty="0">
                <a:latin typeface="Open Sans" panose="020B0606030504020204" pitchFamily="34" charset="0"/>
                <a:ea typeface="Open Sans" panose="020B0606030504020204" pitchFamily="34" charset="0"/>
                <a:cs typeface="Open Sans" panose="020B0606030504020204" pitchFamily="34" charset="0"/>
              </a:rPr>
              <a:t>new tools to manage University's impact</a:t>
            </a:r>
            <a:endParaRPr lang="en-US" dirty="0"/>
          </a:p>
        </p:txBody>
      </p:sp>
    </p:spTree>
    <p:extLst>
      <p:ext uri="{BB962C8B-B14F-4D97-AF65-F5344CB8AC3E}">
        <p14:creationId xmlns:p14="http://schemas.microsoft.com/office/powerpoint/2010/main" val="653239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Open Sans" panose="020B0606030504020204" pitchFamily="34" charset="0"/>
                <a:ea typeface="Open Sans" panose="020B0606030504020204" pitchFamily="34" charset="0"/>
                <a:cs typeface="Open Sans" panose="020B0606030504020204" pitchFamily="34" charset="0"/>
              </a:rPr>
              <a:t>OA for publishers</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838200" y="1825625"/>
            <a:ext cx="11099800" cy="4351338"/>
          </a:xfrm>
        </p:spPr>
        <p:txBody>
          <a:bodyPr>
            <a:normAutofit/>
          </a:bodyPr>
          <a:lstStyle/>
          <a:p>
            <a:pPr marL="0" indent="0">
              <a:buNone/>
            </a:pPr>
            <a:r>
              <a:rPr lang="en-GB" sz="4400" dirty="0">
                <a:latin typeface="Open Sans" panose="020B0606030504020204" pitchFamily="34" charset="0"/>
                <a:ea typeface="Open Sans" panose="020B0606030504020204" pitchFamily="34" charset="0"/>
                <a:cs typeface="Open Sans" panose="020B0606030504020204" pitchFamily="34" charset="0"/>
              </a:rPr>
              <a:t>increased readership &amp; citations </a:t>
            </a:r>
            <a:endParaRPr lang="en-GB" sz="4400" dirty="0" smtClean="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GB" sz="44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4400" dirty="0" smtClean="0">
                <a:latin typeface="Open Sans" panose="020B0606030504020204" pitchFamily="34" charset="0"/>
                <a:ea typeface="Open Sans" panose="020B0606030504020204" pitchFamily="34" charset="0"/>
                <a:cs typeface="Open Sans" panose="020B0606030504020204" pitchFamily="34" charset="0"/>
              </a:rPr>
              <a:t>visibility </a:t>
            </a:r>
            <a:r>
              <a:rPr lang="en-GB" sz="4400" dirty="0">
                <a:latin typeface="Open Sans" panose="020B0606030504020204" pitchFamily="34" charset="0"/>
                <a:ea typeface="Open Sans" panose="020B0606030504020204" pitchFamily="34" charset="0"/>
                <a:cs typeface="Open Sans" panose="020B0606030504020204" pitchFamily="34" charset="0"/>
              </a:rPr>
              <a:t>&amp; </a:t>
            </a:r>
            <a:r>
              <a:rPr lang="en-GB" sz="4400" dirty="0" smtClean="0">
                <a:latin typeface="Open Sans" panose="020B0606030504020204" pitchFamily="34" charset="0"/>
                <a:ea typeface="Open Sans" panose="020B0606030504020204" pitchFamily="34" charset="0"/>
                <a:cs typeface="Open Sans" panose="020B0606030504020204" pitchFamily="34" charset="0"/>
              </a:rPr>
              <a:t>impact</a:t>
            </a:r>
          </a:p>
          <a:p>
            <a:pPr marL="0" indent="0">
              <a:buNone/>
            </a:pPr>
            <a:endParaRPr lang="en-GB" sz="44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4400" dirty="0">
                <a:latin typeface="Open Sans" panose="020B0606030504020204" pitchFamily="34" charset="0"/>
                <a:ea typeface="Open Sans" panose="020B0606030504020204" pitchFamily="34" charset="0"/>
                <a:cs typeface="Open Sans" panose="020B0606030504020204" pitchFamily="34" charset="0"/>
              </a:rPr>
              <a:t>the best possible dissemination service for research</a:t>
            </a:r>
            <a:endParaRPr lang="en-US" dirty="0"/>
          </a:p>
        </p:txBody>
      </p:sp>
    </p:spTree>
    <p:extLst>
      <p:ext uri="{BB962C8B-B14F-4D97-AF65-F5344CB8AC3E}">
        <p14:creationId xmlns:p14="http://schemas.microsoft.com/office/powerpoint/2010/main" val="87676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Open Sans" panose="020B0606030504020204" pitchFamily="34" charset="0"/>
                <a:ea typeface="Open Sans" panose="020B0606030504020204" pitchFamily="34" charset="0"/>
                <a:cs typeface="Open Sans" panose="020B0606030504020204" pitchFamily="34" charset="0"/>
              </a:rPr>
              <a:t>Technology enabled networking &amp; collaboration</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p:txBody>
          <a:bodyPr>
            <a:normAutofit/>
          </a:bodyPr>
          <a:lstStyle/>
          <a:p>
            <a:pPr marL="0" indent="0">
              <a:buNone/>
            </a:pPr>
            <a:endParaRPr lang="en-GB" sz="4400" dirty="0" smtClean="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4400" dirty="0" smtClean="0">
                <a:latin typeface="Open Sans" panose="020B0606030504020204" pitchFamily="34" charset="0"/>
                <a:ea typeface="Open Sans" panose="020B0606030504020204" pitchFamily="34" charset="0"/>
                <a:cs typeface="Open Sans" panose="020B0606030504020204" pitchFamily="34" charset="0"/>
              </a:rPr>
              <a:t>Over 35% of articles published in journals are based on international collaboration </a:t>
            </a:r>
          </a:p>
          <a:p>
            <a:pPr marL="0" indent="0">
              <a:buNone/>
            </a:pPr>
            <a:endParaRPr lang="en-GB" sz="4400" dirty="0" smtClean="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4400" dirty="0" smtClean="0">
                <a:latin typeface="Open Sans" panose="020B0606030504020204" pitchFamily="34" charset="0"/>
                <a:ea typeface="Open Sans" panose="020B0606030504020204" pitchFamily="34" charset="0"/>
                <a:cs typeface="Open Sans" panose="020B0606030504020204" pitchFamily="34" charset="0"/>
              </a:rPr>
              <a:t>(25% 15 years ago)</a:t>
            </a:r>
            <a:endParaRPr lang="en-US" sz="4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54079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l-fi • about me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1543208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trike="sngStrike" dirty="0">
                <a:hlinkClick r:id="rId2"/>
              </a:rPr>
              <a:t>@</a:t>
            </a:r>
            <a:r>
              <a:rPr lang="en-US" b="1" dirty="0" err="1">
                <a:hlinkClick r:id="rId2"/>
              </a:rPr>
              <a:t>wilbanks</a:t>
            </a:r>
            <a:r>
              <a:rPr lang="en-US" dirty="0"/>
              <a:t> </a:t>
            </a:r>
            <a:r>
              <a:rPr lang="en-US" strike="sngStrike" dirty="0">
                <a:hlinkClick r:id="rId3"/>
              </a:rPr>
              <a:t>#</a:t>
            </a:r>
            <a:r>
              <a:rPr lang="en-US" b="1" dirty="0" smtClean="0">
                <a:hlinkClick r:id="rId3"/>
              </a:rPr>
              <a:t>coarsparc2015</a:t>
            </a:r>
            <a:endParaRPr lang="en-US" dirty="0"/>
          </a:p>
        </p:txBody>
      </p:sp>
      <p:sp>
        <p:nvSpPr>
          <p:cNvPr id="3" name="Content Placeholder 2"/>
          <p:cNvSpPr>
            <a:spLocks noGrp="1"/>
          </p:cNvSpPr>
          <p:nvPr>
            <p:ph idx="1"/>
          </p:nvPr>
        </p:nvSpPr>
        <p:spPr>
          <a:xfrm>
            <a:off x="838200" y="1690688"/>
            <a:ext cx="10515600" cy="4351338"/>
          </a:xfrm>
        </p:spPr>
        <p:txBody>
          <a:bodyPr>
            <a:noAutofit/>
          </a:bodyPr>
          <a:lstStyle/>
          <a:p>
            <a:pPr marL="0" indent="0">
              <a:buNone/>
            </a:pPr>
            <a:r>
              <a:rPr lang="en-US" sz="3200" dirty="0" smtClean="0"/>
              <a:t>“Is </a:t>
            </a:r>
            <a:r>
              <a:rPr lang="en-US" sz="3200" dirty="0"/>
              <a:t>it open? is the wrong question. Does it create more value than a closed version is the right </a:t>
            </a:r>
            <a:r>
              <a:rPr lang="en-US" sz="3200" dirty="0" smtClean="0"/>
              <a:t>question”</a:t>
            </a:r>
          </a:p>
          <a:p>
            <a:pPr marL="0" indent="0">
              <a:buNone/>
            </a:pPr>
            <a:endParaRPr lang="en-US" sz="3200" dirty="0" smtClean="0"/>
          </a:p>
          <a:p>
            <a:pPr marL="0" indent="0">
              <a:buNone/>
            </a:pPr>
            <a:r>
              <a:rPr lang="en-US" sz="3200" dirty="0" smtClean="0"/>
              <a:t>“Reusable </a:t>
            </a:r>
            <a:r>
              <a:rPr lang="en-US" sz="3200" dirty="0"/>
              <a:t>content is more valuable to the end user than non-reusable </a:t>
            </a:r>
            <a:r>
              <a:rPr lang="en-US" sz="3200" dirty="0" smtClean="0"/>
              <a:t>content” “</a:t>
            </a:r>
            <a:r>
              <a:rPr lang="en-US" sz="3200" dirty="0"/>
              <a:t>What we know is a lot less stable than it used to be. The right to reuse is the right to be current”</a:t>
            </a:r>
            <a:endParaRPr lang="en-US" sz="3200" b="1" dirty="0"/>
          </a:p>
          <a:p>
            <a:pPr marL="0" indent="0">
              <a:buNone/>
            </a:pPr>
            <a:endParaRPr lang="en-US" sz="3200" dirty="0" smtClean="0"/>
          </a:p>
          <a:p>
            <a:pPr marL="0" indent="0">
              <a:buNone/>
            </a:pPr>
            <a:r>
              <a:rPr lang="en-US" sz="3200" dirty="0" smtClean="0"/>
              <a:t>“Thinking </a:t>
            </a:r>
            <a:r>
              <a:rPr lang="en-US" sz="3200" dirty="0"/>
              <a:t>in terms of value creation requires a science practice </a:t>
            </a:r>
            <a:r>
              <a:rPr lang="en-US" sz="3200" dirty="0" smtClean="0"/>
              <a:t>change”</a:t>
            </a:r>
            <a:endParaRPr lang="en-US" sz="3200" dirty="0"/>
          </a:p>
        </p:txBody>
      </p:sp>
    </p:spTree>
    <p:extLst>
      <p:ext uri="{BB962C8B-B14F-4D97-AF65-F5344CB8AC3E}">
        <p14:creationId xmlns:p14="http://schemas.microsoft.com/office/powerpoint/2010/main" val="549500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ge Synapse: Contribute to the Cure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1576738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trike="sngStrike" dirty="0">
                <a:hlinkClick r:id="rId2"/>
              </a:rPr>
              <a:t>@</a:t>
            </a:r>
            <a:r>
              <a:rPr lang="en-US" b="1" dirty="0" err="1">
                <a:hlinkClick r:id="rId2"/>
              </a:rPr>
              <a:t>wilbanks</a:t>
            </a:r>
            <a:r>
              <a:rPr lang="en-US" dirty="0"/>
              <a:t> </a:t>
            </a:r>
            <a:r>
              <a:rPr lang="en-US" strike="sngStrike" dirty="0">
                <a:hlinkClick r:id="rId3"/>
              </a:rPr>
              <a:t>#</a:t>
            </a:r>
            <a:r>
              <a:rPr lang="en-US" b="1" dirty="0" smtClean="0">
                <a:hlinkClick r:id="rId3"/>
              </a:rPr>
              <a:t>coarsparc2015</a:t>
            </a:r>
            <a:endParaRPr lang="en-US" dirty="0"/>
          </a:p>
        </p:txBody>
      </p:sp>
      <p:sp>
        <p:nvSpPr>
          <p:cNvPr id="3" name="Content Placeholder 2"/>
          <p:cNvSpPr>
            <a:spLocks noGrp="1"/>
          </p:cNvSpPr>
          <p:nvPr>
            <p:ph idx="1"/>
          </p:nvPr>
        </p:nvSpPr>
        <p:spPr/>
        <p:txBody>
          <a:bodyPr>
            <a:normAutofit/>
          </a:bodyPr>
          <a:lstStyle/>
          <a:p>
            <a:pPr marL="0" indent="0">
              <a:buNone/>
            </a:pPr>
            <a:r>
              <a:rPr lang="en-US" sz="4400" dirty="0" smtClean="0"/>
              <a:t>“We </a:t>
            </a:r>
            <a:r>
              <a:rPr lang="en-US" sz="4400" dirty="0"/>
              <a:t>need to embrace design to be a platform. </a:t>
            </a:r>
            <a:r>
              <a:rPr lang="en-US" sz="4400" dirty="0" smtClean="0"/>
              <a:t>Design that prioritizes </a:t>
            </a:r>
            <a:r>
              <a:rPr lang="en-US" sz="4400" dirty="0"/>
              <a:t>the users</a:t>
            </a:r>
            <a:r>
              <a:rPr lang="en-US" sz="4400" dirty="0" smtClean="0"/>
              <a:t>.”</a:t>
            </a:r>
          </a:p>
          <a:p>
            <a:pPr marL="0" indent="0">
              <a:buNone/>
            </a:pPr>
            <a:endParaRPr lang="en-US" sz="4400" b="1" dirty="0" smtClean="0"/>
          </a:p>
          <a:p>
            <a:pPr marL="0" indent="0">
              <a:buNone/>
            </a:pPr>
            <a:r>
              <a:rPr lang="en-US" sz="4400" dirty="0" smtClean="0"/>
              <a:t>“A </a:t>
            </a:r>
            <a:r>
              <a:rPr lang="en-US" sz="4400" dirty="0"/>
              <a:t>different way of knowing requires a different way of teaching. Are we going to have pedagogy that can keep up</a:t>
            </a:r>
            <a:r>
              <a:rPr lang="en-US" sz="4400" dirty="0" smtClean="0"/>
              <a:t>?” </a:t>
            </a:r>
            <a:endParaRPr lang="en-US" sz="4400" dirty="0"/>
          </a:p>
          <a:p>
            <a:pPr marL="0" indent="0">
              <a:buNone/>
            </a:pPr>
            <a:endParaRPr lang="en-US" dirty="0"/>
          </a:p>
        </p:txBody>
      </p:sp>
    </p:spTree>
    <p:extLst>
      <p:ext uri="{BB962C8B-B14F-4D97-AF65-F5344CB8AC3E}">
        <p14:creationId xmlns:p14="http://schemas.microsoft.com/office/powerpoint/2010/main" val="3207401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trike="sngStrike" dirty="0">
                <a:hlinkClick r:id="rId2"/>
              </a:rPr>
              <a:t>#</a:t>
            </a:r>
            <a:r>
              <a:rPr lang="en-US" b="1" dirty="0">
                <a:hlinkClick r:id="rId2"/>
              </a:rPr>
              <a:t>OAI9</a:t>
            </a:r>
            <a:r>
              <a:rPr lang="en-US" dirty="0"/>
              <a:t> </a:t>
            </a:r>
            <a:r>
              <a:rPr lang="en-US" strike="sngStrike" dirty="0">
                <a:hlinkClick r:id="rId3"/>
              </a:rPr>
              <a:t>@</a:t>
            </a:r>
            <a:r>
              <a:rPr lang="en-US" b="1" dirty="0" err="1" smtClean="0">
                <a:hlinkClick r:id="rId3"/>
              </a:rPr>
              <a:t>michael_nielsen</a:t>
            </a:r>
            <a:r>
              <a:rPr lang="en-US" b="1" dirty="0" smtClean="0"/>
              <a:t>: open access </a:t>
            </a:r>
            <a:r>
              <a:rPr lang="en-US" dirty="0" smtClean="0"/>
              <a:t>to </a:t>
            </a:r>
            <a:r>
              <a:rPr lang="en-US" dirty="0"/>
              <a:t>what exactly?</a:t>
            </a:r>
          </a:p>
        </p:txBody>
      </p:sp>
      <p:sp>
        <p:nvSpPr>
          <p:cNvPr id="3" name="Content Placeholder 2"/>
          <p:cNvSpPr>
            <a:spLocks noGrp="1"/>
          </p:cNvSpPr>
          <p:nvPr>
            <p:ph idx="1"/>
          </p:nvPr>
        </p:nvSpPr>
        <p:spPr/>
        <p:txBody>
          <a:bodyPr>
            <a:normAutofit/>
          </a:bodyPr>
          <a:lstStyle/>
          <a:p>
            <a:pPr marL="0" indent="0">
              <a:buNone/>
            </a:pPr>
            <a:r>
              <a:rPr lang="en-US" sz="4400" dirty="0" smtClean="0"/>
              <a:t>New media form</a:t>
            </a:r>
          </a:p>
          <a:p>
            <a:pPr marL="0" indent="0">
              <a:buNone/>
            </a:pPr>
            <a:endParaRPr lang="en-US" sz="4400" dirty="0"/>
          </a:p>
          <a:p>
            <a:pPr marL="0" indent="0">
              <a:buNone/>
            </a:pPr>
            <a:r>
              <a:rPr lang="en-US" sz="4400" dirty="0" smtClean="0"/>
              <a:t>A publishing </a:t>
            </a:r>
            <a:r>
              <a:rPr lang="en-US" sz="4400" dirty="0"/>
              <a:t>platform that evolves, cognitive media &amp; </a:t>
            </a:r>
            <a:r>
              <a:rPr lang="en-US" sz="4400" dirty="0" err="1"/>
              <a:t>composable</a:t>
            </a:r>
            <a:r>
              <a:rPr lang="en-US" sz="4400" dirty="0"/>
              <a:t> knowledge, new atoms of </a:t>
            </a:r>
            <a:r>
              <a:rPr lang="en-US" sz="4400" dirty="0" smtClean="0"/>
              <a:t>cognition</a:t>
            </a:r>
            <a:endParaRPr lang="en-US" sz="4400" strike="sngStrike" dirty="0" smtClean="0">
              <a:hlinkClick r:id="rId2"/>
            </a:endParaRPr>
          </a:p>
        </p:txBody>
      </p:sp>
    </p:spTree>
    <p:extLst>
      <p:ext uri="{BB962C8B-B14F-4D97-AF65-F5344CB8AC3E}">
        <p14:creationId xmlns:p14="http://schemas.microsoft.com/office/powerpoint/2010/main" val="1984892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IPython Notebook — IPython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3688288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3935585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ural networks and deep learning - Oper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2653801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moved numpy.vectorize() wrappers by CesiumLifeJacket · Pull Request #20 · mnielsen/neural-networks-and-deep-learning · GitHub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2164839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trike="sngStrike" dirty="0">
                <a:hlinkClick r:id="rId2"/>
              </a:rPr>
              <a:t>#</a:t>
            </a:r>
            <a:r>
              <a:rPr lang="en-US" b="1" dirty="0">
                <a:hlinkClick r:id="rId2"/>
              </a:rPr>
              <a:t>OAI9</a:t>
            </a:r>
            <a:r>
              <a:rPr lang="en-US" dirty="0"/>
              <a:t> </a:t>
            </a:r>
            <a:r>
              <a:rPr lang="en-US" strike="sngStrike" dirty="0">
                <a:hlinkClick r:id="rId3"/>
              </a:rPr>
              <a:t>@</a:t>
            </a:r>
            <a:r>
              <a:rPr lang="en-US" b="1" dirty="0" err="1" smtClean="0">
                <a:hlinkClick r:id="rId3"/>
              </a:rPr>
              <a:t>michael_nielsen</a:t>
            </a:r>
            <a:r>
              <a:rPr lang="en-US" b="1" dirty="0" smtClean="0"/>
              <a:t>: open access </a:t>
            </a:r>
            <a:r>
              <a:rPr lang="en-US" dirty="0" smtClean="0"/>
              <a:t>to </a:t>
            </a:r>
            <a:r>
              <a:rPr lang="en-US" dirty="0"/>
              <a:t>what exactly?</a:t>
            </a:r>
          </a:p>
        </p:txBody>
      </p:sp>
      <p:sp>
        <p:nvSpPr>
          <p:cNvPr id="3" name="Content Placeholder 2"/>
          <p:cNvSpPr>
            <a:spLocks noGrp="1"/>
          </p:cNvSpPr>
          <p:nvPr>
            <p:ph idx="1"/>
          </p:nvPr>
        </p:nvSpPr>
        <p:spPr/>
        <p:txBody>
          <a:bodyPr>
            <a:normAutofit/>
          </a:bodyPr>
          <a:lstStyle/>
          <a:p>
            <a:pPr marL="0" indent="0">
              <a:buNone/>
            </a:pPr>
            <a:endParaRPr lang="en-US" sz="3200" dirty="0" smtClean="0"/>
          </a:p>
          <a:p>
            <a:pPr marL="0" indent="0">
              <a:buNone/>
            </a:pPr>
            <a:r>
              <a:rPr lang="en-US" sz="4400" dirty="0" smtClean="0"/>
              <a:t>“</a:t>
            </a:r>
            <a:r>
              <a:rPr lang="en-US" sz="4400" dirty="0"/>
              <a:t>True </a:t>
            </a:r>
            <a:r>
              <a:rPr lang="en-US" sz="4400" dirty="0" smtClean="0"/>
              <a:t>open access will </a:t>
            </a:r>
            <a:r>
              <a:rPr lang="en-US" sz="4400" dirty="0"/>
              <a:t>allow us to amplify our collective and individual </a:t>
            </a:r>
            <a:r>
              <a:rPr lang="en-US" sz="4400" dirty="0" smtClean="0"/>
              <a:t>intelligence”</a:t>
            </a:r>
            <a:endParaRPr lang="en-US" sz="4400" dirty="0"/>
          </a:p>
          <a:p>
            <a:pPr marL="0" indent="0">
              <a:buNone/>
            </a:pPr>
            <a:endParaRPr lang="en-US" sz="3200" dirty="0" smtClean="0"/>
          </a:p>
        </p:txBody>
      </p:sp>
    </p:spTree>
    <p:extLst>
      <p:ext uri="{BB962C8B-B14F-4D97-AF65-F5344CB8AC3E}">
        <p14:creationId xmlns:p14="http://schemas.microsoft.com/office/powerpoint/2010/main" val="4145624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Open Sans" panose="020B0606030504020204" pitchFamily="34" charset="0"/>
                <a:ea typeface="Open Sans" panose="020B0606030504020204" pitchFamily="34" charset="0"/>
                <a:cs typeface="Open Sans" panose="020B0606030504020204" pitchFamily="34" charset="0"/>
              </a:rPr>
              <a:t>Technology enabled networking &amp; collaboration (2)</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p:txBody>
          <a:bodyPr>
            <a:normAutofit/>
          </a:bodyPr>
          <a:lstStyle/>
          <a:p>
            <a:pPr marL="0" indent="0">
              <a:buNone/>
            </a:pPr>
            <a:endParaRPr lang="en-GB" sz="4400" dirty="0" smtClean="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GB" sz="4400" dirty="0" smtClean="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4400" dirty="0" smtClean="0">
                <a:latin typeface="Open Sans" panose="020B0606030504020204" pitchFamily="34" charset="0"/>
                <a:ea typeface="Open Sans" panose="020B0606030504020204" pitchFamily="34" charset="0"/>
                <a:cs typeface="Open Sans" panose="020B0606030504020204" pitchFamily="34" charset="0"/>
              </a:rPr>
              <a:t>Science is increasingly interdisciplinary</a:t>
            </a:r>
            <a:endParaRPr lang="en-US" sz="4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19118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chael_nielsen on Twitter: &quot;On designed serendipity and Linus's Law in open science (from &quot;Reinventing Discovery&quot;) cc @mcnees @judell http://t.co/im9UgL9WUb&quot;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1054259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trike="sngStrike" dirty="0">
                <a:hlinkClick r:id="rId2"/>
              </a:rPr>
              <a:t>#</a:t>
            </a:r>
            <a:r>
              <a:rPr lang="en-US" b="1" dirty="0">
                <a:hlinkClick r:id="rId2"/>
              </a:rPr>
              <a:t>OAI9</a:t>
            </a:r>
            <a:r>
              <a:rPr lang="en-US" dirty="0"/>
              <a:t> </a:t>
            </a:r>
            <a:r>
              <a:rPr lang="en-US" strike="sngStrike" dirty="0">
                <a:hlinkClick r:id="rId3"/>
              </a:rPr>
              <a:t>@</a:t>
            </a:r>
            <a:r>
              <a:rPr lang="en-US" b="1" dirty="0" err="1" smtClean="0">
                <a:hlinkClick r:id="rId3"/>
              </a:rPr>
              <a:t>michael_nielsen</a:t>
            </a:r>
            <a:r>
              <a:rPr lang="en-US" b="1" dirty="0" smtClean="0"/>
              <a:t>: open access to </a:t>
            </a:r>
            <a:r>
              <a:rPr lang="en-US" b="1" dirty="0"/>
              <a:t>what exactly?</a:t>
            </a:r>
          </a:p>
        </p:txBody>
      </p:sp>
      <p:sp>
        <p:nvSpPr>
          <p:cNvPr id="3" name="Content Placeholder 2"/>
          <p:cNvSpPr>
            <a:spLocks noGrp="1"/>
          </p:cNvSpPr>
          <p:nvPr>
            <p:ph idx="1"/>
          </p:nvPr>
        </p:nvSpPr>
        <p:spPr/>
        <p:txBody>
          <a:bodyPr>
            <a:normAutofit/>
          </a:bodyPr>
          <a:lstStyle/>
          <a:p>
            <a:pPr marL="0" indent="0">
              <a:buNone/>
            </a:pPr>
            <a:endParaRPr lang="en-US" sz="3200" dirty="0" smtClean="0"/>
          </a:p>
          <a:p>
            <a:pPr marL="0" indent="0">
              <a:buNone/>
            </a:pPr>
            <a:r>
              <a:rPr lang="en-US" sz="4400" dirty="0" smtClean="0"/>
              <a:t>“How </a:t>
            </a:r>
            <a:r>
              <a:rPr lang="en-US" sz="4400" dirty="0"/>
              <a:t>should </a:t>
            </a:r>
            <a:r>
              <a:rPr lang="en-US" sz="4400" dirty="0" smtClean="0"/>
              <a:t>open access </a:t>
            </a:r>
            <a:r>
              <a:rPr lang="en-US" sz="4400" dirty="0"/>
              <a:t>policies be crafted to ensure </a:t>
            </a:r>
            <a:r>
              <a:rPr lang="en-US" sz="4400" dirty="0" smtClean="0"/>
              <a:t>we </a:t>
            </a:r>
            <a:r>
              <a:rPr lang="en-US" sz="4400" dirty="0"/>
              <a:t>don't inhibit innovation by constraining experimentation</a:t>
            </a:r>
            <a:r>
              <a:rPr lang="en-US" sz="4400" dirty="0" smtClean="0"/>
              <a:t>?”</a:t>
            </a:r>
          </a:p>
        </p:txBody>
      </p:sp>
    </p:spTree>
    <p:extLst>
      <p:ext uri="{BB962C8B-B14F-4D97-AF65-F5344CB8AC3E}">
        <p14:creationId xmlns:p14="http://schemas.microsoft.com/office/powerpoint/2010/main" val="2832414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a:latin typeface="Open Sans" panose="020B0606030504020204" pitchFamily="34" charset="0"/>
                <a:ea typeface="Open Sans" panose="020B0606030504020204" pitchFamily="34" charset="0"/>
                <a:cs typeface="Open Sans" panose="020B0606030504020204" pitchFamily="34" charset="0"/>
              </a:rPr>
              <a:t>“As of April 2014, </a:t>
            </a:r>
            <a:r>
              <a:rPr lang="en-GB" b="1" dirty="0">
                <a:latin typeface="Open Sans" panose="020B0606030504020204" pitchFamily="34" charset="0"/>
                <a:ea typeface="Open Sans" panose="020B0606030504020204" pitchFamily="34" charset="0"/>
                <a:cs typeface="Open Sans" panose="020B0606030504020204" pitchFamily="34" charset="0"/>
              </a:rPr>
              <a:t>more than 50% of the scientific papers published in 2007-2012</a:t>
            </a:r>
            <a:r>
              <a:rPr lang="en-GB" dirty="0">
                <a:latin typeface="Open Sans" panose="020B0606030504020204" pitchFamily="34" charset="0"/>
                <a:ea typeface="Open Sans" panose="020B0606030504020204" pitchFamily="34" charset="0"/>
                <a:cs typeface="Open Sans" panose="020B0606030504020204" pitchFamily="34" charset="0"/>
              </a:rPr>
              <a:t> can be downloaded for free on the Internet.”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4"/>
          <p:cNvSpPr>
            <a:spLocks noGrp="1"/>
          </p:cNvSpPr>
          <p:nvPr>
            <p:ph type="body" idx="1"/>
          </p:nvPr>
        </p:nvSpPr>
        <p:spPr/>
        <p:txBody>
          <a:bodyPr/>
          <a:lstStyle/>
          <a:p>
            <a:r>
              <a:rPr lang="en-GB" sz="2800" dirty="0">
                <a:solidFill>
                  <a:schemeClr val="tx1"/>
                </a:solidFill>
                <a:latin typeface="Open Sans" panose="020B0606030504020204" pitchFamily="34" charset="0"/>
                <a:ea typeface="Open Sans" panose="020B0606030504020204" pitchFamily="34" charset="0"/>
                <a:cs typeface="Open Sans" panose="020B0606030504020204" pitchFamily="34" charset="0"/>
              </a:rPr>
              <a:t>Proportion of Open Access Papers Published in Peer-Reviewed Journals at the European and World </a:t>
            </a:r>
            <a:r>
              <a:rPr lang="en-GB" sz="28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Levels—1996–2013</a:t>
            </a:r>
          </a:p>
          <a:p>
            <a:r>
              <a:rPr lang="en-GB" sz="280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2"/>
              </a:rPr>
              <a:t>http://</a:t>
            </a:r>
            <a:r>
              <a:rPr lang="en-GB" sz="28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hlinkClick r:id="rId2"/>
              </a:rPr>
              <a:t>tinyurl.com/n4j25yx</a:t>
            </a:r>
            <a:r>
              <a:rPr lang="en-GB" sz="28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en-GB" dirty="0"/>
          </a:p>
          <a:p>
            <a:endParaRPr lang="en-US" dirty="0"/>
          </a:p>
        </p:txBody>
      </p:sp>
    </p:spTree>
    <p:extLst>
      <p:ext uri="{BB962C8B-B14F-4D97-AF65-F5344CB8AC3E}">
        <p14:creationId xmlns:p14="http://schemas.microsoft.com/office/powerpoint/2010/main" val="26995112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2074" y="0"/>
            <a:ext cx="8930051" cy="6858000"/>
          </a:xfrm>
          <a:prstGeom prst="rect">
            <a:avLst/>
          </a:prstGeom>
        </p:spPr>
      </p:pic>
    </p:spTree>
    <p:extLst>
      <p:ext uri="{BB962C8B-B14F-4D97-AF65-F5344CB8AC3E}">
        <p14:creationId xmlns:p14="http://schemas.microsoft.com/office/powerpoint/2010/main" val="1359335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174" y="0"/>
            <a:ext cx="8930051" cy="6858000"/>
          </a:xfrm>
          <a:prstGeom prst="rect">
            <a:avLst/>
          </a:prstGeom>
        </p:spPr>
      </p:pic>
    </p:spTree>
    <p:extLst>
      <p:ext uri="{BB962C8B-B14F-4D97-AF65-F5344CB8AC3E}">
        <p14:creationId xmlns:p14="http://schemas.microsoft.com/office/powerpoint/2010/main" val="1909084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rectory of Open Access Journals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1480765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rectory of Open Access Journals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10640239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AB: Directory of Open Access Books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28951504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AB: Directory of Open Access Books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2479007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enDOAR - Find - Directory of Open Access Repositories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4178179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Open Sans" panose="020B0606030504020204" pitchFamily="34" charset="0"/>
                <a:ea typeface="Open Sans" panose="020B0606030504020204" pitchFamily="34" charset="0"/>
                <a:cs typeface="Open Sans" panose="020B0606030504020204" pitchFamily="34" charset="0"/>
              </a:rPr>
              <a:t>Technology enabled networking &amp; collaboration (3)</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p:txBody>
          <a:bodyPr>
            <a:normAutofit/>
          </a:bodyPr>
          <a:lstStyle/>
          <a:p>
            <a:pPr marL="0" indent="0">
              <a:buNone/>
            </a:pPr>
            <a:endParaRPr lang="en-GB" sz="4400" dirty="0" smtClean="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4400" dirty="0" smtClean="0">
                <a:latin typeface="Open Sans" panose="020B0606030504020204" pitchFamily="34" charset="0"/>
                <a:ea typeface="Open Sans" panose="020B0606030504020204" pitchFamily="34" charset="0"/>
                <a:cs typeface="Open Sans" panose="020B0606030504020204" pitchFamily="34" charset="0"/>
              </a:rPr>
              <a:t>Novel communication technologies permit modes of interaction that exploit the collective intelligence of the scientific community</a:t>
            </a:r>
            <a:endParaRPr lang="en-US" sz="4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75934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KU Scholars Hub: Home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3203333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KU Scholars Hub: Researcher Page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11312943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KU Scholars Hub: Researcher Page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19040421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KU Scholars Hub: Novel point mutation of the α2-globin gene (HBA2) and a rare 2.4 kb deletion of the α1-globin gene (HBA1), identified in two chinese patients with Hb H disease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2255053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KU Scholars Hub: Researcher Page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25383548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KU Scholars Hub: Cris Statistics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7986194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Bi: Home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40123850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 Bernard Rentier - Oper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5566092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latin typeface="Open Sans" panose="020B0606030504020204" pitchFamily="34" charset="0"/>
                <a:ea typeface="Open Sans" panose="020B0606030504020204" pitchFamily="34" charset="0"/>
                <a:cs typeface="Open Sans" panose="020B0606030504020204" pitchFamily="34" charset="0"/>
              </a:rPr>
              <a:t>University that doesn't know what papers its faculty publishes is like a factory that doesn't know what it produces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 Placeholder 2"/>
          <p:cNvSpPr>
            <a:spLocks noGrp="1"/>
          </p:cNvSpPr>
          <p:nvPr>
            <p:ph type="body" idx="1"/>
          </p:nvPr>
        </p:nvSpPr>
        <p:spPr/>
        <p:txBody>
          <a:bodyPr>
            <a:normAutofit/>
          </a:bodyPr>
          <a:lstStyle/>
          <a:p>
            <a:endParaRPr lang="en-US" sz="40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40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Bernard Rentier</a:t>
            </a:r>
            <a:endParaRPr lang="en-US" sz="4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61705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latin typeface="Open Sans" panose="020B0606030504020204" pitchFamily="34" charset="0"/>
                <a:ea typeface="Open Sans" panose="020B0606030504020204" pitchFamily="34" charset="0"/>
                <a:cs typeface="Open Sans" panose="020B0606030504020204" pitchFamily="34" charset="0"/>
              </a:rPr>
              <a:t>An empty repository is useless</a:t>
            </a:r>
            <a:r>
              <a:rPr lang="en-GB" dirty="0" smtClean="0">
                <a:latin typeface="Open Sans" panose="020B0606030504020204" pitchFamily="34" charset="0"/>
                <a:ea typeface="Open Sans" panose="020B0606030504020204" pitchFamily="34" charset="0"/>
                <a:cs typeface="Open Sans" panose="020B0606030504020204" pitchFamily="34" charset="0"/>
              </a:rPr>
              <a:t>;</a:t>
            </a:r>
            <a:br>
              <a:rPr lang="en-GB" dirty="0" smtClean="0">
                <a:latin typeface="Open Sans" panose="020B0606030504020204" pitchFamily="34" charset="0"/>
                <a:ea typeface="Open Sans" panose="020B0606030504020204" pitchFamily="34" charset="0"/>
                <a:cs typeface="Open Sans" panose="020B0606030504020204" pitchFamily="34" charset="0"/>
              </a:rPr>
            </a:br>
            <a:r>
              <a:rPr lang="en-GB" dirty="0" smtClean="0">
                <a:latin typeface="Open Sans" panose="020B0606030504020204" pitchFamily="34" charset="0"/>
                <a:ea typeface="Open Sans" panose="020B0606030504020204" pitchFamily="34" charset="0"/>
                <a:cs typeface="Open Sans" panose="020B0606030504020204" pitchFamily="34" charset="0"/>
              </a:rPr>
              <a:t>a </a:t>
            </a:r>
            <a:r>
              <a:rPr lang="en-GB" dirty="0">
                <a:latin typeface="Open Sans" panose="020B0606030504020204" pitchFamily="34" charset="0"/>
                <a:ea typeface="Open Sans" panose="020B0606030504020204" pitchFamily="34" charset="0"/>
                <a:cs typeface="Open Sans" panose="020B0606030504020204" pitchFamily="34" charset="0"/>
              </a:rPr>
              <a:t>partly filled repository is partly useless; there is a need for an institutional </a:t>
            </a:r>
            <a:r>
              <a:rPr lang="en-GB" dirty="0" smtClean="0">
                <a:latin typeface="Open Sans" panose="020B0606030504020204" pitchFamily="34" charset="0"/>
                <a:ea typeface="Open Sans" panose="020B0606030504020204" pitchFamily="34" charset="0"/>
                <a:cs typeface="Open Sans" panose="020B0606030504020204" pitchFamily="34" charset="0"/>
              </a:rPr>
              <a:t>open access policy</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 Placeholder 2"/>
          <p:cNvSpPr>
            <a:spLocks noGrp="1"/>
          </p:cNvSpPr>
          <p:nvPr>
            <p:ph type="body" idx="1"/>
          </p:nvPr>
        </p:nvSpPr>
        <p:spPr/>
        <p:txBody>
          <a:bodyPr>
            <a:normAutofit/>
          </a:bodyPr>
          <a:lstStyle/>
          <a:p>
            <a:endParaRPr lang="en-US" sz="40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40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Bernard Rentier</a:t>
            </a:r>
            <a:endParaRPr lang="en-US" sz="4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75877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imothy Gowers - Wikipedia, the free encyclopedia - Opera"/>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689100" y="0"/>
            <a:ext cx="8888413" cy="6858000"/>
          </a:xfrm>
        </p:spPr>
      </p:pic>
    </p:spTree>
    <p:extLst>
      <p:ext uri="{BB962C8B-B14F-4D97-AF65-F5344CB8AC3E}">
        <p14:creationId xmlns:p14="http://schemas.microsoft.com/office/powerpoint/2010/main" val="15905218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latin typeface="Open Sans" panose="020B0606030504020204" pitchFamily="34" charset="0"/>
                <a:ea typeface="Open Sans" panose="020B0606030504020204" pitchFamily="34" charset="0"/>
                <a:cs typeface="Open Sans" panose="020B0606030504020204" pitchFamily="34" charset="0"/>
              </a:rPr>
              <a:t>Don't impose, just inform researchers that only publications in the repository will be considered for evaluation</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 Placeholder 2"/>
          <p:cNvSpPr>
            <a:spLocks noGrp="1"/>
          </p:cNvSpPr>
          <p:nvPr>
            <p:ph type="body" idx="1"/>
          </p:nvPr>
        </p:nvSpPr>
        <p:spPr/>
        <p:txBody>
          <a:bodyPr>
            <a:normAutofit/>
          </a:bodyPr>
          <a:lstStyle/>
          <a:p>
            <a:endParaRPr lang="en-US" sz="40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40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Bernard Rentier</a:t>
            </a:r>
            <a:endParaRPr lang="en-US" sz="4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964742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latin typeface="Open Sans" panose="020B0606030504020204" pitchFamily="34" charset="0"/>
                <a:ea typeface="Open Sans" panose="020B0606030504020204" pitchFamily="34" charset="0"/>
                <a:cs typeface="Open Sans" panose="020B0606030504020204" pitchFamily="34" charset="0"/>
              </a:rPr>
              <a:t>Mandate, keep authors at the core, communicate permanently, be coherent, reduce constraints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 Placeholder 2"/>
          <p:cNvSpPr>
            <a:spLocks noGrp="1"/>
          </p:cNvSpPr>
          <p:nvPr>
            <p:ph type="body" idx="1"/>
          </p:nvPr>
        </p:nvSpPr>
        <p:spPr/>
        <p:txBody>
          <a:bodyPr>
            <a:normAutofit/>
          </a:bodyPr>
          <a:lstStyle/>
          <a:p>
            <a:endParaRPr lang="en-US" sz="40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40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Bernard Rentier</a:t>
            </a:r>
            <a:endParaRPr lang="en-US" sz="4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974592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latin typeface="Open Sans" panose="020B0606030504020204" pitchFamily="34" charset="0"/>
                <a:ea typeface="Open Sans" panose="020B0606030504020204" pitchFamily="34" charset="0"/>
                <a:cs typeface="Open Sans" panose="020B0606030504020204" pitchFamily="34" charset="0"/>
              </a:rPr>
              <a:t>@</a:t>
            </a:r>
            <a:r>
              <a:rPr lang="en-GB" dirty="0" err="1">
                <a:latin typeface="Open Sans" panose="020B0606030504020204" pitchFamily="34" charset="0"/>
                <a:ea typeface="Open Sans" panose="020B0606030504020204" pitchFamily="34" charset="0"/>
                <a:cs typeface="Open Sans" panose="020B0606030504020204" pitchFamily="34" charset="0"/>
              </a:rPr>
              <a:t>ORBi_ULg</a:t>
            </a:r>
            <a:r>
              <a:rPr lang="en-GB" dirty="0">
                <a:latin typeface="Open Sans" panose="020B0606030504020204" pitchFamily="34" charset="0"/>
                <a:ea typeface="Open Sans" panose="020B0606030504020204" pitchFamily="34" charset="0"/>
                <a:cs typeface="Open Sans" panose="020B0606030504020204" pitchFamily="34" charset="0"/>
              </a:rPr>
              <a:t> – a personal workspace, provides statistics and has a widget to generate publications lists – content in personal/faculties webpages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 Placeholder 2"/>
          <p:cNvSpPr>
            <a:spLocks noGrp="1"/>
          </p:cNvSpPr>
          <p:nvPr>
            <p:ph type="body" idx="1"/>
          </p:nvPr>
        </p:nvSpPr>
        <p:spPr/>
        <p:txBody>
          <a:bodyPr>
            <a:normAutofit/>
          </a:bodyPr>
          <a:lstStyle/>
          <a:p>
            <a:endParaRPr lang="en-US" sz="40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40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Bernard Rentier</a:t>
            </a:r>
            <a:endParaRPr lang="en-US" sz="4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174218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elcome to ROARMAP - ROARMAP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165816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owse by Country - ROARMAP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8132650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owse by Country - ROARMAP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36973490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tement on Open Access to Research Publications from the National Research Foundation (NRF)-Funded Research | National Research Foundation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37390725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en access policies | EIFL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28806947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ifl_ar_2014_web.pdf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3707942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ifl_ar_2014_web.pdf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153108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lymath Project - Wikipedia, the free encyclopedia - Oper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4110198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pporting open access policy work in Ethiopia | EIFL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2933631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w project supports OA policy work in Ghana | EIFL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2126302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Open Sans" panose="020B0606030504020204" pitchFamily="34" charset="0"/>
                <a:ea typeface="Open Sans" panose="020B0606030504020204" pitchFamily="34" charset="0"/>
                <a:cs typeface="Open Sans" panose="020B0606030504020204" pitchFamily="34" charset="0"/>
              </a:rPr>
              <a:t>800+ scholarly societies embraced open access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 Placeholder 2"/>
          <p:cNvSpPr>
            <a:spLocks noGrp="1"/>
          </p:cNvSpPr>
          <p:nvPr>
            <p:ph type="body" idx="1"/>
          </p:nvPr>
        </p:nvSpPr>
        <p:spPr/>
        <p:txBody>
          <a:bodyPr>
            <a:normAutofit/>
          </a:bodyPr>
          <a:lstStyle/>
          <a:p>
            <a:endParaRPr lang="en-US" sz="40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40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Peter </a:t>
            </a:r>
            <a:r>
              <a:rPr lang="en-US" sz="40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Suber</a:t>
            </a:r>
            <a:r>
              <a:rPr lang="en-US" sz="40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and Caroline Sutton</a:t>
            </a:r>
            <a:endParaRPr lang="en-US" sz="4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044611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rizon 2020 - European Commission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28852314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2333626"/>
            <a:ext cx="10515600" cy="2852737"/>
          </a:xfrm>
        </p:spPr>
        <p:txBody>
          <a:bodyPr>
            <a:noAutofit/>
          </a:bodyPr>
          <a:lstStyle/>
          <a:p>
            <a:r>
              <a:rPr lang="en-GB" sz="4000" dirty="0">
                <a:latin typeface="Open Sans" panose="020B0606030504020204" pitchFamily="34" charset="0"/>
                <a:ea typeface="Open Sans" panose="020B0606030504020204" pitchFamily="34" charset="0"/>
                <a:cs typeface="Open Sans" panose="020B0606030504020204" pitchFamily="34" charset="0"/>
              </a:rPr>
              <a:t>“Putting research results in the public </a:t>
            </a:r>
            <a:r>
              <a:rPr lang="en-GB" sz="4000" dirty="0" smtClean="0">
                <a:latin typeface="Open Sans" panose="020B0606030504020204" pitchFamily="34" charset="0"/>
                <a:ea typeface="Open Sans" panose="020B0606030504020204" pitchFamily="34" charset="0"/>
                <a:cs typeface="Open Sans" panose="020B0606030504020204" pitchFamily="34" charset="0"/>
              </a:rPr>
              <a:t>sphere </a:t>
            </a:r>
            <a:r>
              <a:rPr lang="en-GB" sz="4000" b="1" dirty="0" smtClean="0">
                <a:latin typeface="Open Sans" panose="020B0606030504020204" pitchFamily="34" charset="0"/>
                <a:ea typeface="Open Sans" panose="020B0606030504020204" pitchFamily="34" charset="0"/>
                <a:cs typeface="Open Sans" panose="020B0606030504020204" pitchFamily="34" charset="0"/>
              </a:rPr>
              <a:t>makes science better &amp; strengthens our knowledge-based economy</a:t>
            </a:r>
            <a:r>
              <a:rPr lang="en-GB" sz="4000" dirty="0" smtClean="0">
                <a:latin typeface="Open Sans" panose="020B0606030504020204" pitchFamily="34" charset="0"/>
                <a:ea typeface="Open Sans" panose="020B0606030504020204" pitchFamily="34" charset="0"/>
                <a:cs typeface="Open Sans" panose="020B0606030504020204" pitchFamily="34" charset="0"/>
              </a:rPr>
              <a:t>. </a:t>
            </a:r>
            <a:r>
              <a:rPr lang="en-GB" sz="4000" dirty="0">
                <a:latin typeface="Open Sans" panose="020B0606030504020204" pitchFamily="34" charset="0"/>
                <a:ea typeface="Open Sans" panose="020B0606030504020204" pitchFamily="34" charset="0"/>
                <a:cs typeface="Open Sans" panose="020B0606030504020204" pitchFamily="34" charset="0"/>
              </a:rPr>
              <a:t>The </a:t>
            </a:r>
            <a:r>
              <a:rPr lang="en-GB" sz="4000" dirty="0" smtClean="0">
                <a:latin typeface="Open Sans" panose="020B0606030504020204" pitchFamily="34" charset="0"/>
                <a:ea typeface="Open Sans" panose="020B0606030504020204" pitchFamily="34" charset="0"/>
                <a:cs typeface="Open Sans" panose="020B0606030504020204" pitchFamily="34" charset="0"/>
              </a:rPr>
              <a:t>European </a:t>
            </a:r>
            <a:r>
              <a:rPr lang="en-GB" sz="4000" dirty="0">
                <a:latin typeface="Open Sans" panose="020B0606030504020204" pitchFamily="34" charset="0"/>
                <a:ea typeface="Open Sans" panose="020B0606030504020204" pitchFamily="34" charset="0"/>
                <a:cs typeface="Open Sans" panose="020B0606030504020204" pitchFamily="34" charset="0"/>
              </a:rPr>
              <a:t>taxpayer </a:t>
            </a:r>
            <a:r>
              <a:rPr lang="en-GB" sz="4000" b="1" dirty="0">
                <a:latin typeface="Open Sans" panose="020B0606030504020204" pitchFamily="34" charset="0"/>
                <a:ea typeface="Open Sans" panose="020B0606030504020204" pitchFamily="34" charset="0"/>
                <a:cs typeface="Open Sans" panose="020B0606030504020204" pitchFamily="34" charset="0"/>
              </a:rPr>
              <a:t>should not have to pay twice for publicly funded research</a:t>
            </a:r>
            <a:r>
              <a:rPr lang="en-GB" sz="4000" dirty="0">
                <a:latin typeface="Open Sans" panose="020B0606030504020204" pitchFamily="34" charset="0"/>
                <a:ea typeface="Open Sans" panose="020B0606030504020204" pitchFamily="34" charset="0"/>
                <a:cs typeface="Open Sans" panose="020B0606030504020204" pitchFamily="34" charset="0"/>
              </a:rPr>
              <a:t>. That is why we have made OA to publications the default setting for Horizon 2020, the EU research &amp; innovation funding programme."</a:t>
            </a:r>
            <a:endParaRPr lang="en-US" sz="40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 Placeholder 2"/>
          <p:cNvSpPr>
            <a:spLocks noGrp="1"/>
          </p:cNvSpPr>
          <p:nvPr>
            <p:ph type="body" idx="1"/>
          </p:nvPr>
        </p:nvSpPr>
        <p:spPr>
          <a:xfrm>
            <a:off x="831850" y="5186363"/>
            <a:ext cx="10515600" cy="1500187"/>
          </a:xfrm>
        </p:spPr>
        <p:txBody>
          <a:bodyPr>
            <a:noAutofit/>
          </a:bodyPr>
          <a:lstStyle/>
          <a:p>
            <a:endParaRPr lang="en-US" sz="3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32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Máire</a:t>
            </a:r>
            <a:r>
              <a:rPr lang="en-US" sz="3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3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Geoghegan</a:t>
            </a:r>
            <a:r>
              <a:rPr lang="en-US" sz="3200" dirty="0">
                <a:solidFill>
                  <a:schemeClr val="tx1"/>
                </a:solidFill>
                <a:latin typeface="Open Sans" panose="020B0606030504020204" pitchFamily="34" charset="0"/>
                <a:ea typeface="Open Sans" panose="020B0606030504020204" pitchFamily="34" charset="0"/>
                <a:cs typeface="Open Sans" panose="020B0606030504020204" pitchFamily="34" charset="0"/>
              </a:rPr>
              <a:t>-Quinn, European Commissioner for Research, Innovation &amp; </a:t>
            </a:r>
            <a:r>
              <a:rPr lang="en-US" sz="3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Science (2010-2014)</a:t>
            </a:r>
            <a:endParaRPr lang="en-US" sz="3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28518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enAIRE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15105455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8786" y="195"/>
            <a:ext cx="8902628" cy="6857805"/>
          </a:xfrm>
          <a:prstGeom prst="rect">
            <a:avLst/>
          </a:prstGeom>
        </p:spPr>
      </p:pic>
    </p:spTree>
    <p:extLst>
      <p:ext uri="{BB962C8B-B14F-4D97-AF65-F5344CB8AC3E}">
        <p14:creationId xmlns:p14="http://schemas.microsoft.com/office/powerpoint/2010/main" val="32951197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1523328" y="-2520"/>
            <a:ext cx="10186072" cy="1191240"/>
          </a:xfrm>
        </p:spPr>
        <p:txBody>
          <a:bodyPr/>
          <a:lstStyle/>
          <a:p>
            <a:pPr lvl="0"/>
            <a:r>
              <a:rPr lang="en-US" sz="4400" b="1" dirty="0">
                <a:latin typeface="Open Sans" panose="020B0606030504020204" pitchFamily="34" charset="0"/>
                <a:ea typeface="Open Sans" panose="020B0606030504020204" pitchFamily="34" charset="0"/>
                <a:cs typeface="Open Sans" panose="020B0606030504020204" pitchFamily="34" charset="0"/>
              </a:rPr>
              <a:t>OA is required by law in Argentina</a:t>
            </a:r>
          </a:p>
        </p:txBody>
      </p:sp>
      <p:pic>
        <p:nvPicPr>
          <p:cNvPr id="4" name="Picture 3"/>
          <p:cNvPicPr>
            <a:picLocks noChangeAspect="1"/>
          </p:cNvPicPr>
          <p:nvPr/>
        </p:nvPicPr>
        <p:blipFill>
          <a:blip r:embed="rId3"/>
          <a:stretch>
            <a:fillRect/>
          </a:stretch>
        </p:blipFill>
        <p:spPr>
          <a:xfrm>
            <a:off x="1523328" y="1142580"/>
            <a:ext cx="9144672" cy="5715420"/>
          </a:xfrm>
          <a:prstGeom prst="rect">
            <a:avLst/>
          </a:prstGeom>
        </p:spPr>
      </p:pic>
    </p:spTree>
    <p:extLst>
      <p:ext uri="{BB962C8B-B14F-4D97-AF65-F5344CB8AC3E}">
        <p14:creationId xmlns:p14="http://schemas.microsoft.com/office/powerpoint/2010/main" val="403531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1981200" y="126720"/>
            <a:ext cx="8229600" cy="1062000"/>
          </a:xfrm>
        </p:spPr>
        <p:txBody>
          <a:bodyPr/>
          <a:lstStyle/>
          <a:p>
            <a:pPr lvl="0"/>
            <a:r>
              <a:rPr lang="en-US" sz="4400" b="1" dirty="0">
                <a:latin typeface="Open Sans" panose="020B0606030504020204" pitchFamily="34" charset="0"/>
                <a:ea typeface="Open Sans" panose="020B0606030504020204" pitchFamily="34" charset="0"/>
                <a:cs typeface="Open Sans" panose="020B0606030504020204" pitchFamily="34" charset="0"/>
              </a:rPr>
              <a:t>and in Peru</a:t>
            </a:r>
          </a:p>
        </p:txBody>
      </p:sp>
      <p:pic>
        <p:nvPicPr>
          <p:cNvPr id="4" name="Picture 3"/>
          <p:cNvPicPr>
            <a:picLocks noChangeAspect="1"/>
          </p:cNvPicPr>
          <p:nvPr/>
        </p:nvPicPr>
        <p:blipFill>
          <a:blip r:embed="rId3"/>
          <a:stretch>
            <a:fillRect/>
          </a:stretch>
        </p:blipFill>
        <p:spPr>
          <a:xfrm>
            <a:off x="1523328" y="1142580"/>
            <a:ext cx="9144672" cy="5715420"/>
          </a:xfrm>
          <a:prstGeom prst="rect">
            <a:avLst/>
          </a:prstGeom>
        </p:spPr>
      </p:pic>
    </p:spTree>
    <p:extLst>
      <p:ext uri="{BB962C8B-B14F-4D97-AF65-F5344CB8AC3E}">
        <p14:creationId xmlns:p14="http://schemas.microsoft.com/office/powerpoint/2010/main" val="1646169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1809488" y="202920"/>
            <a:ext cx="8229600" cy="1062000"/>
          </a:xfrm>
        </p:spPr>
        <p:txBody>
          <a:bodyPr/>
          <a:lstStyle/>
          <a:p>
            <a:pPr lvl="0"/>
            <a:r>
              <a:rPr lang="en-US" sz="4400" b="1" dirty="0">
                <a:latin typeface="Open Sans" panose="020B0606030504020204" pitchFamily="34" charset="0"/>
                <a:ea typeface="Open Sans" panose="020B0606030504020204" pitchFamily="34" charset="0"/>
                <a:cs typeface="Open Sans" panose="020B0606030504020204" pitchFamily="34" charset="0"/>
              </a:rPr>
              <a:t>and in Mexico</a:t>
            </a:r>
          </a:p>
        </p:txBody>
      </p:sp>
      <p:pic>
        <p:nvPicPr>
          <p:cNvPr id="4" name="Picture 3"/>
          <p:cNvPicPr>
            <a:picLocks noChangeAspect="1"/>
          </p:cNvPicPr>
          <p:nvPr/>
        </p:nvPicPr>
        <p:blipFill>
          <a:blip r:embed="rId3"/>
          <a:stretch>
            <a:fillRect/>
          </a:stretch>
        </p:blipFill>
        <p:spPr>
          <a:xfrm>
            <a:off x="1809488" y="1124874"/>
            <a:ext cx="8573024" cy="5733126"/>
          </a:xfrm>
          <a:prstGeom prst="rect">
            <a:avLst/>
          </a:prstGeom>
        </p:spPr>
      </p:pic>
    </p:spTree>
    <p:extLst>
      <p:ext uri="{BB962C8B-B14F-4D97-AF65-F5344CB8AC3E}">
        <p14:creationId xmlns:p14="http://schemas.microsoft.com/office/powerpoint/2010/main" val="1184577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a:latin typeface="Open Sans" panose="020B0606030504020204" pitchFamily="34" charset="0"/>
                <a:ea typeface="Open Sans" panose="020B0606030504020204" pitchFamily="34" charset="0"/>
                <a:cs typeface="Open Sans" panose="020B0606030504020204" pitchFamily="34" charset="0"/>
              </a:rPr>
              <a:t>“It felt like the difference between driving a car and pushing it</a:t>
            </a:r>
            <a:r>
              <a:rPr lang="en-GB" dirty="0" smtClean="0">
                <a:latin typeface="Open Sans" panose="020B0606030504020204" pitchFamily="34" charset="0"/>
                <a:ea typeface="Open Sans" panose="020B0606030504020204" pitchFamily="34" charset="0"/>
                <a:cs typeface="Open Sans" panose="020B0606030504020204" pitchFamily="34" charset="0"/>
              </a:rPr>
              <a:t>”</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p:cNvSpPr>
            <a:spLocks noGrp="1"/>
          </p:cNvSpPr>
          <p:nvPr>
            <p:ph type="subTitle" idx="1"/>
          </p:nvPr>
        </p:nvSpPr>
        <p:spPr/>
        <p:txBody>
          <a:bodyPr>
            <a:normAutofit lnSpcReduction="10000"/>
          </a:bodyPr>
          <a:lstStyle/>
          <a:p>
            <a:endParaRPr lang="en-GB" sz="5400" b="1" dirty="0" smtClean="0">
              <a:latin typeface="Open Sans" panose="020B0606030504020204" pitchFamily="34" charset="0"/>
              <a:ea typeface="Open Sans" panose="020B0606030504020204" pitchFamily="34" charset="0"/>
              <a:cs typeface="Open Sans" panose="020B0606030504020204" pitchFamily="34" charset="0"/>
            </a:endParaRPr>
          </a:p>
          <a:p>
            <a:r>
              <a:rPr lang="en-GB" sz="5400" dirty="0" smtClean="0">
                <a:latin typeface="Open Sans" panose="020B0606030504020204" pitchFamily="34" charset="0"/>
                <a:ea typeface="Open Sans" panose="020B0606030504020204" pitchFamily="34" charset="0"/>
                <a:cs typeface="Open Sans" panose="020B0606030504020204" pitchFamily="34" charset="0"/>
              </a:rPr>
              <a:t>(</a:t>
            </a:r>
            <a:r>
              <a:rPr lang="en-GB" sz="5400" dirty="0">
                <a:latin typeface="Open Sans" panose="020B0606030504020204" pitchFamily="34" charset="0"/>
                <a:ea typeface="Open Sans" panose="020B0606030504020204" pitchFamily="34" charset="0"/>
                <a:cs typeface="Open Sans" panose="020B0606030504020204" pitchFamily="34" charset="0"/>
              </a:rPr>
              <a:t>Tim </a:t>
            </a:r>
            <a:r>
              <a:rPr lang="en-GB" sz="5400" dirty="0" err="1">
                <a:latin typeface="Open Sans" panose="020B0606030504020204" pitchFamily="34" charset="0"/>
                <a:ea typeface="Open Sans" panose="020B0606030504020204" pitchFamily="34" charset="0"/>
                <a:cs typeface="Open Sans" panose="020B0606030504020204" pitchFamily="34" charset="0"/>
              </a:rPr>
              <a:t>Gowers</a:t>
            </a:r>
            <a:r>
              <a:rPr lang="en-GB" sz="5400" dirty="0">
                <a:latin typeface="Open Sans" panose="020B0606030504020204" pitchFamily="34" charset="0"/>
                <a:ea typeface="Open Sans" panose="020B0606030504020204" pitchFamily="34" charset="0"/>
                <a:cs typeface="Open Sans" panose="020B0606030504020204" pitchFamily="34" charset="0"/>
              </a:rPr>
              <a:t>)</a:t>
            </a:r>
            <a:endParaRPr lang="en-US" sz="5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641310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 Referencia |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2882701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3664" y="46858"/>
            <a:ext cx="9144672" cy="6764285"/>
          </a:xfrm>
          <a:prstGeom prst="rect">
            <a:avLst/>
          </a:prstGeom>
        </p:spPr>
      </p:pic>
    </p:spTree>
    <p:extLst>
      <p:ext uri="{BB962C8B-B14F-4D97-AF65-F5344CB8AC3E}">
        <p14:creationId xmlns:p14="http://schemas.microsoft.com/office/powerpoint/2010/main" val="2795408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 NSF - News - Special Reports - Public Access to Results of NSF-funded Research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1025198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HRQ Public Access to Federally Funded Research | Agency for Healthcare Research &amp; Quality (AHRQ) - Oper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234987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en Guiding Principles | HHS.gov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2761022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crosoft Word - NASA Plan - Final Dec 2 - NASA_Plan_for_increasing_access_to_results_of_federally_funded_research.pdf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648053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AA Plan for Public Access to Research Results - NOAA_PARR_Plan_v5.04.pdf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1910928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ST Plan for Providing Public Access to the Results of Federally Funded Research - NIST-Plan-for-Public-Access.pdf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2589399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ARC Applauds Senate Committee Action on Public Access Legislation | SPARC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3318867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nister Holder Announces New Open Access Policy for Research - Science.gc.ca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4218523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cx.images-amazon.com/images/I/51H4YTjYobL._SX329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75" y="782637"/>
            <a:ext cx="3152775" cy="475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1369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KR: Home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1920612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KR: Search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4121210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en Access / CGIAR / Resources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3847695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e | PASTEUR4OA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3871337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ster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187305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RCID | Connecting Research and Researchers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val="1661138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ASPA | Open Access Scholarly Publishers Association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1661792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AR – Greater visibility and application of research through global networks of Open Access repositories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3976230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b="1" dirty="0">
                <a:latin typeface="Open Sans" panose="020B0606030504020204" pitchFamily="34" charset="0"/>
                <a:ea typeface="Open Sans" panose="020B0606030504020204" pitchFamily="34" charset="0"/>
                <a:cs typeface="Open Sans" panose="020B0606030504020204" pitchFamily="34" charset="0"/>
              </a:rPr>
              <a:t>How OA benefits your work and career</a:t>
            </a:r>
            <a:endParaRPr lang="en-US" sz="4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p:txBody>
          <a:bodyPr/>
          <a:lstStyle/>
          <a:p>
            <a:r>
              <a:rPr lang="en-GB" sz="4400" b="1" dirty="0">
                <a:latin typeface="Open Sans" panose="020B0606030504020204" pitchFamily="34" charset="0"/>
                <a:ea typeface="Open Sans" panose="020B0606030504020204" pitchFamily="34" charset="0"/>
                <a:cs typeface="Open Sans" panose="020B0606030504020204" pitchFamily="34" charset="0"/>
              </a:rPr>
              <a:t>Distribution and usage</a:t>
            </a:r>
          </a:p>
          <a:p>
            <a:endParaRPr lang="en-GB" sz="4400" dirty="0" smtClean="0">
              <a:latin typeface="Open Sans" panose="020B0606030504020204" pitchFamily="34" charset="0"/>
              <a:ea typeface="Open Sans" panose="020B0606030504020204" pitchFamily="34" charset="0"/>
              <a:cs typeface="Open Sans" panose="020B0606030504020204" pitchFamily="34" charset="0"/>
            </a:endParaRPr>
          </a:p>
          <a:p>
            <a:r>
              <a:rPr lang="en-GB" sz="4400" dirty="0" smtClean="0">
                <a:latin typeface="Open Sans" panose="020B0606030504020204" pitchFamily="34" charset="0"/>
                <a:ea typeface="Open Sans" panose="020B0606030504020204" pitchFamily="34" charset="0"/>
                <a:cs typeface="Open Sans" panose="020B0606030504020204" pitchFamily="34" charset="0"/>
              </a:rPr>
              <a:t>Immediate </a:t>
            </a:r>
            <a:r>
              <a:rPr lang="en-GB" sz="4400" dirty="0">
                <a:latin typeface="Open Sans" panose="020B0606030504020204" pitchFamily="34" charset="0"/>
                <a:ea typeface="Open Sans" panose="020B0606030504020204" pitchFamily="34" charset="0"/>
                <a:cs typeface="Open Sans" panose="020B0606030504020204" pitchFamily="34" charset="0"/>
              </a:rPr>
              <a:t>access to your research output for everyone upon official </a:t>
            </a:r>
            <a:r>
              <a:rPr lang="en-GB" sz="4400" dirty="0" smtClean="0">
                <a:latin typeface="Open Sans" panose="020B0606030504020204" pitchFamily="34" charset="0"/>
                <a:ea typeface="Open Sans" panose="020B0606030504020204" pitchFamily="34" charset="0"/>
                <a:cs typeface="Open Sans" panose="020B0606030504020204" pitchFamily="34" charset="0"/>
              </a:rPr>
              <a:t>publication</a:t>
            </a:r>
          </a:p>
          <a:p>
            <a:endParaRPr lang="en-GB" sz="4400" dirty="0">
              <a:latin typeface="Open Sans" panose="020B0606030504020204" pitchFamily="34" charset="0"/>
              <a:ea typeface="Open Sans" panose="020B0606030504020204" pitchFamily="34" charset="0"/>
              <a:cs typeface="Open Sans" panose="020B0606030504020204" pitchFamily="34" charset="0"/>
            </a:endParaRPr>
          </a:p>
          <a:p>
            <a:r>
              <a:rPr lang="en-GB" sz="4400" dirty="0">
                <a:latin typeface="Open Sans" panose="020B0606030504020204" pitchFamily="34" charset="0"/>
                <a:ea typeface="Open Sans" panose="020B0606030504020204" pitchFamily="34" charset="0"/>
                <a:cs typeface="Open Sans" panose="020B0606030504020204" pitchFamily="34" charset="0"/>
              </a:rPr>
              <a:t>More visibility </a:t>
            </a:r>
            <a:r>
              <a:rPr lang="en-GB" sz="4400" dirty="0" smtClean="0">
                <a:latin typeface="Open Sans" panose="020B0606030504020204" pitchFamily="34" charset="0"/>
                <a:ea typeface="Open Sans" panose="020B0606030504020204" pitchFamily="34" charset="0"/>
                <a:cs typeface="Open Sans" panose="020B0606030504020204" pitchFamily="34" charset="0"/>
              </a:rPr>
              <a:t>and usage</a:t>
            </a:r>
            <a:endParaRPr lang="en-GB" sz="4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04208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b="1" dirty="0">
                <a:latin typeface="Open Sans" panose="020B0606030504020204" pitchFamily="34" charset="0"/>
                <a:ea typeface="Open Sans" panose="020B0606030504020204" pitchFamily="34" charset="0"/>
                <a:cs typeface="Open Sans" panose="020B0606030504020204" pitchFamily="34" charset="0"/>
              </a:rPr>
              <a:t>How OA benefits your work and career</a:t>
            </a:r>
            <a:endParaRPr lang="en-US" sz="4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p:txBody>
          <a:bodyPr/>
          <a:lstStyle/>
          <a:p>
            <a:r>
              <a:rPr lang="en-GB" sz="4400" b="1" dirty="0">
                <a:latin typeface="Open Sans" panose="020B0606030504020204" pitchFamily="34" charset="0"/>
                <a:ea typeface="Open Sans" panose="020B0606030504020204" pitchFamily="34" charset="0"/>
                <a:cs typeface="Open Sans" panose="020B0606030504020204" pitchFamily="34" charset="0"/>
              </a:rPr>
              <a:t>Distribution and usage</a:t>
            </a:r>
          </a:p>
          <a:p>
            <a:r>
              <a:rPr lang="en-GB" sz="4400" dirty="0" smtClean="0">
                <a:latin typeface="Open Sans" panose="020B0606030504020204" pitchFamily="34" charset="0"/>
                <a:ea typeface="Open Sans" panose="020B0606030504020204" pitchFamily="34" charset="0"/>
                <a:cs typeface="Open Sans" panose="020B0606030504020204" pitchFamily="34" charset="0"/>
              </a:rPr>
              <a:t>Immediate </a:t>
            </a:r>
            <a:r>
              <a:rPr lang="en-GB" sz="4400" dirty="0">
                <a:latin typeface="Open Sans" panose="020B0606030504020204" pitchFamily="34" charset="0"/>
                <a:ea typeface="Open Sans" panose="020B0606030504020204" pitchFamily="34" charset="0"/>
                <a:cs typeface="Open Sans" panose="020B0606030504020204" pitchFamily="34" charset="0"/>
              </a:rPr>
              <a:t>impact of your </a:t>
            </a:r>
            <a:r>
              <a:rPr lang="en-GB" sz="4400" dirty="0" smtClean="0">
                <a:latin typeface="Open Sans" panose="020B0606030504020204" pitchFamily="34" charset="0"/>
                <a:ea typeface="Open Sans" panose="020B0606030504020204" pitchFamily="34" charset="0"/>
                <a:cs typeface="Open Sans" panose="020B0606030504020204" pitchFamily="34" charset="0"/>
              </a:rPr>
              <a:t>work</a:t>
            </a:r>
          </a:p>
          <a:p>
            <a:r>
              <a:rPr lang="en-GB" sz="4400" dirty="0">
                <a:latin typeface="Open Sans" panose="020B0606030504020204" pitchFamily="34" charset="0"/>
                <a:ea typeface="Open Sans" panose="020B0606030504020204" pitchFamily="34" charset="0"/>
                <a:cs typeface="Open Sans" panose="020B0606030504020204" pitchFamily="34" charset="0"/>
              </a:rPr>
              <a:t>Intensification of research through fast dissemination and use of research;</a:t>
            </a:r>
          </a:p>
          <a:p>
            <a:r>
              <a:rPr lang="en-GB" sz="4400" dirty="0">
                <a:latin typeface="Open Sans" panose="020B0606030504020204" pitchFamily="34" charset="0"/>
                <a:ea typeface="Open Sans" panose="020B0606030504020204" pitchFamily="34" charset="0"/>
                <a:cs typeface="Open Sans" panose="020B0606030504020204" pitchFamily="34" charset="0"/>
              </a:rPr>
              <a:t>Possibly a citation advantage as well</a:t>
            </a:r>
            <a:endParaRPr lang="en-US" sz="4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12246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500" y="2725738"/>
            <a:ext cx="10515600" cy="2852737"/>
          </a:xfrm>
        </p:spPr>
        <p:txBody>
          <a:bodyPr>
            <a:normAutofit fontScale="90000"/>
          </a:bodyPr>
          <a:lstStyle/>
          <a:p>
            <a:r>
              <a:rPr lang="en-GB" b="1" dirty="0" smtClean="0">
                <a:latin typeface="Open Sans" panose="020B0606030504020204" pitchFamily="34" charset="0"/>
                <a:ea typeface="Open Sans" panose="020B0606030504020204" pitchFamily="34" charset="0"/>
                <a:cs typeface="Open Sans" panose="020B0606030504020204" pitchFamily="34" charset="0"/>
              </a:rPr>
              <a:t/>
            </a:r>
            <a:br>
              <a:rPr lang="en-GB" b="1" dirty="0" smtClean="0">
                <a:latin typeface="Open Sans" panose="020B0606030504020204" pitchFamily="34" charset="0"/>
                <a:ea typeface="Open Sans" panose="020B0606030504020204" pitchFamily="34" charset="0"/>
                <a:cs typeface="Open Sans" panose="020B0606030504020204" pitchFamily="34" charset="0"/>
              </a:rPr>
            </a:br>
            <a:r>
              <a:rPr lang="en-GB" b="1" dirty="0">
                <a:latin typeface="Open Sans" panose="020B0606030504020204" pitchFamily="34" charset="0"/>
                <a:ea typeface="Open Sans" panose="020B0606030504020204" pitchFamily="34" charset="0"/>
                <a:cs typeface="Open Sans" panose="020B0606030504020204" pitchFamily="34" charset="0"/>
              </a:rPr>
              <a:t/>
            </a:r>
            <a:br>
              <a:rPr lang="en-GB" b="1" dirty="0">
                <a:latin typeface="Open Sans" panose="020B0606030504020204" pitchFamily="34" charset="0"/>
                <a:ea typeface="Open Sans" panose="020B0606030504020204" pitchFamily="34" charset="0"/>
                <a:cs typeface="Open Sans" panose="020B0606030504020204" pitchFamily="34" charset="0"/>
              </a:rPr>
            </a:br>
            <a:r>
              <a:rPr lang="en-GB" b="1" dirty="0" smtClean="0">
                <a:latin typeface="Open Sans" panose="020B0606030504020204" pitchFamily="34" charset="0"/>
                <a:ea typeface="Open Sans" panose="020B0606030504020204" pitchFamily="34" charset="0"/>
                <a:cs typeface="Open Sans" panose="020B0606030504020204" pitchFamily="34" charset="0"/>
              </a:rPr>
              <a:t/>
            </a:r>
            <a:br>
              <a:rPr lang="en-GB" b="1" dirty="0" smtClean="0">
                <a:latin typeface="Open Sans" panose="020B0606030504020204" pitchFamily="34" charset="0"/>
                <a:ea typeface="Open Sans" panose="020B0606030504020204" pitchFamily="34" charset="0"/>
                <a:cs typeface="Open Sans" panose="020B0606030504020204" pitchFamily="34" charset="0"/>
              </a:rPr>
            </a:br>
            <a:r>
              <a:rPr lang="en-GB" b="1" dirty="0" smtClean="0">
                <a:latin typeface="Open Sans" panose="020B0606030504020204" pitchFamily="34" charset="0"/>
                <a:ea typeface="Open Sans" panose="020B0606030504020204" pitchFamily="34" charset="0"/>
                <a:cs typeface="Open Sans" panose="020B0606030504020204" pitchFamily="34" charset="0"/>
              </a:rPr>
              <a:t/>
            </a:r>
            <a:br>
              <a:rPr lang="en-GB" b="1" dirty="0" smtClean="0">
                <a:latin typeface="Open Sans" panose="020B0606030504020204" pitchFamily="34" charset="0"/>
                <a:ea typeface="Open Sans" panose="020B0606030504020204" pitchFamily="34" charset="0"/>
                <a:cs typeface="Open Sans" panose="020B0606030504020204" pitchFamily="34" charset="0"/>
              </a:rPr>
            </a:br>
            <a:r>
              <a:rPr lang="en-GB" b="1" dirty="0" smtClean="0">
                <a:latin typeface="Open Sans" panose="020B0606030504020204" pitchFamily="34" charset="0"/>
                <a:ea typeface="Open Sans" panose="020B0606030504020204" pitchFamily="34" charset="0"/>
                <a:cs typeface="Open Sans" panose="020B0606030504020204" pitchFamily="34" charset="0"/>
              </a:rPr>
              <a:t/>
            </a:r>
            <a:br>
              <a:rPr lang="en-GB" b="1" dirty="0" smtClean="0">
                <a:latin typeface="Open Sans" panose="020B0606030504020204" pitchFamily="34" charset="0"/>
                <a:ea typeface="Open Sans" panose="020B0606030504020204" pitchFamily="34" charset="0"/>
                <a:cs typeface="Open Sans" panose="020B0606030504020204" pitchFamily="34" charset="0"/>
              </a:rPr>
            </a:br>
            <a:r>
              <a:rPr lang="en-GB" dirty="0" smtClean="0">
                <a:latin typeface="Open Sans" panose="020B0606030504020204" pitchFamily="34" charset="0"/>
                <a:ea typeface="Open Sans" panose="020B0606030504020204" pitchFamily="34" charset="0"/>
                <a:cs typeface="Open Sans" panose="020B0606030504020204" pitchFamily="34" charset="0"/>
              </a:rPr>
              <a:t>Open </a:t>
            </a:r>
            <a:r>
              <a:rPr lang="en-GB" dirty="0">
                <a:latin typeface="Open Sans" panose="020B0606030504020204" pitchFamily="34" charset="0"/>
                <a:ea typeface="Open Sans" panose="020B0606030504020204" pitchFamily="34" charset="0"/>
                <a:cs typeface="Open Sans" panose="020B0606030504020204" pitchFamily="34" charset="0"/>
              </a:rPr>
              <a:t>access (OA) is free, immediate, online access to the results of research, coupled with the right to use those results in new and innovative ways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0437552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4400" dirty="0">
                <a:latin typeface="Open Sans" panose="020B0606030504020204" pitchFamily="34" charset="0"/>
                <a:ea typeface="Open Sans" panose="020B0606030504020204" pitchFamily="34" charset="0"/>
                <a:cs typeface="Open Sans" panose="020B0606030504020204" pitchFamily="34" charset="0"/>
              </a:rPr>
              <a:t>There is accumulating evidence that shows that research articles that have been self-archived in open access repositories are cited more often than those that have not</a:t>
            </a:r>
            <a:endParaRPr lang="en-US" sz="4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4"/>
          <p:cNvSpPr>
            <a:spLocks noGrp="1"/>
          </p:cNvSpPr>
          <p:nvPr>
            <p:ph type="body" idx="1"/>
          </p:nvPr>
        </p:nvSpPr>
        <p:spPr/>
        <p:txBody>
          <a:bodyPr/>
          <a:lstStyle/>
          <a:p>
            <a:r>
              <a:rPr lang="en-GB" sz="2800" dirty="0">
                <a:solidFill>
                  <a:schemeClr val="tx1"/>
                </a:solidFill>
                <a:latin typeface="Open Sans" panose="020B0606030504020204" pitchFamily="34" charset="0"/>
                <a:ea typeface="Open Sans" panose="020B0606030504020204" pitchFamily="34" charset="0"/>
                <a:cs typeface="Open Sans" panose="020B0606030504020204" pitchFamily="34" charset="0"/>
              </a:rPr>
              <a:t>A bibliography of studies on “The effect of open access and downloads (‘hits’) on citation impact” is maintained by the Open Citation Project (</a:t>
            </a:r>
            <a:r>
              <a:rPr lang="en-GB" sz="280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2"/>
              </a:rPr>
              <a:t>http://opcit.eprints.org/oacitation-biblio.html</a:t>
            </a:r>
            <a:r>
              <a:rPr lang="en-GB" sz="28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endParaRPr lang="en-US" sz="2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27109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b="1" dirty="0">
                <a:latin typeface="Open Sans" panose="020B0606030504020204" pitchFamily="34" charset="0"/>
                <a:ea typeface="Open Sans" panose="020B0606030504020204" pitchFamily="34" charset="0"/>
                <a:cs typeface="Open Sans" panose="020B0606030504020204" pitchFamily="34" charset="0"/>
              </a:rPr>
              <a:t>How OA benefits your work and career</a:t>
            </a:r>
            <a:endParaRPr lang="en-US" sz="4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p:txBody>
          <a:bodyPr/>
          <a:lstStyle/>
          <a:p>
            <a:r>
              <a:rPr lang="en-GB" sz="4400" dirty="0" smtClean="0">
                <a:latin typeface="Open Sans" panose="020B0606030504020204" pitchFamily="34" charset="0"/>
                <a:ea typeface="Open Sans" panose="020B0606030504020204" pitchFamily="34" charset="0"/>
                <a:cs typeface="Open Sans" panose="020B0606030504020204" pitchFamily="34" charset="0"/>
              </a:rPr>
              <a:t>Plus</a:t>
            </a:r>
            <a:endParaRPr lang="en-GB" sz="4400" dirty="0">
              <a:latin typeface="Open Sans" panose="020B0606030504020204" pitchFamily="34" charset="0"/>
              <a:ea typeface="Open Sans" panose="020B0606030504020204" pitchFamily="34" charset="0"/>
              <a:cs typeface="Open Sans" panose="020B0606030504020204" pitchFamily="34" charset="0"/>
            </a:endParaRPr>
          </a:p>
          <a:p>
            <a:r>
              <a:rPr lang="en-GB" sz="4400" dirty="0">
                <a:latin typeface="Open Sans" panose="020B0606030504020204" pitchFamily="34" charset="0"/>
                <a:ea typeface="Open Sans" panose="020B0606030504020204" pitchFamily="34" charset="0"/>
                <a:cs typeface="Open Sans" panose="020B0606030504020204" pitchFamily="34" charset="0"/>
              </a:rPr>
              <a:t>Monitoring of your research output  </a:t>
            </a:r>
          </a:p>
          <a:p>
            <a:r>
              <a:rPr lang="en-GB" sz="4400" dirty="0">
                <a:latin typeface="Open Sans" panose="020B0606030504020204" pitchFamily="34" charset="0"/>
                <a:ea typeface="Open Sans" panose="020B0606030504020204" pitchFamily="34" charset="0"/>
                <a:cs typeface="Open Sans" panose="020B0606030504020204" pitchFamily="34" charset="0"/>
              </a:rPr>
              <a:t>Preservation of your research output by your library</a:t>
            </a:r>
          </a:p>
          <a:p>
            <a:r>
              <a:rPr lang="en-GB" sz="4400" dirty="0">
                <a:latin typeface="Open Sans" panose="020B0606030504020204" pitchFamily="34" charset="0"/>
                <a:ea typeface="Open Sans" panose="020B0606030504020204" pitchFamily="34" charset="0"/>
                <a:cs typeface="Open Sans" panose="020B0606030504020204" pitchFamily="34" charset="0"/>
              </a:rPr>
              <a:t>Keep your rights instead of signing them away</a:t>
            </a:r>
            <a:endParaRPr lang="en-US" sz="4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96470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b="1" dirty="0">
                <a:latin typeface="Open Sans" panose="020B0606030504020204" pitchFamily="34" charset="0"/>
                <a:ea typeface="Open Sans" panose="020B0606030504020204" pitchFamily="34" charset="0"/>
                <a:cs typeface="Open Sans" panose="020B0606030504020204" pitchFamily="34" charset="0"/>
              </a:rPr>
              <a:t>Why should authors provide </a:t>
            </a:r>
            <a:r>
              <a:rPr lang="en-GB" sz="4400" b="1" dirty="0" smtClean="0">
                <a:latin typeface="Open Sans" panose="020B0606030504020204" pitchFamily="34" charset="0"/>
                <a:ea typeface="Open Sans" panose="020B0606030504020204" pitchFamily="34" charset="0"/>
                <a:cs typeface="Open Sans" panose="020B0606030504020204" pitchFamily="34" charset="0"/>
              </a:rPr>
              <a:t>OA to </a:t>
            </a:r>
            <a:r>
              <a:rPr lang="en-GB" sz="4400" b="1" dirty="0">
                <a:latin typeface="Open Sans" panose="020B0606030504020204" pitchFamily="34" charset="0"/>
                <a:ea typeface="Open Sans" panose="020B0606030504020204" pitchFamily="34" charset="0"/>
                <a:cs typeface="Open Sans" panose="020B0606030504020204" pitchFamily="34" charset="0"/>
              </a:rPr>
              <a:t>their work?</a:t>
            </a:r>
            <a:r>
              <a:rPr lang="en-GB" dirty="0"/>
              <a:t/>
            </a:r>
            <a:br>
              <a:rPr lang="en-GB" dirty="0"/>
            </a:br>
            <a:endParaRPr lang="en-US" dirty="0"/>
          </a:p>
        </p:txBody>
      </p:sp>
      <p:sp>
        <p:nvSpPr>
          <p:cNvPr id="3" name="Content Placeholder 2"/>
          <p:cNvSpPr>
            <a:spLocks noGrp="1"/>
          </p:cNvSpPr>
          <p:nvPr>
            <p:ph idx="1"/>
          </p:nvPr>
        </p:nvSpPr>
        <p:spPr/>
        <p:txBody>
          <a:bodyPr/>
          <a:lstStyle/>
          <a:p>
            <a:r>
              <a:rPr lang="en-GB" dirty="0">
                <a:latin typeface="Open Sans" panose="020B0606030504020204" pitchFamily="34" charset="0"/>
                <a:ea typeface="Open Sans" panose="020B0606030504020204" pitchFamily="34" charset="0"/>
                <a:cs typeface="Open Sans" panose="020B0606030504020204" pitchFamily="34" charset="0"/>
              </a:rPr>
              <a:t>Making research publications </a:t>
            </a:r>
            <a:r>
              <a:rPr lang="en-GB" dirty="0" smtClean="0">
                <a:latin typeface="Open Sans" panose="020B0606030504020204" pitchFamily="34" charset="0"/>
                <a:ea typeface="Open Sans" panose="020B0606030504020204" pitchFamily="34" charset="0"/>
                <a:cs typeface="Open Sans" panose="020B0606030504020204" pitchFamily="34" charset="0"/>
              </a:rPr>
              <a:t>OA means </a:t>
            </a:r>
            <a:r>
              <a:rPr lang="en-GB" dirty="0">
                <a:latin typeface="Open Sans" panose="020B0606030504020204" pitchFamily="34" charset="0"/>
                <a:ea typeface="Open Sans" panose="020B0606030504020204" pitchFamily="34" charset="0"/>
                <a:cs typeface="Open Sans" panose="020B0606030504020204" pitchFamily="34" charset="0"/>
              </a:rPr>
              <a:t>that research has much more impact than before. </a:t>
            </a:r>
          </a:p>
          <a:p>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Moreover, the research cycle – where work is published, read, cited and then built upon by other researchers – is enhanced and accelerated when results are available on an </a:t>
            </a:r>
            <a:r>
              <a:rPr lang="en-GB" dirty="0" smtClean="0">
                <a:latin typeface="Open Sans" panose="020B0606030504020204" pitchFamily="34" charset="0"/>
                <a:ea typeface="Open Sans" panose="020B0606030504020204" pitchFamily="34" charset="0"/>
                <a:cs typeface="Open Sans" panose="020B0606030504020204" pitchFamily="34" charset="0"/>
              </a:rPr>
              <a:t>OA basis</a:t>
            </a:r>
            <a:r>
              <a:rPr lang="en-GB" dirty="0">
                <a:latin typeface="Open Sans" panose="020B0606030504020204" pitchFamily="34" charset="0"/>
                <a:ea typeface="Open Sans" panose="020B0606030504020204" pitchFamily="34" charset="0"/>
                <a:cs typeface="Open Sans" panose="020B0606030504020204" pitchFamily="34" charset="0"/>
              </a:rPr>
              <a:t>. </a:t>
            </a:r>
          </a:p>
          <a:p>
            <a:endParaRPr lang="en-GB" dirty="0"/>
          </a:p>
          <a:p>
            <a:endParaRPr lang="en-GB" dirty="0"/>
          </a:p>
          <a:p>
            <a:endParaRPr lang="en-GB" dirty="0"/>
          </a:p>
          <a:p>
            <a:endParaRPr lang="en-US" dirty="0"/>
          </a:p>
        </p:txBody>
      </p:sp>
    </p:spTree>
    <p:extLst>
      <p:ext uri="{BB962C8B-B14F-4D97-AF65-F5344CB8AC3E}">
        <p14:creationId xmlns:p14="http://schemas.microsoft.com/office/powerpoint/2010/main" val="2724063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b="1" dirty="0">
                <a:latin typeface="Open Sans" panose="020B0606030504020204" pitchFamily="34" charset="0"/>
                <a:ea typeface="Open Sans" panose="020B0606030504020204" pitchFamily="34" charset="0"/>
                <a:cs typeface="Open Sans" panose="020B0606030504020204" pitchFamily="34" charset="0"/>
              </a:rPr>
              <a:t>Why should authors provide </a:t>
            </a:r>
            <a:r>
              <a:rPr lang="en-GB" sz="4400" b="1" dirty="0" smtClean="0">
                <a:latin typeface="Open Sans" panose="020B0606030504020204" pitchFamily="34" charset="0"/>
                <a:ea typeface="Open Sans" panose="020B0606030504020204" pitchFamily="34" charset="0"/>
                <a:cs typeface="Open Sans" panose="020B0606030504020204" pitchFamily="34" charset="0"/>
              </a:rPr>
              <a:t>OA to </a:t>
            </a:r>
            <a:r>
              <a:rPr lang="en-GB" sz="4400" b="1" dirty="0">
                <a:latin typeface="Open Sans" panose="020B0606030504020204" pitchFamily="34" charset="0"/>
                <a:ea typeface="Open Sans" panose="020B0606030504020204" pitchFamily="34" charset="0"/>
                <a:cs typeface="Open Sans" panose="020B0606030504020204" pitchFamily="34" charset="0"/>
              </a:rPr>
              <a:t>their work</a:t>
            </a:r>
            <a:r>
              <a:rPr lang="en-GB" sz="4400" b="1" dirty="0" smtClean="0">
                <a:latin typeface="Open Sans" panose="020B0606030504020204" pitchFamily="34" charset="0"/>
                <a:ea typeface="Open Sans" panose="020B0606030504020204" pitchFamily="34" charset="0"/>
                <a:cs typeface="Open Sans" panose="020B0606030504020204" pitchFamily="34" charset="0"/>
              </a:rPr>
              <a:t>? (2)</a:t>
            </a:r>
            <a:r>
              <a:rPr lang="en-GB" dirty="0"/>
              <a:t/>
            </a:r>
            <a:br>
              <a:rPr lang="en-GB" dirty="0"/>
            </a:br>
            <a:endParaRPr lang="en-US" dirty="0"/>
          </a:p>
        </p:txBody>
      </p:sp>
      <p:sp>
        <p:nvSpPr>
          <p:cNvPr id="3" name="Content Placeholder 2"/>
          <p:cNvSpPr>
            <a:spLocks noGrp="1"/>
          </p:cNvSpPr>
          <p:nvPr>
            <p:ph idx="1"/>
          </p:nvPr>
        </p:nvSpPr>
        <p:spPr/>
        <p:txBody>
          <a:bodyPr/>
          <a:lstStyle/>
          <a:p>
            <a:r>
              <a:rPr lang="en-GB" dirty="0">
                <a:latin typeface="Open Sans" panose="020B0606030504020204" pitchFamily="34" charset="0"/>
                <a:ea typeface="Open Sans" panose="020B0606030504020204" pitchFamily="34" charset="0"/>
                <a:cs typeface="Open Sans" panose="020B0606030504020204" pitchFamily="34" charset="0"/>
              </a:rPr>
              <a:t>There is growing evidence to show that countries also benefit because </a:t>
            </a:r>
            <a:r>
              <a:rPr lang="en-GB" dirty="0" smtClean="0">
                <a:latin typeface="Open Sans" panose="020B0606030504020204" pitchFamily="34" charset="0"/>
                <a:ea typeface="Open Sans" panose="020B0606030504020204" pitchFamily="34" charset="0"/>
                <a:cs typeface="Open Sans" panose="020B0606030504020204" pitchFamily="34" charset="0"/>
              </a:rPr>
              <a:t>OA increases </a:t>
            </a:r>
            <a:r>
              <a:rPr lang="en-GB" dirty="0">
                <a:latin typeface="Open Sans" panose="020B0606030504020204" pitchFamily="34" charset="0"/>
                <a:ea typeface="Open Sans" panose="020B0606030504020204" pitchFamily="34" charset="0"/>
                <a:cs typeface="Open Sans" panose="020B0606030504020204" pitchFamily="34" charset="0"/>
              </a:rPr>
              <a:t>the impact of the research in which they invest public money and therefore there is a better return on investment </a:t>
            </a:r>
            <a:endParaRPr lang="en-GB" dirty="0" smtClean="0">
              <a:latin typeface="Open Sans" panose="020B0606030504020204" pitchFamily="34" charset="0"/>
              <a:ea typeface="Open Sans" panose="020B0606030504020204" pitchFamily="34" charset="0"/>
              <a:cs typeface="Open Sans" panose="020B0606030504020204" pitchFamily="34" charset="0"/>
            </a:endParaRPr>
          </a:p>
          <a:p>
            <a:r>
              <a:rPr lang="en-GB" smtClean="0">
                <a:latin typeface="Open Sans" panose="020B0606030504020204" pitchFamily="34" charset="0"/>
                <a:ea typeface="Open Sans" panose="020B0606030504020204" pitchFamily="34" charset="0"/>
                <a:cs typeface="Open Sans" panose="020B0606030504020204" pitchFamily="34" charset="0"/>
              </a:rPr>
              <a:t>(</a:t>
            </a:r>
            <a:r>
              <a:rPr lang="en-GB" dirty="0">
                <a:latin typeface="Open Sans" panose="020B0606030504020204" pitchFamily="34" charset="0"/>
                <a:ea typeface="Open Sans" panose="020B0606030504020204" pitchFamily="34" charset="0"/>
                <a:cs typeface="Open Sans" panose="020B0606030504020204" pitchFamily="34" charset="0"/>
              </a:rPr>
              <a:t>more details are here: </a:t>
            </a:r>
            <a:r>
              <a:rPr lang="en-GB" dirty="0">
                <a:latin typeface="Open Sans" panose="020B0606030504020204" pitchFamily="34" charset="0"/>
                <a:ea typeface="Open Sans" panose="020B0606030504020204" pitchFamily="34" charset="0"/>
                <a:cs typeface="Open Sans" panose="020B0606030504020204" pitchFamily="34" charset="0"/>
                <a:hlinkClick r:id="rId2"/>
              </a:rPr>
              <a:t>http://</a:t>
            </a:r>
            <a:r>
              <a:rPr lang="en-GB">
                <a:latin typeface="Open Sans" panose="020B0606030504020204" pitchFamily="34" charset="0"/>
                <a:ea typeface="Open Sans" panose="020B0606030504020204" pitchFamily="34" charset="0"/>
                <a:cs typeface="Open Sans" panose="020B0606030504020204" pitchFamily="34" charset="0"/>
                <a:hlinkClick r:id="rId2"/>
              </a:rPr>
              <a:t>www.knowledge-exchange.info/Default.aspx?ID=316</a:t>
            </a:r>
            <a:r>
              <a:rPr lang="en-GB" smtClean="0">
                <a:latin typeface="Open Sans" panose="020B0606030504020204" pitchFamily="34" charset="0"/>
                <a:ea typeface="Open Sans" panose="020B0606030504020204" pitchFamily="34" charset="0"/>
                <a:cs typeface="Open Sans" panose="020B0606030504020204" pitchFamily="34" charset="0"/>
              </a:rPr>
              <a:t>).  </a:t>
            </a:r>
            <a:endParaRPr lang="en-GB" dirty="0"/>
          </a:p>
          <a:p>
            <a:endParaRPr lang="en-GB" dirty="0"/>
          </a:p>
          <a:p>
            <a:endParaRPr lang="en-GB" dirty="0"/>
          </a:p>
          <a:p>
            <a:endParaRPr lang="en-US" dirty="0"/>
          </a:p>
        </p:txBody>
      </p:sp>
    </p:spTree>
    <p:extLst>
      <p:ext uri="{BB962C8B-B14F-4D97-AF65-F5344CB8AC3E}">
        <p14:creationId xmlns:p14="http://schemas.microsoft.com/office/powerpoint/2010/main" val="1762183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b="1" dirty="0">
                <a:latin typeface="Open Sans" panose="020B0606030504020204" pitchFamily="34" charset="0"/>
                <a:ea typeface="Open Sans" panose="020B0606030504020204" pitchFamily="34" charset="0"/>
                <a:cs typeface="Open Sans" panose="020B0606030504020204" pitchFamily="34" charset="0"/>
              </a:rPr>
              <a:t>Why should authors provide </a:t>
            </a:r>
            <a:r>
              <a:rPr lang="en-GB" sz="4400" b="1" dirty="0" smtClean="0">
                <a:latin typeface="Open Sans" panose="020B0606030504020204" pitchFamily="34" charset="0"/>
                <a:ea typeface="Open Sans" panose="020B0606030504020204" pitchFamily="34" charset="0"/>
                <a:cs typeface="Open Sans" panose="020B0606030504020204" pitchFamily="34" charset="0"/>
              </a:rPr>
              <a:t>OA to </a:t>
            </a:r>
            <a:r>
              <a:rPr lang="en-GB" sz="4400" b="1" dirty="0">
                <a:latin typeface="Open Sans" panose="020B0606030504020204" pitchFamily="34" charset="0"/>
                <a:ea typeface="Open Sans" panose="020B0606030504020204" pitchFamily="34" charset="0"/>
                <a:cs typeface="Open Sans" panose="020B0606030504020204" pitchFamily="34" charset="0"/>
              </a:rPr>
              <a:t>their work</a:t>
            </a:r>
            <a:r>
              <a:rPr lang="en-GB" sz="4400" b="1" dirty="0" smtClean="0">
                <a:latin typeface="Open Sans" panose="020B0606030504020204" pitchFamily="34" charset="0"/>
                <a:ea typeface="Open Sans" panose="020B0606030504020204" pitchFamily="34" charset="0"/>
                <a:cs typeface="Open Sans" panose="020B0606030504020204" pitchFamily="34" charset="0"/>
              </a:rPr>
              <a:t>? (3)</a:t>
            </a:r>
            <a:r>
              <a:rPr lang="en-GB" dirty="0"/>
              <a:t/>
            </a:r>
            <a:br>
              <a:rPr lang="en-GB" dirty="0"/>
            </a:br>
            <a:endParaRPr lang="en-US" dirty="0"/>
          </a:p>
        </p:txBody>
      </p:sp>
      <p:sp>
        <p:nvSpPr>
          <p:cNvPr id="3" name="Content Placeholder 2"/>
          <p:cNvSpPr>
            <a:spLocks noGrp="1"/>
          </p:cNvSpPr>
          <p:nvPr>
            <p:ph idx="1"/>
          </p:nvPr>
        </p:nvSpPr>
        <p:spPr/>
        <p:txBody>
          <a:bodyPr/>
          <a:lstStyle/>
          <a:p>
            <a:endParaRPr lang="en-GB" dirty="0" smtClean="0">
              <a:latin typeface="Open Sans" panose="020B0606030504020204" pitchFamily="34" charset="0"/>
              <a:ea typeface="Open Sans" panose="020B0606030504020204" pitchFamily="34" charset="0"/>
              <a:cs typeface="Open Sans" panose="020B0606030504020204" pitchFamily="34" charset="0"/>
            </a:endParaRPr>
          </a:p>
          <a:p>
            <a:r>
              <a:rPr lang="en-GB" dirty="0" smtClean="0">
                <a:latin typeface="Open Sans" panose="020B0606030504020204" pitchFamily="34" charset="0"/>
                <a:ea typeface="Open Sans" panose="020B0606030504020204" pitchFamily="34" charset="0"/>
                <a:cs typeface="Open Sans" panose="020B0606030504020204" pitchFamily="34" charset="0"/>
              </a:rPr>
              <a:t>Universities </a:t>
            </a:r>
            <a:r>
              <a:rPr lang="en-GB" dirty="0">
                <a:latin typeface="Open Sans" panose="020B0606030504020204" pitchFamily="34" charset="0"/>
                <a:ea typeface="Open Sans" panose="020B0606030504020204" pitchFamily="34" charset="0"/>
                <a:cs typeface="Open Sans" panose="020B0606030504020204" pitchFamily="34" charset="0"/>
              </a:rPr>
              <a:t>are also finding </a:t>
            </a:r>
            <a:r>
              <a:rPr lang="en-GB" dirty="0" smtClean="0">
                <a:latin typeface="Open Sans" panose="020B0606030504020204" pitchFamily="34" charset="0"/>
                <a:ea typeface="Open Sans" panose="020B0606030504020204" pitchFamily="34" charset="0"/>
                <a:cs typeface="Open Sans" panose="020B0606030504020204" pitchFamily="34" charset="0"/>
              </a:rPr>
              <a:t>OA repositories </a:t>
            </a:r>
            <a:r>
              <a:rPr lang="en-GB" dirty="0">
                <a:latin typeface="Open Sans" panose="020B0606030504020204" pitchFamily="34" charset="0"/>
                <a:ea typeface="Open Sans" panose="020B0606030504020204" pitchFamily="34" charset="0"/>
                <a:cs typeface="Open Sans" panose="020B0606030504020204" pitchFamily="34" charset="0"/>
              </a:rPr>
              <a:t>valuable in </a:t>
            </a:r>
            <a:r>
              <a:rPr lang="en-GB" b="1" dirty="0">
                <a:latin typeface="Open Sans" panose="020B0606030504020204" pitchFamily="34" charset="0"/>
                <a:ea typeface="Open Sans" panose="020B0606030504020204" pitchFamily="34" charset="0"/>
                <a:cs typeface="Open Sans" panose="020B0606030504020204" pitchFamily="34" charset="0"/>
              </a:rPr>
              <a:t>generating management information and reports on their research programmes</a:t>
            </a:r>
            <a:r>
              <a:rPr lang="en-GB" dirty="0">
                <a:latin typeface="Open Sans" panose="020B0606030504020204" pitchFamily="34" charset="0"/>
                <a:ea typeface="Open Sans" panose="020B0606030504020204" pitchFamily="34" charset="0"/>
                <a:cs typeface="Open Sans" panose="020B0606030504020204" pitchFamily="34" charset="0"/>
              </a:rPr>
              <a:t> and in </a:t>
            </a:r>
            <a:r>
              <a:rPr lang="en-GB" b="1" dirty="0" smtClean="0">
                <a:latin typeface="Open Sans" panose="020B0606030504020204" pitchFamily="34" charset="0"/>
                <a:ea typeface="Open Sans" panose="020B0606030504020204" pitchFamily="34" charset="0"/>
                <a:cs typeface="Open Sans" panose="020B0606030504020204" pitchFamily="34" charset="0"/>
              </a:rPr>
              <a:t>raising awareness of their research profile</a:t>
            </a:r>
            <a:r>
              <a:rPr lang="en-GB" dirty="0" smtClean="0">
                <a:latin typeface="Open Sans" panose="020B0606030504020204" pitchFamily="34" charset="0"/>
                <a:ea typeface="Open Sans" panose="020B0606030504020204" pitchFamily="34" charset="0"/>
                <a:cs typeface="Open Sans" panose="020B0606030504020204" pitchFamily="34" charset="0"/>
              </a:rPr>
              <a:t>.</a:t>
            </a:r>
            <a:endParaRPr lang="en-GB" dirty="0"/>
          </a:p>
          <a:p>
            <a:endParaRPr lang="en-GB" dirty="0"/>
          </a:p>
          <a:p>
            <a:endParaRPr lang="en-US" dirty="0"/>
          </a:p>
        </p:txBody>
      </p:sp>
    </p:spTree>
    <p:extLst>
      <p:ext uri="{BB962C8B-B14F-4D97-AF65-F5344CB8AC3E}">
        <p14:creationId xmlns:p14="http://schemas.microsoft.com/office/powerpoint/2010/main" val="3464620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b="1" dirty="0">
                <a:latin typeface="Open Sans" panose="020B0606030504020204" pitchFamily="34" charset="0"/>
                <a:ea typeface="Open Sans" panose="020B0606030504020204" pitchFamily="34" charset="0"/>
                <a:cs typeface="Open Sans" panose="020B0606030504020204" pitchFamily="34" charset="0"/>
              </a:rPr>
              <a:t>What are the advantages of a repository to a University?</a:t>
            </a:r>
            <a:endParaRPr lang="en-US" sz="4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p:txBody>
          <a:bodyPr/>
          <a:lstStyle/>
          <a:p>
            <a:endParaRPr lang="en-GB" dirty="0" smtClean="0">
              <a:latin typeface="Open Sans" panose="020B0606030504020204" pitchFamily="34" charset="0"/>
              <a:ea typeface="Open Sans" panose="020B0606030504020204" pitchFamily="34" charset="0"/>
              <a:cs typeface="Open Sans" panose="020B0606030504020204" pitchFamily="34" charset="0"/>
            </a:endParaRPr>
          </a:p>
          <a:p>
            <a:r>
              <a:rPr lang="en-GB" dirty="0" smtClean="0">
                <a:latin typeface="Open Sans" panose="020B0606030504020204" pitchFamily="34" charset="0"/>
                <a:ea typeface="Open Sans" panose="020B0606030504020204" pitchFamily="34" charset="0"/>
                <a:cs typeface="Open Sans" panose="020B0606030504020204" pitchFamily="34" charset="0"/>
              </a:rPr>
              <a:t>Opens </a:t>
            </a:r>
            <a:r>
              <a:rPr lang="en-GB" dirty="0">
                <a:latin typeface="Open Sans" panose="020B0606030504020204" pitchFamily="34" charset="0"/>
                <a:ea typeface="Open Sans" panose="020B0606030504020204" pitchFamily="34" charset="0"/>
                <a:cs typeface="Open Sans" panose="020B0606030504020204" pitchFamily="34" charset="0"/>
              </a:rPr>
              <a:t>up the outputs of the university to the world</a:t>
            </a:r>
          </a:p>
          <a:p>
            <a:r>
              <a:rPr lang="en-GB" dirty="0">
                <a:latin typeface="Open Sans" panose="020B0606030504020204" pitchFamily="34" charset="0"/>
                <a:ea typeface="Open Sans" panose="020B0606030504020204" pitchFamily="34" charset="0"/>
                <a:cs typeface="Open Sans" panose="020B0606030504020204" pitchFamily="34" charset="0"/>
              </a:rPr>
              <a:t>Maximises the visibility and impact of these outputs as a result</a:t>
            </a:r>
          </a:p>
          <a:p>
            <a:r>
              <a:rPr lang="en-GB" dirty="0">
                <a:latin typeface="Open Sans" panose="020B0606030504020204" pitchFamily="34" charset="0"/>
                <a:ea typeface="Open Sans" panose="020B0606030504020204" pitchFamily="34" charset="0"/>
                <a:cs typeface="Open Sans" panose="020B0606030504020204" pitchFamily="34" charset="0"/>
              </a:rPr>
              <a:t>Showcases the university to interested constituencies – prospective staff, prospective students and other stakeholders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69510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b="1" dirty="0">
                <a:latin typeface="Open Sans" panose="020B0606030504020204" pitchFamily="34" charset="0"/>
                <a:ea typeface="Open Sans" panose="020B0606030504020204" pitchFamily="34" charset="0"/>
                <a:cs typeface="Open Sans" panose="020B0606030504020204" pitchFamily="34" charset="0"/>
              </a:rPr>
              <a:t>What are the advantages of a repository to a University</a:t>
            </a:r>
            <a:r>
              <a:rPr lang="en-GB" sz="4400" b="1" dirty="0" smtClean="0">
                <a:latin typeface="Open Sans" panose="020B0606030504020204" pitchFamily="34" charset="0"/>
                <a:ea typeface="Open Sans" panose="020B0606030504020204" pitchFamily="34" charset="0"/>
                <a:cs typeface="Open Sans" panose="020B0606030504020204" pitchFamily="34" charset="0"/>
              </a:rPr>
              <a:t>? (2)</a:t>
            </a:r>
            <a:endParaRPr lang="en-US" sz="4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p:txBody>
          <a:bodyPr/>
          <a:lstStyle/>
          <a:p>
            <a:endParaRPr lang="en-GB" dirty="0" smtClean="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Collects and curates digital </a:t>
            </a:r>
            <a:r>
              <a:rPr lang="en-GB" dirty="0" smtClean="0">
                <a:latin typeface="Open Sans" panose="020B0606030504020204" pitchFamily="34" charset="0"/>
                <a:ea typeface="Open Sans" panose="020B0606030504020204" pitchFamily="34" charset="0"/>
                <a:cs typeface="Open Sans" panose="020B0606030504020204" pitchFamily="34" charset="0"/>
              </a:rPr>
              <a:t>outputs</a:t>
            </a:r>
          </a:p>
          <a:p>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Manages and measures research and teaching </a:t>
            </a:r>
            <a:r>
              <a:rPr lang="en-GB" dirty="0" smtClean="0">
                <a:latin typeface="Open Sans" panose="020B0606030504020204" pitchFamily="34" charset="0"/>
                <a:ea typeface="Open Sans" panose="020B0606030504020204" pitchFamily="34" charset="0"/>
                <a:cs typeface="Open Sans" panose="020B0606030504020204" pitchFamily="34" charset="0"/>
              </a:rPr>
              <a:t>activities</a:t>
            </a:r>
          </a:p>
          <a:p>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Provides a workspace for work-in-progress, and for collaborative or large-scale projects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35945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b="1" dirty="0">
                <a:latin typeface="Open Sans" panose="020B0606030504020204" pitchFamily="34" charset="0"/>
                <a:ea typeface="Open Sans" panose="020B0606030504020204" pitchFamily="34" charset="0"/>
                <a:cs typeface="Open Sans" panose="020B0606030504020204" pitchFamily="34" charset="0"/>
              </a:rPr>
              <a:t>What are the advantages of a repository to a University</a:t>
            </a:r>
            <a:r>
              <a:rPr lang="en-GB" sz="4400" b="1" dirty="0" smtClean="0">
                <a:latin typeface="Open Sans" panose="020B0606030504020204" pitchFamily="34" charset="0"/>
                <a:ea typeface="Open Sans" panose="020B0606030504020204" pitchFamily="34" charset="0"/>
                <a:cs typeface="Open Sans" panose="020B0606030504020204" pitchFamily="34" charset="0"/>
              </a:rPr>
              <a:t>? (3)</a:t>
            </a:r>
            <a:endParaRPr lang="en-US" sz="4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p:txBody>
          <a:bodyPr/>
          <a:lstStyle/>
          <a:p>
            <a:endParaRPr lang="en-GB" dirty="0" smtClean="0">
              <a:latin typeface="Open Sans" panose="020B0606030504020204" pitchFamily="34" charset="0"/>
              <a:ea typeface="Open Sans" panose="020B0606030504020204" pitchFamily="34" charset="0"/>
              <a:cs typeface="Open Sans" panose="020B0606030504020204" pitchFamily="34" charset="0"/>
            </a:endParaRPr>
          </a:p>
          <a:p>
            <a:r>
              <a:rPr lang="en-GB" dirty="0" smtClean="0">
                <a:latin typeface="Open Sans" panose="020B0606030504020204" pitchFamily="34" charset="0"/>
                <a:ea typeface="Open Sans" panose="020B0606030504020204" pitchFamily="34" charset="0"/>
                <a:cs typeface="Open Sans" panose="020B0606030504020204" pitchFamily="34" charset="0"/>
              </a:rPr>
              <a:t>Enables </a:t>
            </a:r>
            <a:r>
              <a:rPr lang="en-GB" dirty="0">
                <a:latin typeface="Open Sans" panose="020B0606030504020204" pitchFamily="34" charset="0"/>
                <a:ea typeface="Open Sans" panose="020B0606030504020204" pitchFamily="34" charset="0"/>
                <a:cs typeface="Open Sans" panose="020B0606030504020204" pitchFamily="34" charset="0"/>
              </a:rPr>
              <a:t>and encourages interdisciplinary approaches to </a:t>
            </a:r>
            <a:r>
              <a:rPr lang="en-GB" dirty="0" smtClean="0">
                <a:latin typeface="Open Sans" panose="020B0606030504020204" pitchFamily="34" charset="0"/>
                <a:ea typeface="Open Sans" panose="020B0606030504020204" pitchFamily="34" charset="0"/>
                <a:cs typeface="Open Sans" panose="020B0606030504020204" pitchFamily="34" charset="0"/>
              </a:rPr>
              <a:t>research</a:t>
            </a:r>
          </a:p>
          <a:p>
            <a:r>
              <a:rPr lang="en-GB" dirty="0" smtClean="0">
                <a:latin typeface="Open Sans" panose="020B0606030504020204" pitchFamily="34" charset="0"/>
                <a:ea typeface="Open Sans" panose="020B0606030504020204" pitchFamily="34" charset="0"/>
                <a:cs typeface="Open Sans" panose="020B0606030504020204" pitchFamily="34" charset="0"/>
              </a:rPr>
              <a:t>Facilitates </a:t>
            </a:r>
            <a:r>
              <a:rPr lang="en-GB" dirty="0">
                <a:latin typeface="Open Sans" panose="020B0606030504020204" pitchFamily="34" charset="0"/>
                <a:ea typeface="Open Sans" panose="020B0606030504020204" pitchFamily="34" charset="0"/>
                <a:cs typeface="Open Sans" panose="020B0606030504020204" pitchFamily="34" charset="0"/>
              </a:rPr>
              <a:t>the development and sharing of digital teaching materials and </a:t>
            </a:r>
            <a:r>
              <a:rPr lang="en-GB" dirty="0" smtClean="0">
                <a:latin typeface="Open Sans" panose="020B0606030504020204" pitchFamily="34" charset="0"/>
                <a:ea typeface="Open Sans" panose="020B0606030504020204" pitchFamily="34" charset="0"/>
                <a:cs typeface="Open Sans" panose="020B0606030504020204" pitchFamily="34" charset="0"/>
              </a:rPr>
              <a:t>aids</a:t>
            </a:r>
          </a:p>
          <a:p>
            <a:r>
              <a:rPr lang="en-GB" dirty="0" smtClean="0">
                <a:latin typeface="Open Sans" panose="020B0606030504020204" pitchFamily="34" charset="0"/>
                <a:ea typeface="Open Sans" panose="020B0606030504020204" pitchFamily="34" charset="0"/>
                <a:cs typeface="Open Sans" panose="020B0606030504020204" pitchFamily="34" charset="0"/>
              </a:rPr>
              <a:t>Supports </a:t>
            </a:r>
            <a:r>
              <a:rPr lang="en-GB" dirty="0">
                <a:latin typeface="Open Sans" panose="020B0606030504020204" pitchFamily="34" charset="0"/>
                <a:ea typeface="Open Sans" panose="020B0606030504020204" pitchFamily="34" charset="0"/>
                <a:cs typeface="Open Sans" panose="020B0606030504020204" pitchFamily="34" charset="0"/>
              </a:rPr>
              <a:t>student endeavours, providing access to theses and dissertations and a location for the development of e-portfolios</a:t>
            </a:r>
          </a:p>
        </p:txBody>
      </p:sp>
    </p:spTree>
    <p:extLst>
      <p:ext uri="{BB962C8B-B14F-4D97-AF65-F5344CB8AC3E}">
        <p14:creationId xmlns:p14="http://schemas.microsoft.com/office/powerpoint/2010/main" val="803794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2244000" y="259561"/>
            <a:ext cx="7924680" cy="2043719"/>
          </a:xfrm>
        </p:spPr>
        <p:txBody>
          <a:bodyPr/>
          <a:lstStyle/>
          <a:p>
            <a:pPr lvl="0"/>
            <a:r>
              <a:rPr lang="en-US" sz="3200" b="1"/>
              <a:t>Discussions &amp; Recommendations</a:t>
            </a:r>
            <a:br>
              <a:rPr lang="en-US" sz="3200" b="1"/>
            </a:br>
            <a:r>
              <a:rPr lang="en-US" sz="3200" b="1"/>
              <a:t>Ten years on from the Budapest OA Initiative: Setting the default to open</a:t>
            </a:r>
          </a:p>
        </p:txBody>
      </p:sp>
      <p:pic>
        <p:nvPicPr>
          <p:cNvPr id="4" name="Picture 3"/>
          <p:cNvPicPr>
            <a:picLocks noChangeAspect="1"/>
          </p:cNvPicPr>
          <p:nvPr/>
        </p:nvPicPr>
        <p:blipFill>
          <a:blip r:embed="rId3"/>
          <a:stretch>
            <a:fillRect/>
          </a:stretch>
        </p:blipFill>
        <p:spPr>
          <a:xfrm>
            <a:off x="4769532" y="2331122"/>
            <a:ext cx="2557686" cy="4526878"/>
          </a:xfrm>
          <a:prstGeom prst="rect">
            <a:avLst/>
          </a:prstGeom>
        </p:spPr>
      </p:pic>
    </p:spTree>
    <p:extLst>
      <p:ext uri="{BB962C8B-B14F-4D97-AF65-F5344CB8AC3E}">
        <p14:creationId xmlns:p14="http://schemas.microsoft.com/office/powerpoint/2010/main" val="1323144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2339760" y="699874"/>
            <a:ext cx="7870680" cy="923330"/>
          </a:xfrm>
        </p:spPr>
        <p:txBody>
          <a:bodyPr vert="horz" wrap="square" lIns="91440" tIns="45720" rIns="91440" bIns="45720" anchor="ctr">
            <a:spAutoFit/>
          </a:bodyPr>
          <a:lstStyle/>
          <a:p>
            <a:pPr lvl="0"/>
            <a:r>
              <a:rPr lang="en-US" sz="5400" b="1" dirty="0"/>
              <a:t>On policy</a:t>
            </a:r>
          </a:p>
        </p:txBody>
      </p:sp>
      <p:sp>
        <p:nvSpPr>
          <p:cNvPr id="3" name="Text Placeholder 2"/>
          <p:cNvSpPr txBox="1">
            <a:spLocks noGrp="1"/>
          </p:cNvSpPr>
          <p:nvPr>
            <p:ph type="body" idx="4294967295"/>
          </p:nvPr>
        </p:nvSpPr>
        <p:spPr>
          <a:xfrm>
            <a:off x="2064000" y="1980000"/>
            <a:ext cx="8229600" cy="4125960"/>
          </a:xfrm>
        </p:spPr>
        <p:txBody>
          <a:bodyPr vert="horz" wrap="square" lIns="91440" tIns="45720" rIns="91440" bIns="45720">
            <a:noAutofit/>
          </a:bodyPr>
          <a:lstStyle/>
          <a:p>
            <a:pPr lvl="0"/>
            <a:r>
              <a:rPr lang="en-US" sz="3600" dirty="0">
                <a:ea typeface="ＭＳ Ｐゴシック" pitchFamily="34"/>
              </a:rPr>
              <a:t>Every institution of higher education should have a </a:t>
            </a:r>
            <a:r>
              <a:rPr lang="en-US" sz="3600" b="1" dirty="0">
                <a:ea typeface="ＭＳ Ｐゴシック" pitchFamily="34"/>
              </a:rPr>
              <a:t>policy assuring that peer-reviewed versions of all future scholarly articles by faculty members are deposited in the institution’s designated repository</a:t>
            </a:r>
          </a:p>
          <a:p>
            <a:pPr lvl="0"/>
            <a:endParaRPr lang="en-US" sz="2800" dirty="0">
              <a:latin typeface="Calibri" pitchFamily="34"/>
              <a:ea typeface="ＭＳ Ｐゴシック" pitchFamily="34"/>
            </a:endParaRPr>
          </a:p>
          <a:p>
            <a:pPr lvl="0"/>
            <a:endParaRPr lang="en-US" sz="2800" dirty="0">
              <a:latin typeface="Calibri" pitchFamily="34"/>
              <a:ea typeface="ＭＳ Ｐゴシック" pitchFamily="34"/>
            </a:endParaRPr>
          </a:p>
        </p:txBody>
      </p:sp>
    </p:spTree>
    <p:extLst>
      <p:ext uri="{BB962C8B-B14F-4D97-AF65-F5344CB8AC3E}">
        <p14:creationId xmlns:p14="http://schemas.microsoft.com/office/powerpoint/2010/main" val="2123604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4">
      <a:dk1>
        <a:srgbClr val="000000"/>
      </a:dk1>
      <a:lt1>
        <a:srgbClr val="FFFFFF"/>
      </a:lt1>
      <a:dk2>
        <a:srgbClr val="282828"/>
      </a:dk2>
      <a:lt2>
        <a:srgbClr val="D4D4D4"/>
      </a:lt2>
      <a:accent1>
        <a:srgbClr val="A6A6A6"/>
      </a:accent1>
      <a:accent2>
        <a:srgbClr val="7E7E7E"/>
      </a:accent2>
      <a:accent3>
        <a:srgbClr val="595959"/>
      </a:accent3>
      <a:accent4>
        <a:srgbClr val="404040"/>
      </a:accent4>
      <a:accent5>
        <a:srgbClr val="262626"/>
      </a:accent5>
      <a:accent6>
        <a:srgbClr val="12BCE7"/>
      </a:accent6>
      <a:hlink>
        <a:srgbClr val="0DB9E6"/>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TotalTime>
  <Words>1898</Words>
  <Application>Microsoft Office PowerPoint</Application>
  <PresentationFormat>Widescreen</PresentationFormat>
  <Paragraphs>206</Paragraphs>
  <Slides>123</Slides>
  <Notes>16</Notes>
  <HiddenSlides>0</HiddenSlides>
  <MMClips>0</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123</vt:i4>
      </vt:variant>
    </vt:vector>
  </HeadingPairs>
  <TitlesOfParts>
    <vt:vector size="143" baseType="lpstr">
      <vt:lpstr>Microsoft YaHei</vt:lpstr>
      <vt:lpstr>ＭＳ Ｐゴシック</vt:lpstr>
      <vt:lpstr>Arial</vt:lpstr>
      <vt:lpstr>Calibri</vt:lpstr>
      <vt:lpstr>Calibri Light</vt:lpstr>
      <vt:lpstr>DejaVu Sans</vt:lpstr>
      <vt:lpstr>Liberation Serif</vt:lpstr>
      <vt:lpstr>Mangal</vt:lpstr>
      <vt:lpstr>Open Sans</vt:lpstr>
      <vt:lpstr>Times New Roman</vt:lpstr>
      <vt:lpstr>Office Theme</vt:lpstr>
      <vt:lpstr>Custom Design</vt:lpstr>
      <vt:lpstr>1_Office Theme</vt:lpstr>
      <vt:lpstr>2_Office Theme</vt:lpstr>
      <vt:lpstr>3_Office Theme</vt:lpstr>
      <vt:lpstr>4_Office Theme</vt:lpstr>
      <vt:lpstr>5_Office Theme</vt:lpstr>
      <vt:lpstr>Blank</vt:lpstr>
      <vt:lpstr>1_Blank</vt:lpstr>
      <vt:lpstr>1_Custom Design</vt:lpstr>
      <vt:lpstr>  Overview of open access progress globally</vt:lpstr>
      <vt:lpstr>Technology enabled networking &amp; collaboration</vt:lpstr>
      <vt:lpstr>Technology enabled networking &amp; collaboration (2)</vt:lpstr>
      <vt:lpstr>Technology enabled networking &amp; collaboration (3)</vt:lpstr>
      <vt:lpstr>PowerPoint Presentation</vt:lpstr>
      <vt:lpstr>PowerPoint Presentation</vt:lpstr>
      <vt:lpstr>“It felt like the difference between driving a car and pushing it”</vt:lpstr>
      <vt:lpstr>PowerPoint Presentation</vt:lpstr>
      <vt:lpstr>     Open access (OA) is free, immediate, online access to the results of research, coupled with the right to use those results in new and innovative 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access (OA) for researcher</vt:lpstr>
      <vt:lpstr>OA for research institutions</vt:lpstr>
      <vt:lpstr>OA for publishers</vt:lpstr>
      <vt:lpstr>PowerPoint Presentation</vt:lpstr>
      <vt:lpstr>@wilbanks #coarsparc2015</vt:lpstr>
      <vt:lpstr>PowerPoint Presentation</vt:lpstr>
      <vt:lpstr>@wilbanks #coarsparc2015</vt:lpstr>
      <vt:lpstr>#OAI9 @michael_nielsen: open access to what exactly?</vt:lpstr>
      <vt:lpstr>PowerPoint Presentation</vt:lpstr>
      <vt:lpstr>PowerPoint Presentation</vt:lpstr>
      <vt:lpstr>PowerPoint Presentation</vt:lpstr>
      <vt:lpstr>PowerPoint Presentation</vt:lpstr>
      <vt:lpstr>#OAI9 @michael_nielsen: open access to what exactly?</vt:lpstr>
      <vt:lpstr>PowerPoint Presentation</vt:lpstr>
      <vt:lpstr>#OAI9 @michael_nielsen: open access to what exactly?</vt:lpstr>
      <vt:lpstr>“As of April 2014, more than 50% of the scientific papers published in 2007-2012 can be downloaded for free on the Internet.”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University that doesn't know what papers its faculty publishes is like a factory that doesn't know what it produces</vt:lpstr>
      <vt:lpstr>An empty repository is useless; a partly filled repository is partly useless; there is a need for an institutional open access policy</vt:lpstr>
      <vt:lpstr>Don't impose, just inform researchers that only publications in the repository will be considered for evaluation</vt:lpstr>
      <vt:lpstr>Mandate, keep authors at the core, communicate permanently, be coherent, reduce constraints</vt:lpstr>
      <vt:lpstr>@ORBi_ULg – a personal workspace, provides statistics and has a widget to generate publications lists – content in personal/faculties webpages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800+ scholarly societies embraced open access</vt:lpstr>
      <vt:lpstr>PowerPoint Presentation</vt:lpstr>
      <vt:lpstr>“Putting research results in the public sphere makes science better &amp; strengthens our knowledge-based economy. The European taxpayer should not have to pay twice for publicly funded research. That is why we have made OA to publications the default setting for Horizon 2020, the EU research &amp; innovation funding programme."</vt:lpstr>
      <vt:lpstr>PowerPoint Presentation</vt:lpstr>
      <vt:lpstr>PowerPoint Presentation</vt:lpstr>
      <vt:lpstr>OA is required by law in Argentina</vt:lpstr>
      <vt:lpstr>and in Peru</vt:lpstr>
      <vt:lpstr>and in Mexico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OA benefits your work and career</vt:lpstr>
      <vt:lpstr>How OA benefits your work and career</vt:lpstr>
      <vt:lpstr>There is accumulating evidence that shows that research articles that have been self-archived in open access repositories are cited more often than those that have not</vt:lpstr>
      <vt:lpstr>How OA benefits your work and career</vt:lpstr>
      <vt:lpstr>Why should authors provide OA to their work? </vt:lpstr>
      <vt:lpstr>Why should authors provide OA to their work? (2) </vt:lpstr>
      <vt:lpstr>Why should authors provide OA to their work? (3) </vt:lpstr>
      <vt:lpstr>What are the advantages of a repository to a University?</vt:lpstr>
      <vt:lpstr>What are the advantages of a repository to a University? (2)</vt:lpstr>
      <vt:lpstr>What are the advantages of a repository to a University? (3)</vt:lpstr>
      <vt:lpstr>Discussions &amp; Recommendations Ten years on from the Budapest OA Initiative: Setting the default to open</vt:lpstr>
      <vt:lpstr>On policy</vt:lpstr>
      <vt:lpstr>On policy (2)</vt:lpstr>
      <vt:lpstr>On policy (3)</vt:lpstr>
      <vt:lpstr>On policy (4)</vt:lpstr>
      <vt:lpstr>On policy (5)</vt:lpstr>
      <vt:lpstr>On policy (6)</vt:lpstr>
      <vt:lpstr>On policy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Image courtesy of http://aukeherrema.nl/ CC-BY </vt:lpstr>
      <vt:lpstr>PowerPoint Presentation</vt:lpstr>
      <vt:lpstr>PowerPoint Presentation</vt:lpstr>
      <vt:lpstr>Open science in national policies - Finland </vt:lpstr>
      <vt:lpstr>PowerPoint Presentation</vt:lpstr>
      <vt:lpstr>PowerPoint Presentation</vt:lpstr>
      <vt:lpstr>PowerPoint Presentation</vt:lpstr>
      <vt:lpstr>Thank you! Questions?   iryna.kuchma@eifl.net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Iryna Kuchma</dc:creator>
  <cp:lastModifiedBy>Iryna Kuchma</cp:lastModifiedBy>
  <cp:revision>174</cp:revision>
  <dcterms:created xsi:type="dcterms:W3CDTF">2015-02-14T20:15:25Z</dcterms:created>
  <dcterms:modified xsi:type="dcterms:W3CDTF">2015-08-19T07:44:26Z</dcterms:modified>
</cp:coreProperties>
</file>